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5"/>
  </p:notesMasterIdLst>
  <p:handoutMasterIdLst>
    <p:handoutMasterId r:id="rId26"/>
  </p:handoutMasterIdLst>
  <p:sldIdLst>
    <p:sldId id="405" r:id="rId3"/>
    <p:sldId id="406" r:id="rId4"/>
    <p:sldId id="425" r:id="rId5"/>
    <p:sldId id="420" r:id="rId6"/>
    <p:sldId id="424" r:id="rId7"/>
    <p:sldId id="423" r:id="rId8"/>
    <p:sldId id="404" r:id="rId9"/>
    <p:sldId id="398" r:id="rId10"/>
    <p:sldId id="399" r:id="rId11"/>
    <p:sldId id="400" r:id="rId12"/>
    <p:sldId id="421" r:id="rId13"/>
    <p:sldId id="402" r:id="rId14"/>
    <p:sldId id="401" r:id="rId15"/>
    <p:sldId id="419" r:id="rId16"/>
    <p:sldId id="407" r:id="rId17"/>
    <p:sldId id="343" r:id="rId18"/>
    <p:sldId id="428" r:id="rId19"/>
    <p:sldId id="409" r:id="rId20"/>
    <p:sldId id="412" r:id="rId21"/>
    <p:sldId id="422" r:id="rId22"/>
    <p:sldId id="410" r:id="rId23"/>
    <p:sldId id="284" r:id="rId24"/>
  </p:sldIdLst>
  <p:sldSz cx="17340263" cy="9753600"/>
  <p:notesSz cx="6797675" cy="9928225"/>
  <p:custDataLst>
    <p:tags r:id="rId27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17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35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5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70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5884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060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236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413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" userDrawn="1">
          <p15:clr>
            <a:srgbClr val="A4A3A4"/>
          </p15:clr>
        </p15:guide>
        <p15:guide id="2" orient="horz" pos="927" userDrawn="1">
          <p15:clr>
            <a:srgbClr val="A4A3A4"/>
          </p15:clr>
        </p15:guide>
        <p15:guide id="3" orient="horz" pos="1460" userDrawn="1">
          <p15:clr>
            <a:srgbClr val="A4A3A4"/>
          </p15:clr>
        </p15:guide>
        <p15:guide id="4" orient="horz" pos="2002" userDrawn="1">
          <p15:clr>
            <a:srgbClr val="A4A3A4"/>
          </p15:clr>
        </p15:guide>
        <p15:guide id="5" orient="horz" pos="2530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7" orient="horz" pos="3604" userDrawn="1">
          <p15:clr>
            <a:srgbClr val="A4A3A4"/>
          </p15:clr>
        </p15:guide>
        <p15:guide id="8" orient="horz" pos="5751" userDrawn="1">
          <p15:clr>
            <a:srgbClr val="A4A3A4"/>
          </p15:clr>
        </p15:guide>
        <p15:guide id="9" pos="10532" userDrawn="1">
          <p15:clr>
            <a:srgbClr val="A4A3A4"/>
          </p15:clr>
        </p15:guide>
        <p15:guide id="10" pos="395" userDrawn="1">
          <p15:clr>
            <a:srgbClr val="A4A3A4"/>
          </p15:clr>
        </p15:guide>
        <p15:guide id="11" pos="1708" userDrawn="1">
          <p15:clr>
            <a:srgbClr val="A4A3A4"/>
          </p15:clr>
        </p15:guide>
        <p15:guide id="12" pos="1853" userDrawn="1">
          <p15:clr>
            <a:srgbClr val="A4A3A4"/>
          </p15:clr>
        </p15:guide>
        <p15:guide id="13" pos="3179" userDrawn="1">
          <p15:clr>
            <a:srgbClr val="A4A3A4"/>
          </p15:clr>
        </p15:guide>
        <p15:guide id="14" pos="3331" userDrawn="1">
          <p15:clr>
            <a:srgbClr val="A4A3A4"/>
          </p15:clr>
        </p15:guide>
        <p15:guide id="15" pos="6123" userDrawn="1">
          <p15:clr>
            <a:srgbClr val="A4A3A4"/>
          </p15:clr>
        </p15:guide>
        <p15:guide id="16" pos="6275" userDrawn="1">
          <p15:clr>
            <a:srgbClr val="A4A3A4"/>
          </p15:clr>
        </p15:guide>
        <p15:guide id="17" orient="horz" pos="390" userDrawn="1">
          <p15:clr>
            <a:srgbClr val="A4A3A4"/>
          </p15:clr>
        </p15:guide>
        <p15:guide id="18" orient="horz" pos="1461" userDrawn="1">
          <p15:clr>
            <a:srgbClr val="A4A3A4"/>
          </p15:clr>
        </p15:guide>
        <p15:guide id="19" orient="horz" pos="3066" userDrawn="1">
          <p15:clr>
            <a:srgbClr val="A4A3A4"/>
          </p15:clr>
        </p15:guide>
        <p15:guide id="20" pos="3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0"/>
    <a:srgbClr val="FF66CC"/>
    <a:srgbClr val="FF5353"/>
    <a:srgbClr val="33CC33"/>
    <a:srgbClr val="0000FF"/>
    <a:srgbClr val="D1FDF5"/>
    <a:srgbClr val="FF0000"/>
    <a:srgbClr val="3333FF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80" autoAdjust="0"/>
    <p:restoredTop sz="96629" autoAdjust="0"/>
  </p:normalViewPr>
  <p:slideViewPr>
    <p:cSldViewPr>
      <p:cViewPr varScale="1">
        <p:scale>
          <a:sx n="78" d="100"/>
          <a:sy n="78" d="100"/>
        </p:scale>
        <p:origin x="1164" y="168"/>
      </p:cViewPr>
      <p:guideLst>
        <p:guide orient="horz" pos="389"/>
        <p:guide orient="horz" pos="927"/>
        <p:guide orient="horz" pos="1460"/>
        <p:guide orient="horz" pos="2002"/>
        <p:guide orient="horz" pos="2530"/>
        <p:guide orient="horz" pos="3067"/>
        <p:guide orient="horz" pos="3604"/>
        <p:guide orient="horz" pos="5751"/>
        <p:guide pos="10532"/>
        <p:guide pos="395"/>
        <p:guide pos="1708"/>
        <p:guide pos="1853"/>
        <p:guide pos="3179"/>
        <p:guide pos="3331"/>
        <p:guide pos="6123"/>
        <p:guide pos="6275"/>
        <p:guide orient="horz" pos="390"/>
        <p:guide orient="horz" pos="1461"/>
        <p:guide orient="horz" pos="3066"/>
        <p:guide pos="3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0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33C02F-5C93-4463-A815-E07E6C1C11C0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975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5DFDB-4E7E-4F6C-803F-0C40152F49FD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66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7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35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53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70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88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5DFDB-4E7E-4F6C-803F-0C40152F49F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8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5DFDB-4E7E-4F6C-803F-0C40152F49F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6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45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3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07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233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962CF-C54D-462B-907C-BB35FEFE8D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8188"/>
            <a:ext cx="6554787" cy="3687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962CF-C54D-462B-907C-BB35FEFE8D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8188"/>
            <a:ext cx="6554787" cy="3687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1"/>
            <a:ext cx="12138184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</p:spTree>
    <p:extLst>
      <p:ext uri="{BB962C8B-B14F-4D97-AF65-F5344CB8AC3E}">
        <p14:creationId xmlns:p14="http://schemas.microsoft.com/office/powerpoint/2010/main" val="387376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2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89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51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02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53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45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59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54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6"/>
            <a:ext cx="3901135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6"/>
            <a:ext cx="11500202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2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9112" y="9197281"/>
            <a:ext cx="9846281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2018-05-07                                      Graham Worthington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4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62" y="6267593"/>
            <a:ext cx="14739224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652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014" y="2275842"/>
            <a:ext cx="765861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8521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3917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2099"/>
            <a:ext cx="4046061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5,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David McColl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A3C6-35B7-4F7C-9645-E2DA207A4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694364" y="9300406"/>
            <a:ext cx="1378791" cy="312189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28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69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8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76369" y="9382902"/>
            <a:ext cx="1658248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fld id="{A16553D2-E6DE-4B2C-88D4-DC26D86CE9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14594723" y="8127999"/>
            <a:ext cx="2745541" cy="1422400"/>
            <a:chOff x="4848" y="3600"/>
            <a:chExt cx="912" cy="630"/>
          </a:xfrm>
        </p:grpSpPr>
        <p:grpSp>
          <p:nvGrpSpPr>
            <p:cNvPr id="2" name="Group 8"/>
            <p:cNvGrpSpPr>
              <a:grpSpLocks/>
            </p:cNvGrpSpPr>
            <p:nvPr userDrawn="1"/>
          </p:nvGrpSpPr>
          <p:grpSpPr bwMode="auto">
            <a:xfrm>
              <a:off x="5088" y="3600"/>
              <a:ext cx="480" cy="384"/>
              <a:chOff x="202" y="0"/>
              <a:chExt cx="1006" cy="718"/>
            </a:xfrm>
          </p:grpSpPr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202" y="0"/>
                <a:ext cx="1006" cy="7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7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" y="0"/>
                <a:ext cx="889" cy="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202" y="0"/>
                <a:ext cx="1006" cy="7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9" name="Picture 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" y="0"/>
                <a:ext cx="889" cy="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85" name="Text Box 13"/>
            <p:cNvSpPr txBox="1">
              <a:spLocks noChangeArrowheads="1"/>
            </p:cNvSpPr>
            <p:nvPr userDrawn="1"/>
          </p:nvSpPr>
          <p:spPr bwMode="auto">
            <a:xfrm>
              <a:off x="4848" y="4032"/>
              <a:ext cx="912" cy="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AU" sz="2300" dirty="0">
                  <a:solidFill>
                    <a:srgbClr val="FF0000"/>
                  </a:solidFill>
                  <a:latin typeface="Times New Roman" pitchFamily="18" charset="0"/>
                </a:rPr>
                <a:t>www.palea.org</a:t>
              </a:r>
              <a:endParaRPr lang="en-US" sz="23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1" y="0"/>
            <a:ext cx="1445021" cy="9753600"/>
            <a:chOff x="0" y="0"/>
            <a:chExt cx="480" cy="4368"/>
          </a:xfrm>
        </p:grpSpPr>
        <p:grpSp>
          <p:nvGrpSpPr>
            <p:cNvPr id="1033" name="Group 15"/>
            <p:cNvGrpSpPr>
              <a:grpSpLocks/>
            </p:cNvGrpSpPr>
            <p:nvPr/>
          </p:nvGrpSpPr>
          <p:grpSpPr bwMode="auto">
            <a:xfrm>
              <a:off x="0" y="0"/>
              <a:ext cx="480" cy="1488"/>
              <a:chOff x="0" y="1056"/>
              <a:chExt cx="1392" cy="2496"/>
            </a:xfrm>
          </p:grpSpPr>
          <p:pic>
            <p:nvPicPr>
              <p:cNvPr id="1068" name="Picture 16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17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0" name="Group 18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6" name="Rectangle 19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81" name="Picture 20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83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71" name="Picture 23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2" name="Picture 24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3" name="Group 25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" name="Picture 2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28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" name="Picture 2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74" name="Picture 30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" name="Picture 31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4" name="Group 32"/>
            <p:cNvGrpSpPr>
              <a:grpSpLocks/>
            </p:cNvGrpSpPr>
            <p:nvPr/>
          </p:nvGrpSpPr>
          <p:grpSpPr bwMode="auto">
            <a:xfrm>
              <a:off x="0" y="1488"/>
              <a:ext cx="480" cy="1488"/>
              <a:chOff x="0" y="1056"/>
              <a:chExt cx="1392" cy="2496"/>
            </a:xfrm>
          </p:grpSpPr>
          <p:pic>
            <p:nvPicPr>
              <p:cNvPr id="1052" name="Picture 33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34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4" name="Group 35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68" y="1970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5" name="Picture 3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68" y="1970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1" name="Picture 3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5" name="Picture 40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6" name="Picture 41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7" name="Group 42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3170" y="1972"/>
                  <a:ext cx="478" cy="6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1" name="Picture 4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9" name="Rectangle 45"/>
                <p:cNvSpPr>
                  <a:spLocks noChangeArrowheads="1"/>
                </p:cNvSpPr>
                <p:nvPr/>
              </p:nvSpPr>
              <p:spPr bwMode="auto">
                <a:xfrm>
                  <a:off x="3170" y="1972"/>
                  <a:ext cx="478" cy="6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3" name="Picture 4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8" name="Picture 47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48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5" name="Group 49"/>
            <p:cNvGrpSpPr>
              <a:grpSpLocks/>
            </p:cNvGrpSpPr>
            <p:nvPr/>
          </p:nvGrpSpPr>
          <p:grpSpPr bwMode="auto">
            <a:xfrm>
              <a:off x="0" y="2880"/>
              <a:ext cx="480" cy="1488"/>
              <a:chOff x="0" y="1056"/>
              <a:chExt cx="1392" cy="2496"/>
            </a:xfrm>
          </p:grpSpPr>
          <p:pic>
            <p:nvPicPr>
              <p:cNvPr id="1036" name="Picture 50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51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8" name="Group 52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3168" y="1966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9" name="Picture 5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3168" y="1966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51" name="Picture 5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9" name="Picture 57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58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41" name="Group 59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84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5" name="Picture 6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7" name="Picture 6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42" name="Picture 64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65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33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61" y="9040813"/>
            <a:ext cx="404507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BC59-DCDC-45B1-A854-044CC9210EF9}" type="datetimeFigureOut">
              <a:rPr lang="en-AU" smtClean="0"/>
              <a:t>7/09/2021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732" y="9040813"/>
            <a:ext cx="549080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330" y="9040813"/>
            <a:ext cx="404507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89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imgres?imgurl=http://cdn2.hubspot.net/hubfs/340101/ISO_Logo.png&amp;imgrefurl=http://www.impactdakota.com/blog/the-importance-of-iso-certification-and-new-standards-for-manufacturers&amp;docid=__U2TnHXOHaBGM&amp;tbnid=12B99qSJOEI3XM:&amp;vet=1&amp;w=295&amp;h=271&amp;hl=en&amp;safe=active&amp;bih=673&amp;biw=1366&amp;ved=0ahUKEwizvbryw_bSAhUESSYKHRGzBpAQMwgzKAMwAw&amp;iact=c&amp;ictx=1" TargetMode="External"/><Relationship Id="rId2" Type="http://schemas.openxmlformats.org/officeDocument/2006/relationships/hyperlink" Target="https://www.google.com.au/imgres?imgurl=http://airlines-airports.com/wp-content/uploads/2016/08/Israel-TEL-AVIV-1.jpg&amp;imgrefurl=http://airlines-airports.com/united-airlines-reservation-office-in-tel-aviv-israel/&amp;docid=esJPf5OwX3b4eM&amp;tbnid=1bQ9Jg6bdjCROM:&amp;vet=1&amp;w=1840&amp;h=1345&amp;hl=en&amp;safe=active&amp;bih=673&amp;biw=1366&amp;ved=0ahUKEwjV242-svbSAhVEJiYKHbS4AXIQMwg6KAcwBw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ogle.com.au/imgres?imgurl=https://www.cepis.org/media/logo-cen1.jpg&amp;imgrefurl=http://www.cepis.org/index.jsp?p%3D1041%26n%3D2982%26a%3D4795&amp;docid=CF4dJ11ENzd-CM&amp;tbnid=F8ycr3hz2rUopM:&amp;vet=1&amp;w=2765&amp;h=2184&amp;hl=en&amp;safe=active&amp;bih=673&amp;biw=1366&amp;ved=0ahUKEwiO07mwxPbSAhXJSiYKHUqxC6oQMwgbKAAwAA&amp;iact=c&amp;ictx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bita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www.worldmeters.info/world-popul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bita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1141" y="9350158"/>
            <a:ext cx="10922445" cy="3903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AU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1" hangingPunct="1">
              <a:spcBef>
                <a:spcPct val="0"/>
              </a:spcBef>
              <a:defRPr/>
            </a:pPr>
            <a:endParaRPr lang="en-US" sz="240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rial" charset="0"/>
              </a:rPr>
              <a:t>			           	</a:t>
            </a:r>
          </a:p>
          <a:p>
            <a:pPr lvl="0" algn="l" eaLnBrk="1" hangingPunct="1">
              <a:spcBef>
                <a:spcPct val="0"/>
              </a:spcBef>
              <a:defRPr/>
            </a:pPr>
            <a:endParaRPr lang="en-US" sz="240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  <a:defRPr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Arial" charset="0"/>
              </a:rPr>
              <a:t>                                                      </a:t>
            </a:r>
            <a:endParaRPr lang="en-US" sz="2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  <a:defRPr/>
            </a:pPr>
            <a:r>
              <a:rPr lang="en-US" sz="2400" b="0" kern="1200" dirty="0">
                <a:solidFill>
                  <a:srgbClr val="000000"/>
                </a:solidFill>
                <a:effectLst/>
                <a:latin typeface="Arial" charset="0"/>
              </a:rPr>
              <a:t>					</a:t>
            </a:r>
            <a:endParaRPr lang="en-A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shanghai buildings"/>
          <p:cNvSpPr>
            <a:spLocks noChangeAspect="1" noChangeArrowheads="1"/>
          </p:cNvSpPr>
          <p:nvPr/>
        </p:nvSpPr>
        <p:spPr bwMode="auto">
          <a:xfrm>
            <a:off x="2167732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3" name="AutoShape 4" descr="Image result for shanghai buildings"/>
          <p:cNvSpPr>
            <a:spLocks noChangeAspect="1" noChangeArrowheads="1"/>
          </p:cNvSpPr>
          <p:nvPr/>
        </p:nvSpPr>
        <p:spPr bwMode="auto">
          <a:xfrm>
            <a:off x="2384479" y="1129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77989" y="80904"/>
            <a:ext cx="12611311" cy="2416481"/>
          </a:xfrm>
        </p:spPr>
        <p:txBody>
          <a:bodyPr/>
          <a:lstStyle/>
          <a:p>
            <a:pPr algn="l"/>
            <a:br>
              <a:rPr lang="en-US" altLang="zh-CN" sz="5400" dirty="0">
                <a:solidFill>
                  <a:schemeClr val="tx1"/>
                </a:solidFill>
                <a:effectLst/>
              </a:rPr>
            </a:br>
            <a:br>
              <a:rPr lang="en-US" altLang="zh-CN" sz="1800" dirty="0">
                <a:solidFill>
                  <a:schemeClr val="tx1"/>
                </a:solidFill>
                <a:effectLst/>
              </a:rPr>
            </a:br>
            <a:r>
              <a:rPr lang="en-US" altLang="zh-CN" sz="1800" dirty="0">
                <a:solidFill>
                  <a:schemeClr val="tx1"/>
                </a:solidFill>
                <a:effectLst/>
              </a:rPr>
              <a:t>	</a:t>
            </a:r>
            <a:r>
              <a:rPr lang="en-US" altLang="zh-CN" sz="4400" dirty="0">
                <a:solidFill>
                  <a:schemeClr val="tx1"/>
                </a:solidFill>
                <a:effectLst/>
              </a:rPr>
              <a:t>I</a:t>
            </a:r>
            <a:r>
              <a:rPr lang="en-AU" sz="4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nternational</a:t>
            </a:r>
            <a:r>
              <a:rPr lang="en-AU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Lift Expo – Korea 2021</a:t>
            </a:r>
            <a:br>
              <a:rPr lang="en-AU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zh-CN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AutoShape 4" descr="Image result for paris landmarks pictures"/>
          <p:cNvSpPr>
            <a:spLocks noChangeAspect="1" noChangeArrowheads="1"/>
          </p:cNvSpPr>
          <p:nvPr/>
        </p:nvSpPr>
        <p:spPr bwMode="auto">
          <a:xfrm>
            <a:off x="2601226" y="22803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AutoShape 6" descr="Image result for paris landmarks pictures"/>
          <p:cNvSpPr>
            <a:spLocks noChangeAspect="1" noChangeArrowheads="1"/>
          </p:cNvSpPr>
          <p:nvPr/>
        </p:nvSpPr>
        <p:spPr bwMode="auto">
          <a:xfrm>
            <a:off x="2817972" y="44478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7" name="AutoShape 8" descr="Image result for paris landmarks pictures"/>
          <p:cNvSpPr>
            <a:spLocks noChangeAspect="1" noChangeArrowheads="1"/>
          </p:cNvSpPr>
          <p:nvPr/>
        </p:nvSpPr>
        <p:spPr bwMode="auto">
          <a:xfrm>
            <a:off x="3034719" y="66153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8" name="AutoShape 10" descr="Image result for paris landmarks pictures"/>
          <p:cNvSpPr>
            <a:spLocks noChangeAspect="1" noChangeArrowheads="1"/>
          </p:cNvSpPr>
          <p:nvPr/>
        </p:nvSpPr>
        <p:spPr bwMode="auto">
          <a:xfrm>
            <a:off x="3251466" y="87827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AutoShape 12" descr="Image result for paris landmarks pictures"/>
          <p:cNvSpPr>
            <a:spLocks noChangeAspect="1" noChangeArrowheads="1"/>
          </p:cNvSpPr>
          <p:nvPr/>
        </p:nvSpPr>
        <p:spPr bwMode="auto">
          <a:xfrm>
            <a:off x="3468212" y="109502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AutoShape 14" descr="Image result for paris landmarks pictures"/>
          <p:cNvSpPr>
            <a:spLocks noChangeAspect="1" noChangeArrowheads="1"/>
          </p:cNvSpPr>
          <p:nvPr/>
        </p:nvSpPr>
        <p:spPr bwMode="auto">
          <a:xfrm>
            <a:off x="10718360" y="1403935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1" name="AutoShape 16" descr="Image result for paris landmarks pictures"/>
          <p:cNvSpPr>
            <a:spLocks noChangeAspect="1" noChangeArrowheads="1"/>
          </p:cNvSpPr>
          <p:nvPr/>
        </p:nvSpPr>
        <p:spPr bwMode="auto">
          <a:xfrm>
            <a:off x="3901706" y="152851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2" name="AutoShape 18" descr="Image result for landmarks paris"/>
          <p:cNvSpPr>
            <a:spLocks noChangeAspect="1" noChangeArrowheads="1"/>
          </p:cNvSpPr>
          <p:nvPr/>
        </p:nvSpPr>
        <p:spPr bwMode="auto">
          <a:xfrm>
            <a:off x="4118452" y="174526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3" name="AutoShape 20" descr="Image result for landmarks paris"/>
          <p:cNvSpPr>
            <a:spLocks noChangeAspect="1" noChangeArrowheads="1"/>
          </p:cNvSpPr>
          <p:nvPr/>
        </p:nvSpPr>
        <p:spPr bwMode="auto">
          <a:xfrm>
            <a:off x="4335199" y="196201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7" name="AutoShape 14" descr="Image result for paris escalators"/>
          <p:cNvSpPr>
            <a:spLocks noChangeAspect="1" noChangeArrowheads="1"/>
          </p:cNvSpPr>
          <p:nvPr/>
        </p:nvSpPr>
        <p:spPr bwMode="auto">
          <a:xfrm>
            <a:off x="3684959" y="131177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8" name="AutoShape 16" descr="Image result for paris escalators"/>
          <p:cNvSpPr>
            <a:spLocks noChangeAspect="1" noChangeArrowheads="1"/>
          </p:cNvSpPr>
          <p:nvPr/>
        </p:nvSpPr>
        <p:spPr bwMode="auto">
          <a:xfrm>
            <a:off x="3901706" y="152851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9" name="AutoShape 18" descr="Image result for paris escalators"/>
          <p:cNvSpPr>
            <a:spLocks noChangeAspect="1" noChangeArrowheads="1"/>
          </p:cNvSpPr>
          <p:nvPr/>
        </p:nvSpPr>
        <p:spPr bwMode="auto">
          <a:xfrm>
            <a:off x="4118452" y="174526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AutoShape 2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44497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AutoShape 4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61243" y="1129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6" name="AutoShape 6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77990" y="22803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0" name="AutoShape 10" descr="Image result for iso"/>
          <p:cNvSpPr>
            <a:spLocks noChangeAspect="1" noChangeArrowheads="1"/>
          </p:cNvSpPr>
          <p:nvPr/>
        </p:nvSpPr>
        <p:spPr bwMode="auto">
          <a:xfrm>
            <a:off x="4335199" y="196201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1" name="AutoShape 12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94737" y="44478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2" name="AutoShape 14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11483" y="66153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3" name="AutoShape 16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28230" y="87827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4" name="AutoShape 20" descr="Image result for cen"/>
          <p:cNvSpPr>
            <a:spLocks noChangeAspect="1" noChangeArrowheads="1"/>
          </p:cNvSpPr>
          <p:nvPr/>
        </p:nvSpPr>
        <p:spPr bwMode="auto">
          <a:xfrm>
            <a:off x="4551946" y="217875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5" name="AutoShape 22" descr="Image result for cen"/>
          <p:cNvSpPr>
            <a:spLocks noChangeAspect="1" noChangeArrowheads="1"/>
          </p:cNvSpPr>
          <p:nvPr/>
        </p:nvSpPr>
        <p:spPr bwMode="auto">
          <a:xfrm>
            <a:off x="4768692" y="239550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6" name="AutoShape 24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44977" y="109502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7" name="AutoShape 26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61723" y="131177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8" name="AutoShape 2" descr="Image result for tall buildings in asia"/>
          <p:cNvSpPr>
            <a:spLocks noChangeAspect="1" noChangeArrowheads="1"/>
          </p:cNvSpPr>
          <p:nvPr/>
        </p:nvSpPr>
        <p:spPr bwMode="auto">
          <a:xfrm>
            <a:off x="4985439" y="261225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9" name="AutoShape 4" descr="Image result for tall buildings in asia"/>
          <p:cNvSpPr>
            <a:spLocks noChangeAspect="1" noChangeArrowheads="1"/>
          </p:cNvSpPr>
          <p:nvPr/>
        </p:nvSpPr>
        <p:spPr bwMode="auto">
          <a:xfrm>
            <a:off x="5202186" y="2828996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31" name="Rectangle 30"/>
          <p:cNvSpPr/>
          <p:nvPr/>
        </p:nvSpPr>
        <p:spPr>
          <a:xfrm>
            <a:off x="3684959" y="5130581"/>
            <a:ext cx="10025733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4400" b="1" dirty="0"/>
          </a:p>
          <a:p>
            <a:pPr algn="ctr"/>
            <a:endParaRPr lang="en-AU" sz="4400" b="1" dirty="0"/>
          </a:p>
          <a:p>
            <a:pPr algn="ctr"/>
            <a:endParaRPr lang="en-AU" sz="4400" b="1" dirty="0"/>
          </a:p>
          <a:p>
            <a:pPr algn="ctr"/>
            <a:endParaRPr lang="en-AU" sz="1050" b="1" dirty="0"/>
          </a:p>
          <a:p>
            <a:pPr algn="ctr"/>
            <a:endParaRPr lang="en-AU" sz="4400" b="1" dirty="0"/>
          </a:p>
          <a:p>
            <a:endParaRPr lang="en-AU" sz="2000" b="1" dirty="0"/>
          </a:p>
          <a:p>
            <a:r>
              <a:rPr lang="en-AU" sz="4000" b="1" dirty="0"/>
              <a:t> APAC - Lift and Escalator Statistics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30" y="2056198"/>
            <a:ext cx="9948969" cy="60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0471038" y="3864365"/>
            <a:ext cx="237626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48462B3B-75F5-4F0A-8F0C-4C4191F4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974" y="104070"/>
            <a:ext cx="9879958" cy="1105818"/>
          </a:xfrm>
          <a:prstGeom prst="rect">
            <a:avLst/>
          </a:prstGeom>
        </p:spPr>
      </p:pic>
      <p:sp>
        <p:nvSpPr>
          <p:cNvPr id="2049" name="Rectangle 2048">
            <a:extLst>
              <a:ext uri="{FF2B5EF4-FFF2-40B4-BE49-F238E27FC236}">
                <a16:creationId xmlns:a16="http://schemas.microsoft.com/office/drawing/2014/main" id="{870606FF-23E4-454C-B9A5-33C9EBD4763B}"/>
              </a:ext>
            </a:extLst>
          </p:cNvPr>
          <p:cNvSpPr/>
          <p:nvPr/>
        </p:nvSpPr>
        <p:spPr bwMode="auto">
          <a:xfrm>
            <a:off x="3501390" y="43601"/>
            <a:ext cx="9144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049">
            <a:extLst>
              <a:ext uri="{FF2B5EF4-FFF2-40B4-BE49-F238E27FC236}">
                <a16:creationId xmlns:a16="http://schemas.microsoft.com/office/drawing/2014/main" id="{5BAD0F1D-AD55-484F-8F40-97EF9E366F33}"/>
              </a:ext>
            </a:extLst>
          </p:cNvPr>
          <p:cNvSpPr/>
          <p:nvPr/>
        </p:nvSpPr>
        <p:spPr bwMode="auto">
          <a:xfrm>
            <a:off x="8484953" y="3878401"/>
            <a:ext cx="2465226" cy="346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8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211" y="1348408"/>
            <a:ext cx="11036736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Korea</a:t>
            </a: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51,269,185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81%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68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 Installed Units 2020		     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713,000					31,500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 :	  36,800					  1,800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4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Macau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649,335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71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2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 Installed Units 2020		       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7,550					       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5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 :  	  1,650					        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</a:t>
            </a: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9   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72" y="2068488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71" y="581290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1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55" y="1564432"/>
            <a:ext cx="11036736" cy="69847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Malaysia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32,657,290								Urbanization:	77%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388</a:t>
            </a:r>
          </a:p>
          <a:p>
            <a:pPr marL="0" indent="0">
              <a:buNone/>
            </a:pPr>
            <a:endParaRPr lang="en-GB" sz="44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Installed Units  2020		 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70,520					N.E  3,490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:    	  13,655					 N.E    341 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</a:rPr>
              <a:t>Philippines</a:t>
            </a:r>
            <a:r>
              <a:rPr lang="en-GB" sz="13100" dirty="0">
                <a:solidFill>
                  <a:schemeClr val="tx1"/>
                </a:solidFill>
                <a:effectLst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109,581,078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47%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2,292</a:t>
            </a:r>
          </a:p>
          <a:p>
            <a:pPr marL="0" indent="0">
              <a:buNone/>
            </a:pPr>
            <a:endParaRPr lang="en-AU" sz="4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         Installed Units 2020	  	 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Elevators :   	  43,000					N.E  2,100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  <a:endParaRPr lang="en-GB" sz="3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   :  	    4,800					N.E     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</a:p>
          <a:p>
            <a:pPr marL="0" indent="0">
              <a:buNone/>
            </a:pPr>
            <a:endParaRPr lang="en-GB" sz="72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15-05-2021                                      Graham Worthington                                                10    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79" y="2212504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82" y="5740896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54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14437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563" y="1132384"/>
            <a:ext cx="11036736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Singapore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5,685,807								Urbanization: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 74</a:t>
            </a: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  Installed Units 2020		       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 70,000					2,560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8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: 	      7,000					   210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5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</a:rPr>
              <a:t>Taiwan</a:t>
            </a:r>
            <a:r>
              <a:rPr lang="en-GB" sz="13100" dirty="0">
                <a:solidFill>
                  <a:schemeClr val="tx1"/>
                </a:solidFill>
                <a:effectLst/>
              </a:rPr>
              <a:t>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	                                 Population :	23,816,775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79%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108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          Installed Units  2020			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Elevators :   	    204,000					   9,800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  <a:endParaRPr lang="en-GB" sz="48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  :    	      16,000					      200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</a:p>
          <a:p>
            <a:pPr marL="0" indent="0">
              <a:buNone/>
            </a:pPr>
            <a:endParaRPr lang="en-GB" sz="4000" b="0" kern="1200" dirty="0">
              <a:solidFill>
                <a:schemeClr val="tx1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2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15-05-2021                                      Graham Worthington                                               11    </a:t>
            </a:r>
          </a:p>
          <a:p>
            <a:pPr marL="0" indent="0">
              <a:buNone/>
            </a:pPr>
            <a:endParaRPr lang="en-GB" sz="8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87" y="214049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BD7170-5E0E-4C19-9423-D0D66C3A2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87" y="5524873"/>
            <a:ext cx="11430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9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040" y="-16376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55" y="916360"/>
            <a:ext cx="11036736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Thailand</a:t>
            </a:r>
            <a:r>
              <a:rPr lang="en-GB" sz="13100" dirty="0">
                <a:solidFill>
                  <a:schemeClr val="tx1"/>
                </a:solidFill>
                <a:effectLst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69,799,978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51%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844</a:t>
            </a:r>
          </a:p>
          <a:p>
            <a:pPr marL="0" indent="0">
              <a:buNone/>
            </a:pPr>
            <a:endParaRPr lang="en-AU" sz="2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Installed Units 2020			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78,200					3,410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Esc/MW  :     	  4,500					   390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</a:t>
            </a:r>
            <a:endParaRPr lang="en-GB" sz="8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Vietnam</a:t>
            </a: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97,338,579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37%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1,705</a:t>
            </a:r>
          </a:p>
          <a:p>
            <a:pPr marL="0" indent="0">
              <a:buNone/>
            </a:pPr>
            <a:r>
              <a:rPr lang="en-GB" sz="15300" dirty="0">
                <a:solidFill>
                  <a:schemeClr val="tx1"/>
                </a:solidFill>
                <a:effectLst/>
              </a:rPr>
              <a:t>	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      Installed Units 2020		 Forecast  Units 2021</a:t>
            </a:r>
          </a:p>
          <a:p>
            <a:pPr marL="0" indent="0">
              <a:buNone/>
            </a:pPr>
            <a:endParaRPr lang="en-GB" sz="5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47,000					5,340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4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Esc/MW  :     	  10,100					   150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</a:t>
            </a: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12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71" y="538795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44" y="199648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7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040" y="-16376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588" y="1444750"/>
            <a:ext cx="11036736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China	</a:t>
            </a:r>
            <a:r>
              <a:rPr lang="en-GB" sz="13100" dirty="0">
                <a:solidFill>
                  <a:schemeClr val="tx1"/>
                </a:solidFill>
                <a:effectLst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25,499,884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61%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167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Installed Units 2020		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     7,941,000				1,092,500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Esc/MW  :     	           659,000			                  57,500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</a:rPr>
              <a:t>Others</a:t>
            </a:r>
            <a:r>
              <a:rPr lang="en-GB" sz="11200" dirty="0">
                <a:solidFill>
                  <a:schemeClr val="tx1"/>
                </a:solidFill>
                <a:effectLst/>
              </a:rPr>
              <a:t> </a:t>
            </a:r>
            <a:r>
              <a:rPr lang="en-GB" sz="13100" dirty="0">
                <a:solidFill>
                  <a:schemeClr val="tx1"/>
                </a:solidFill>
                <a:effectLst/>
              </a:rPr>
              <a:t>	</a:t>
            </a:r>
          </a:p>
          <a:p>
            <a:pPr marL="0" indent="0">
              <a:buNone/>
            </a:pPr>
            <a:r>
              <a:rPr lang="en-GB" sz="13100" dirty="0">
                <a:solidFill>
                  <a:schemeClr val="tx1"/>
                </a:solidFill>
                <a:effectLst/>
              </a:rPr>
              <a:t>						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Installed Units 2020	            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Elevators :   	            67,285		                                 4,710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  :     	              2,691			                       200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13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14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1026" name="Picture 2" descr="China - Wikipedia">
            <a:extLst>
              <a:ext uri="{FF2B5EF4-FFF2-40B4-BE49-F238E27FC236}">
                <a16:creationId xmlns:a16="http://schemas.microsoft.com/office/drawing/2014/main" id="{CD64D795-E207-4B5F-BB48-AA55174E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67" y="2561258"/>
            <a:ext cx="1283185" cy="7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6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040" y="-16376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 Installed &amp; New  2020 - 2021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571" y="916360"/>
            <a:ext cx="11036736" cy="75608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11200" b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13547" y="1420417"/>
            <a:ext cx="117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5694" y="8671231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15-09-2021                                     Graham Worthington                                             14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0850C8-F862-42F9-8A8A-A5298B06F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27198"/>
              </p:ext>
            </p:extLst>
          </p:nvPr>
        </p:nvGraphicFramePr>
        <p:xfrm>
          <a:off x="4189338" y="1276401"/>
          <a:ext cx="9917202" cy="6852537"/>
        </p:xfrm>
        <a:graphic>
          <a:graphicData uri="http://schemas.openxmlformats.org/drawingml/2006/table">
            <a:tbl>
              <a:tblPr/>
              <a:tblGrid>
                <a:gridCol w="210036">
                  <a:extLst>
                    <a:ext uri="{9D8B030D-6E8A-4147-A177-3AD203B41FA5}">
                      <a16:colId xmlns:a16="http://schemas.microsoft.com/office/drawing/2014/main" val="3325556534"/>
                    </a:ext>
                  </a:extLst>
                </a:gridCol>
                <a:gridCol w="1470252">
                  <a:extLst>
                    <a:ext uri="{9D8B030D-6E8A-4147-A177-3AD203B41FA5}">
                      <a16:colId xmlns:a16="http://schemas.microsoft.com/office/drawing/2014/main" val="812076561"/>
                    </a:ext>
                  </a:extLst>
                </a:gridCol>
                <a:gridCol w="1659285">
                  <a:extLst>
                    <a:ext uri="{9D8B030D-6E8A-4147-A177-3AD203B41FA5}">
                      <a16:colId xmlns:a16="http://schemas.microsoft.com/office/drawing/2014/main" val="1013932776"/>
                    </a:ext>
                  </a:extLst>
                </a:gridCol>
                <a:gridCol w="1176202">
                  <a:extLst>
                    <a:ext uri="{9D8B030D-6E8A-4147-A177-3AD203B41FA5}">
                      <a16:colId xmlns:a16="http://schemas.microsoft.com/office/drawing/2014/main" val="599701103"/>
                    </a:ext>
                  </a:extLst>
                </a:gridCol>
                <a:gridCol w="1302224">
                  <a:extLst>
                    <a:ext uri="{9D8B030D-6E8A-4147-A177-3AD203B41FA5}">
                      <a16:colId xmlns:a16="http://schemas.microsoft.com/office/drawing/2014/main" val="2716204818"/>
                    </a:ext>
                  </a:extLst>
                </a:gridCol>
                <a:gridCol w="168028">
                  <a:extLst>
                    <a:ext uri="{9D8B030D-6E8A-4147-A177-3AD203B41FA5}">
                      <a16:colId xmlns:a16="http://schemas.microsoft.com/office/drawing/2014/main" val="906644273"/>
                    </a:ext>
                  </a:extLst>
                </a:gridCol>
                <a:gridCol w="157527">
                  <a:extLst>
                    <a:ext uri="{9D8B030D-6E8A-4147-A177-3AD203B41FA5}">
                      <a16:colId xmlns:a16="http://schemas.microsoft.com/office/drawing/2014/main" val="1630774576"/>
                    </a:ext>
                  </a:extLst>
                </a:gridCol>
                <a:gridCol w="1333729">
                  <a:extLst>
                    <a:ext uri="{9D8B030D-6E8A-4147-A177-3AD203B41FA5}">
                      <a16:colId xmlns:a16="http://schemas.microsoft.com/office/drawing/2014/main" val="408247046"/>
                    </a:ext>
                  </a:extLst>
                </a:gridCol>
                <a:gridCol w="934661">
                  <a:extLst>
                    <a:ext uri="{9D8B030D-6E8A-4147-A177-3AD203B41FA5}">
                      <a16:colId xmlns:a16="http://schemas.microsoft.com/office/drawing/2014/main" val="121489672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3788738945"/>
                    </a:ext>
                  </a:extLst>
                </a:gridCol>
                <a:gridCol w="182031">
                  <a:extLst>
                    <a:ext uri="{9D8B030D-6E8A-4147-A177-3AD203B41FA5}">
                      <a16:colId xmlns:a16="http://schemas.microsoft.com/office/drawing/2014/main" val="1045329393"/>
                    </a:ext>
                  </a:extLst>
                </a:gridCol>
              </a:tblGrid>
              <a:tr h="44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Installed Units 2020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Units  2021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6295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930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7,941,000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659,000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8,600,000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1,092,500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57,500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14785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990,900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71,200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1,062,100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25,600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26,900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2465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713,000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36,800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749,800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31,500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33,300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4498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552,000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568,000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48,400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20112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204,000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220,000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9,800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19406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205,504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10,609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216,113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6,578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6,790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5230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70,520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13,655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84,175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3,831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5006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78,200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82,700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3,410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3424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80,700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0794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637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2,560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2,770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1542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47,000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57,100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5,340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8055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44,000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48,800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2,310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2,610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5064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18,279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749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19,028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1,280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1,380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30832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7,550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1,650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30491"/>
                  </a:ext>
                </a:extLst>
              </a:tr>
              <a:tr h="331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67,285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69,976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4,710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4,910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6602"/>
                  </a:ext>
                </a:extLst>
              </a:tr>
              <a:tr h="192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7097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11,110,738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873,954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12,024,693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1,244,928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65,554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1,310,482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0299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W/O 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3,209,738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214,954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3,424,693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152,428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8,054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160,482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4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1688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5606" y="1242787"/>
            <a:ext cx="11051663" cy="6771046"/>
            <a:chOff x="1659432" y="1012563"/>
            <a:chExt cx="8873631" cy="5845438"/>
          </a:xfrm>
        </p:grpSpPr>
        <p:sp>
          <p:nvSpPr>
            <p:cNvPr id="9" name="Freeform 195"/>
            <p:cNvSpPr>
              <a:spLocks/>
            </p:cNvSpPr>
            <p:nvPr/>
          </p:nvSpPr>
          <p:spPr bwMode="auto">
            <a:xfrm>
              <a:off x="7223690" y="2741243"/>
              <a:ext cx="459267" cy="396032"/>
            </a:xfrm>
            <a:custGeom>
              <a:avLst/>
              <a:gdLst>
                <a:gd name="T0" fmla="*/ 198 w 277"/>
                <a:gd name="T1" fmla="*/ 188 h 200"/>
                <a:gd name="T2" fmla="*/ 206 w 277"/>
                <a:gd name="T3" fmla="*/ 178 h 200"/>
                <a:gd name="T4" fmla="*/ 205 w 277"/>
                <a:gd name="T5" fmla="*/ 163 h 200"/>
                <a:gd name="T6" fmla="*/ 191 w 277"/>
                <a:gd name="T7" fmla="*/ 161 h 200"/>
                <a:gd name="T8" fmla="*/ 190 w 277"/>
                <a:gd name="T9" fmla="*/ 146 h 200"/>
                <a:gd name="T10" fmla="*/ 198 w 277"/>
                <a:gd name="T11" fmla="*/ 148 h 200"/>
                <a:gd name="T12" fmla="*/ 209 w 277"/>
                <a:gd name="T13" fmla="*/ 142 h 200"/>
                <a:gd name="T14" fmla="*/ 210 w 277"/>
                <a:gd name="T15" fmla="*/ 138 h 200"/>
                <a:gd name="T16" fmla="*/ 214 w 277"/>
                <a:gd name="T17" fmla="*/ 127 h 200"/>
                <a:gd name="T18" fmla="*/ 214 w 277"/>
                <a:gd name="T19" fmla="*/ 116 h 200"/>
                <a:gd name="T20" fmla="*/ 221 w 277"/>
                <a:gd name="T21" fmla="*/ 111 h 200"/>
                <a:gd name="T22" fmla="*/ 232 w 277"/>
                <a:gd name="T23" fmla="*/ 109 h 200"/>
                <a:gd name="T24" fmla="*/ 234 w 277"/>
                <a:gd name="T25" fmla="*/ 118 h 200"/>
                <a:gd name="T26" fmla="*/ 244 w 277"/>
                <a:gd name="T27" fmla="*/ 128 h 200"/>
                <a:gd name="T28" fmla="*/ 249 w 277"/>
                <a:gd name="T29" fmla="*/ 124 h 200"/>
                <a:gd name="T30" fmla="*/ 263 w 277"/>
                <a:gd name="T31" fmla="*/ 126 h 200"/>
                <a:gd name="T32" fmla="*/ 275 w 277"/>
                <a:gd name="T33" fmla="*/ 109 h 200"/>
                <a:gd name="T34" fmla="*/ 269 w 277"/>
                <a:gd name="T35" fmla="*/ 105 h 200"/>
                <a:gd name="T36" fmla="*/ 253 w 277"/>
                <a:gd name="T37" fmla="*/ 101 h 200"/>
                <a:gd name="T38" fmla="*/ 253 w 277"/>
                <a:gd name="T39" fmla="*/ 95 h 200"/>
                <a:gd name="T40" fmla="*/ 244 w 277"/>
                <a:gd name="T41" fmla="*/ 95 h 200"/>
                <a:gd name="T42" fmla="*/ 237 w 277"/>
                <a:gd name="T43" fmla="*/ 89 h 200"/>
                <a:gd name="T44" fmla="*/ 252 w 277"/>
                <a:gd name="T45" fmla="*/ 78 h 200"/>
                <a:gd name="T46" fmla="*/ 241 w 277"/>
                <a:gd name="T47" fmla="*/ 76 h 200"/>
                <a:gd name="T48" fmla="*/ 224 w 277"/>
                <a:gd name="T49" fmla="*/ 81 h 200"/>
                <a:gd name="T50" fmla="*/ 213 w 277"/>
                <a:gd name="T51" fmla="*/ 87 h 200"/>
                <a:gd name="T52" fmla="*/ 203 w 277"/>
                <a:gd name="T53" fmla="*/ 99 h 200"/>
                <a:gd name="T54" fmla="*/ 190 w 277"/>
                <a:gd name="T55" fmla="*/ 105 h 200"/>
                <a:gd name="T56" fmla="*/ 185 w 277"/>
                <a:gd name="T57" fmla="*/ 96 h 200"/>
                <a:gd name="T58" fmla="*/ 170 w 277"/>
                <a:gd name="T59" fmla="*/ 96 h 200"/>
                <a:gd name="T60" fmla="*/ 162 w 277"/>
                <a:gd name="T61" fmla="*/ 88 h 200"/>
                <a:gd name="T62" fmla="*/ 158 w 277"/>
                <a:gd name="T63" fmla="*/ 81 h 200"/>
                <a:gd name="T64" fmla="*/ 147 w 277"/>
                <a:gd name="T65" fmla="*/ 78 h 200"/>
                <a:gd name="T66" fmla="*/ 127 w 277"/>
                <a:gd name="T67" fmla="*/ 68 h 200"/>
                <a:gd name="T68" fmla="*/ 96 w 277"/>
                <a:gd name="T69" fmla="*/ 57 h 200"/>
                <a:gd name="T70" fmla="*/ 90 w 277"/>
                <a:gd name="T71" fmla="*/ 35 h 200"/>
                <a:gd name="T72" fmla="*/ 82 w 277"/>
                <a:gd name="T73" fmla="*/ 45 h 200"/>
                <a:gd name="T74" fmla="*/ 63 w 277"/>
                <a:gd name="T75" fmla="*/ 52 h 200"/>
                <a:gd name="T76" fmla="*/ 58 w 277"/>
                <a:gd name="T77" fmla="*/ 57 h 200"/>
                <a:gd name="T78" fmla="*/ 53 w 277"/>
                <a:gd name="T79" fmla="*/ 57 h 200"/>
                <a:gd name="T80" fmla="*/ 35 w 277"/>
                <a:gd name="T81" fmla="*/ 37 h 200"/>
                <a:gd name="T82" fmla="*/ 41 w 277"/>
                <a:gd name="T83" fmla="*/ 4 h 200"/>
                <a:gd name="T84" fmla="*/ 23 w 277"/>
                <a:gd name="T85" fmla="*/ 3 h 200"/>
                <a:gd name="T86" fmla="*/ 0 w 277"/>
                <a:gd name="T87" fmla="*/ 91 h 200"/>
                <a:gd name="T88" fmla="*/ 18 w 277"/>
                <a:gd name="T89" fmla="*/ 76 h 200"/>
                <a:gd name="T90" fmla="*/ 45 w 277"/>
                <a:gd name="T91" fmla="*/ 68 h 200"/>
                <a:gd name="T92" fmla="*/ 57 w 277"/>
                <a:gd name="T93" fmla="*/ 105 h 200"/>
                <a:gd name="T94" fmla="*/ 89 w 277"/>
                <a:gd name="T95" fmla="*/ 104 h 200"/>
                <a:gd name="T96" fmla="*/ 112 w 277"/>
                <a:gd name="T97" fmla="*/ 131 h 200"/>
                <a:gd name="T98" fmla="*/ 140 w 277"/>
                <a:gd name="T99" fmla="*/ 162 h 200"/>
                <a:gd name="T100" fmla="*/ 175 w 277"/>
                <a:gd name="T101" fmla="*/ 170 h 200"/>
                <a:gd name="T102" fmla="*/ 174 w 277"/>
                <a:gd name="T103" fmla="*/ 194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7" h="200">
                  <a:moveTo>
                    <a:pt x="194" y="198"/>
                  </a:moveTo>
                  <a:lnTo>
                    <a:pt x="195" y="194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9" y="186"/>
                  </a:lnTo>
                  <a:lnTo>
                    <a:pt x="202" y="185"/>
                  </a:lnTo>
                  <a:lnTo>
                    <a:pt x="203" y="182"/>
                  </a:lnTo>
                  <a:lnTo>
                    <a:pt x="206" y="181"/>
                  </a:lnTo>
                  <a:lnTo>
                    <a:pt x="206" y="178"/>
                  </a:lnTo>
                  <a:lnTo>
                    <a:pt x="205" y="177"/>
                  </a:lnTo>
                  <a:lnTo>
                    <a:pt x="202" y="174"/>
                  </a:lnTo>
                  <a:lnTo>
                    <a:pt x="201" y="173"/>
                  </a:lnTo>
                  <a:lnTo>
                    <a:pt x="202" y="170"/>
                  </a:lnTo>
                  <a:lnTo>
                    <a:pt x="205" y="163"/>
                  </a:lnTo>
                  <a:lnTo>
                    <a:pt x="205" y="162"/>
                  </a:lnTo>
                  <a:lnTo>
                    <a:pt x="203" y="161"/>
                  </a:lnTo>
                  <a:lnTo>
                    <a:pt x="195" y="162"/>
                  </a:lnTo>
                  <a:lnTo>
                    <a:pt x="194" y="162"/>
                  </a:lnTo>
                  <a:lnTo>
                    <a:pt x="191" y="161"/>
                  </a:lnTo>
                  <a:lnTo>
                    <a:pt x="187" y="155"/>
                  </a:lnTo>
                  <a:lnTo>
                    <a:pt x="186" y="153"/>
                  </a:lnTo>
                  <a:lnTo>
                    <a:pt x="186" y="150"/>
                  </a:lnTo>
                  <a:lnTo>
                    <a:pt x="187" y="148"/>
                  </a:lnTo>
                  <a:lnTo>
                    <a:pt x="190" y="146"/>
                  </a:lnTo>
                  <a:lnTo>
                    <a:pt x="193" y="146"/>
                  </a:lnTo>
                  <a:lnTo>
                    <a:pt x="195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8"/>
                  </a:lnTo>
                  <a:lnTo>
                    <a:pt x="199" y="148"/>
                  </a:lnTo>
                  <a:lnTo>
                    <a:pt x="202" y="147"/>
                  </a:lnTo>
                  <a:lnTo>
                    <a:pt x="206" y="143"/>
                  </a:lnTo>
                  <a:lnTo>
                    <a:pt x="207" y="142"/>
                  </a:lnTo>
                  <a:lnTo>
                    <a:pt x="209" y="142"/>
                  </a:lnTo>
                  <a:lnTo>
                    <a:pt x="211" y="140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1" y="136"/>
                  </a:lnTo>
                  <a:lnTo>
                    <a:pt x="210" y="138"/>
                  </a:lnTo>
                  <a:lnTo>
                    <a:pt x="210" y="136"/>
                  </a:lnTo>
                  <a:lnTo>
                    <a:pt x="210" y="134"/>
                  </a:lnTo>
                  <a:lnTo>
                    <a:pt x="211" y="130"/>
                  </a:lnTo>
                  <a:lnTo>
                    <a:pt x="213" y="128"/>
                  </a:lnTo>
                  <a:lnTo>
                    <a:pt x="214" y="127"/>
                  </a:lnTo>
                  <a:lnTo>
                    <a:pt x="217" y="127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6" y="119"/>
                  </a:lnTo>
                  <a:lnTo>
                    <a:pt x="214" y="116"/>
                  </a:lnTo>
                  <a:lnTo>
                    <a:pt x="213" y="113"/>
                  </a:lnTo>
                  <a:lnTo>
                    <a:pt x="214" y="113"/>
                  </a:lnTo>
                  <a:lnTo>
                    <a:pt x="214" y="112"/>
                  </a:lnTo>
                  <a:lnTo>
                    <a:pt x="217" y="111"/>
                  </a:lnTo>
                  <a:lnTo>
                    <a:pt x="221" y="111"/>
                  </a:lnTo>
                  <a:lnTo>
                    <a:pt x="222" y="112"/>
                  </a:lnTo>
                  <a:lnTo>
                    <a:pt x="226" y="113"/>
                  </a:lnTo>
                  <a:lnTo>
                    <a:pt x="229" y="113"/>
                  </a:lnTo>
                  <a:lnTo>
                    <a:pt x="230" y="112"/>
                  </a:lnTo>
                  <a:lnTo>
                    <a:pt x="232" y="109"/>
                  </a:lnTo>
                  <a:lnTo>
                    <a:pt x="234" y="107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42" y="112"/>
                  </a:lnTo>
                  <a:lnTo>
                    <a:pt x="234" y="118"/>
                  </a:lnTo>
                  <a:lnTo>
                    <a:pt x="234" y="122"/>
                  </a:lnTo>
                  <a:lnTo>
                    <a:pt x="240" y="126"/>
                  </a:lnTo>
                  <a:lnTo>
                    <a:pt x="241" y="126"/>
                  </a:lnTo>
                  <a:lnTo>
                    <a:pt x="242" y="127"/>
                  </a:lnTo>
                  <a:lnTo>
                    <a:pt x="244" y="128"/>
                  </a:lnTo>
                  <a:lnTo>
                    <a:pt x="245" y="131"/>
                  </a:lnTo>
                  <a:lnTo>
                    <a:pt x="246" y="131"/>
                  </a:lnTo>
                  <a:lnTo>
                    <a:pt x="248" y="130"/>
                  </a:lnTo>
                  <a:lnTo>
                    <a:pt x="248" y="126"/>
                  </a:lnTo>
                  <a:lnTo>
                    <a:pt x="249" y="124"/>
                  </a:lnTo>
                  <a:lnTo>
                    <a:pt x="251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60" y="126"/>
                  </a:lnTo>
                  <a:lnTo>
                    <a:pt x="263" y="126"/>
                  </a:lnTo>
                  <a:lnTo>
                    <a:pt x="265" y="124"/>
                  </a:lnTo>
                  <a:lnTo>
                    <a:pt x="267" y="122"/>
                  </a:lnTo>
                  <a:lnTo>
                    <a:pt x="269" y="119"/>
                  </a:lnTo>
                  <a:lnTo>
                    <a:pt x="272" y="115"/>
                  </a:lnTo>
                  <a:lnTo>
                    <a:pt x="275" y="109"/>
                  </a:lnTo>
                  <a:lnTo>
                    <a:pt x="277" y="108"/>
                  </a:lnTo>
                  <a:lnTo>
                    <a:pt x="276" y="108"/>
                  </a:lnTo>
                  <a:lnTo>
                    <a:pt x="273" y="108"/>
                  </a:lnTo>
                  <a:lnTo>
                    <a:pt x="272" y="107"/>
                  </a:lnTo>
                  <a:lnTo>
                    <a:pt x="269" y="105"/>
                  </a:lnTo>
                  <a:lnTo>
                    <a:pt x="264" y="103"/>
                  </a:lnTo>
                  <a:lnTo>
                    <a:pt x="261" y="101"/>
                  </a:lnTo>
                  <a:lnTo>
                    <a:pt x="257" y="101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3" y="100"/>
                  </a:lnTo>
                  <a:lnTo>
                    <a:pt x="255" y="97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3" y="95"/>
                  </a:lnTo>
                  <a:lnTo>
                    <a:pt x="251" y="95"/>
                  </a:lnTo>
                  <a:lnTo>
                    <a:pt x="248" y="96"/>
                  </a:lnTo>
                  <a:lnTo>
                    <a:pt x="246" y="97"/>
                  </a:lnTo>
                  <a:lnTo>
                    <a:pt x="245" y="97"/>
                  </a:lnTo>
                  <a:lnTo>
                    <a:pt x="244" y="95"/>
                  </a:lnTo>
                  <a:lnTo>
                    <a:pt x="241" y="93"/>
                  </a:lnTo>
                  <a:lnTo>
                    <a:pt x="240" y="92"/>
                  </a:lnTo>
                  <a:lnTo>
                    <a:pt x="238" y="91"/>
                  </a:lnTo>
                  <a:lnTo>
                    <a:pt x="236" y="91"/>
                  </a:lnTo>
                  <a:lnTo>
                    <a:pt x="237" y="89"/>
                  </a:lnTo>
                  <a:lnTo>
                    <a:pt x="244" y="87"/>
                  </a:lnTo>
                  <a:lnTo>
                    <a:pt x="246" y="85"/>
                  </a:lnTo>
                  <a:lnTo>
                    <a:pt x="251" y="81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49" y="73"/>
                  </a:lnTo>
                  <a:lnTo>
                    <a:pt x="246" y="74"/>
                  </a:lnTo>
                  <a:lnTo>
                    <a:pt x="245" y="74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7" y="78"/>
                  </a:lnTo>
                  <a:lnTo>
                    <a:pt x="232" y="78"/>
                  </a:lnTo>
                  <a:lnTo>
                    <a:pt x="226" y="80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4"/>
                  </a:lnTo>
                  <a:lnTo>
                    <a:pt x="221" y="85"/>
                  </a:lnTo>
                  <a:lnTo>
                    <a:pt x="218" y="87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0" y="89"/>
                  </a:lnTo>
                  <a:lnTo>
                    <a:pt x="209" y="93"/>
                  </a:lnTo>
                  <a:lnTo>
                    <a:pt x="207" y="99"/>
                  </a:lnTo>
                  <a:lnTo>
                    <a:pt x="203" y="99"/>
                  </a:lnTo>
                  <a:lnTo>
                    <a:pt x="197" y="100"/>
                  </a:lnTo>
                  <a:lnTo>
                    <a:pt x="197" y="107"/>
                  </a:lnTo>
                  <a:lnTo>
                    <a:pt x="194" y="108"/>
                  </a:lnTo>
                  <a:lnTo>
                    <a:pt x="190" y="108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90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5" y="96"/>
                  </a:lnTo>
                  <a:lnTo>
                    <a:pt x="181" y="95"/>
                  </a:lnTo>
                  <a:lnTo>
                    <a:pt x="176" y="96"/>
                  </a:lnTo>
                  <a:lnTo>
                    <a:pt x="175" y="96"/>
                  </a:lnTo>
                  <a:lnTo>
                    <a:pt x="174" y="96"/>
                  </a:lnTo>
                  <a:lnTo>
                    <a:pt x="170" y="96"/>
                  </a:lnTo>
                  <a:lnTo>
                    <a:pt x="166" y="95"/>
                  </a:lnTo>
                  <a:lnTo>
                    <a:pt x="162" y="93"/>
                  </a:lnTo>
                  <a:lnTo>
                    <a:pt x="160" y="92"/>
                  </a:lnTo>
                  <a:lnTo>
                    <a:pt x="160" y="91"/>
                  </a:lnTo>
                  <a:lnTo>
                    <a:pt x="162" y="88"/>
                  </a:lnTo>
                  <a:lnTo>
                    <a:pt x="162" y="85"/>
                  </a:lnTo>
                  <a:lnTo>
                    <a:pt x="162" y="84"/>
                  </a:lnTo>
                  <a:lnTo>
                    <a:pt x="160" y="84"/>
                  </a:lnTo>
                  <a:lnTo>
                    <a:pt x="159" y="84"/>
                  </a:lnTo>
                  <a:lnTo>
                    <a:pt x="158" y="81"/>
                  </a:lnTo>
                  <a:lnTo>
                    <a:pt x="158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47" y="78"/>
                  </a:lnTo>
                  <a:lnTo>
                    <a:pt x="146" y="77"/>
                  </a:lnTo>
                  <a:lnTo>
                    <a:pt x="143" y="74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27" y="68"/>
                  </a:lnTo>
                  <a:lnTo>
                    <a:pt x="115" y="65"/>
                  </a:lnTo>
                  <a:lnTo>
                    <a:pt x="109" y="65"/>
                  </a:lnTo>
                  <a:lnTo>
                    <a:pt x="104" y="65"/>
                  </a:lnTo>
                  <a:lnTo>
                    <a:pt x="97" y="65"/>
                  </a:lnTo>
                  <a:lnTo>
                    <a:pt x="96" y="57"/>
                  </a:lnTo>
                  <a:lnTo>
                    <a:pt x="94" y="46"/>
                  </a:lnTo>
                  <a:lnTo>
                    <a:pt x="94" y="43"/>
                  </a:lnTo>
                  <a:lnTo>
                    <a:pt x="93" y="39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6" y="42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7"/>
                  </a:lnTo>
                  <a:lnTo>
                    <a:pt x="81" y="52"/>
                  </a:lnTo>
                  <a:lnTo>
                    <a:pt x="74" y="53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9" y="54"/>
                  </a:lnTo>
                  <a:lnTo>
                    <a:pt x="58" y="57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4" y="50"/>
                  </a:lnTo>
                  <a:lnTo>
                    <a:pt x="54" y="43"/>
                  </a:lnTo>
                  <a:lnTo>
                    <a:pt x="45" y="46"/>
                  </a:lnTo>
                  <a:lnTo>
                    <a:pt x="36" y="49"/>
                  </a:lnTo>
                  <a:lnTo>
                    <a:pt x="35" y="37"/>
                  </a:lnTo>
                  <a:lnTo>
                    <a:pt x="36" y="25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39" y="10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3" y="11"/>
                  </a:lnTo>
                  <a:lnTo>
                    <a:pt x="0" y="91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14" y="85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6" y="76"/>
                  </a:lnTo>
                  <a:lnTo>
                    <a:pt x="30" y="70"/>
                  </a:lnTo>
                  <a:lnTo>
                    <a:pt x="35" y="64"/>
                  </a:lnTo>
                  <a:lnTo>
                    <a:pt x="39" y="66"/>
                  </a:lnTo>
                  <a:lnTo>
                    <a:pt x="45" y="68"/>
                  </a:lnTo>
                  <a:lnTo>
                    <a:pt x="47" y="77"/>
                  </a:lnTo>
                  <a:lnTo>
                    <a:pt x="50" y="89"/>
                  </a:lnTo>
                  <a:lnTo>
                    <a:pt x="58" y="92"/>
                  </a:lnTo>
                  <a:lnTo>
                    <a:pt x="61" y="101"/>
                  </a:lnTo>
                  <a:lnTo>
                    <a:pt x="57" y="105"/>
                  </a:lnTo>
                  <a:lnTo>
                    <a:pt x="61" y="108"/>
                  </a:lnTo>
                  <a:lnTo>
                    <a:pt x="66" y="111"/>
                  </a:lnTo>
                  <a:lnTo>
                    <a:pt x="74" y="107"/>
                  </a:lnTo>
                  <a:lnTo>
                    <a:pt x="78" y="103"/>
                  </a:lnTo>
                  <a:lnTo>
                    <a:pt x="89" y="104"/>
                  </a:lnTo>
                  <a:lnTo>
                    <a:pt x="96" y="103"/>
                  </a:lnTo>
                  <a:lnTo>
                    <a:pt x="104" y="112"/>
                  </a:lnTo>
                  <a:lnTo>
                    <a:pt x="102" y="120"/>
                  </a:lnTo>
                  <a:lnTo>
                    <a:pt x="108" y="126"/>
                  </a:lnTo>
                  <a:lnTo>
                    <a:pt x="112" y="131"/>
                  </a:lnTo>
                  <a:lnTo>
                    <a:pt x="116" y="140"/>
                  </a:lnTo>
                  <a:lnTo>
                    <a:pt x="121" y="144"/>
                  </a:lnTo>
                  <a:lnTo>
                    <a:pt x="127" y="148"/>
                  </a:lnTo>
                  <a:lnTo>
                    <a:pt x="135" y="157"/>
                  </a:lnTo>
                  <a:lnTo>
                    <a:pt x="140" y="162"/>
                  </a:lnTo>
                  <a:lnTo>
                    <a:pt x="150" y="161"/>
                  </a:lnTo>
                  <a:lnTo>
                    <a:pt x="155" y="166"/>
                  </a:lnTo>
                  <a:lnTo>
                    <a:pt x="163" y="166"/>
                  </a:lnTo>
                  <a:lnTo>
                    <a:pt x="168" y="170"/>
                  </a:lnTo>
                  <a:lnTo>
                    <a:pt x="175" y="170"/>
                  </a:lnTo>
                  <a:lnTo>
                    <a:pt x="178" y="173"/>
                  </a:lnTo>
                  <a:lnTo>
                    <a:pt x="168" y="178"/>
                  </a:lnTo>
                  <a:lnTo>
                    <a:pt x="167" y="183"/>
                  </a:lnTo>
                  <a:lnTo>
                    <a:pt x="167" y="192"/>
                  </a:lnTo>
                  <a:lnTo>
                    <a:pt x="174" y="194"/>
                  </a:lnTo>
                  <a:lnTo>
                    <a:pt x="181" y="200"/>
                  </a:lnTo>
                  <a:lnTo>
                    <a:pt x="189" y="198"/>
                  </a:lnTo>
                  <a:lnTo>
                    <a:pt x="194" y="19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96"/>
            <p:cNvSpPr>
              <a:spLocks noEditPoints="1"/>
            </p:cNvSpPr>
            <p:nvPr/>
          </p:nvSpPr>
          <p:spPr bwMode="auto">
            <a:xfrm>
              <a:off x="7130842" y="2867973"/>
              <a:ext cx="387973" cy="340588"/>
            </a:xfrm>
            <a:custGeom>
              <a:avLst/>
              <a:gdLst>
                <a:gd name="T0" fmla="*/ 5 w 234"/>
                <a:gd name="T1" fmla="*/ 32 h 172"/>
                <a:gd name="T2" fmla="*/ 6 w 234"/>
                <a:gd name="T3" fmla="*/ 23 h 172"/>
                <a:gd name="T4" fmla="*/ 10 w 234"/>
                <a:gd name="T5" fmla="*/ 18 h 172"/>
                <a:gd name="T6" fmla="*/ 18 w 234"/>
                <a:gd name="T7" fmla="*/ 21 h 172"/>
                <a:gd name="T8" fmla="*/ 23 w 234"/>
                <a:gd name="T9" fmla="*/ 27 h 172"/>
                <a:gd name="T10" fmla="*/ 36 w 234"/>
                <a:gd name="T11" fmla="*/ 41 h 172"/>
                <a:gd name="T12" fmla="*/ 33 w 234"/>
                <a:gd name="T13" fmla="*/ 49 h 172"/>
                <a:gd name="T14" fmla="*/ 31 w 234"/>
                <a:gd name="T15" fmla="*/ 54 h 172"/>
                <a:gd name="T16" fmla="*/ 23 w 234"/>
                <a:gd name="T17" fmla="*/ 55 h 172"/>
                <a:gd name="T18" fmla="*/ 13 w 234"/>
                <a:gd name="T19" fmla="*/ 51 h 172"/>
                <a:gd name="T20" fmla="*/ 6 w 234"/>
                <a:gd name="T21" fmla="*/ 45 h 172"/>
                <a:gd name="T22" fmla="*/ 2 w 234"/>
                <a:gd name="T23" fmla="*/ 58 h 172"/>
                <a:gd name="T24" fmla="*/ 2 w 234"/>
                <a:gd name="T25" fmla="*/ 72 h 172"/>
                <a:gd name="T26" fmla="*/ 10 w 234"/>
                <a:gd name="T27" fmla="*/ 70 h 172"/>
                <a:gd name="T28" fmla="*/ 13 w 234"/>
                <a:gd name="T29" fmla="*/ 72 h 172"/>
                <a:gd name="T30" fmla="*/ 16 w 234"/>
                <a:gd name="T31" fmla="*/ 76 h 172"/>
                <a:gd name="T32" fmla="*/ 17 w 234"/>
                <a:gd name="T33" fmla="*/ 78 h 172"/>
                <a:gd name="T34" fmla="*/ 18 w 234"/>
                <a:gd name="T35" fmla="*/ 87 h 172"/>
                <a:gd name="T36" fmla="*/ 25 w 234"/>
                <a:gd name="T37" fmla="*/ 94 h 172"/>
                <a:gd name="T38" fmla="*/ 28 w 234"/>
                <a:gd name="T39" fmla="*/ 102 h 172"/>
                <a:gd name="T40" fmla="*/ 21 w 234"/>
                <a:gd name="T41" fmla="*/ 115 h 172"/>
                <a:gd name="T42" fmla="*/ 35 w 234"/>
                <a:gd name="T43" fmla="*/ 119 h 172"/>
                <a:gd name="T44" fmla="*/ 44 w 234"/>
                <a:gd name="T45" fmla="*/ 109 h 172"/>
                <a:gd name="T46" fmla="*/ 68 w 234"/>
                <a:gd name="T47" fmla="*/ 105 h 172"/>
                <a:gd name="T48" fmla="*/ 102 w 234"/>
                <a:gd name="T49" fmla="*/ 111 h 172"/>
                <a:gd name="T50" fmla="*/ 136 w 234"/>
                <a:gd name="T51" fmla="*/ 129 h 172"/>
                <a:gd name="T52" fmla="*/ 148 w 234"/>
                <a:gd name="T53" fmla="*/ 145 h 172"/>
                <a:gd name="T54" fmla="*/ 160 w 234"/>
                <a:gd name="T55" fmla="*/ 163 h 172"/>
                <a:gd name="T56" fmla="*/ 168 w 234"/>
                <a:gd name="T57" fmla="*/ 169 h 172"/>
                <a:gd name="T58" fmla="*/ 185 w 234"/>
                <a:gd name="T59" fmla="*/ 157 h 172"/>
                <a:gd name="T60" fmla="*/ 197 w 234"/>
                <a:gd name="T61" fmla="*/ 130 h 172"/>
                <a:gd name="T62" fmla="*/ 210 w 234"/>
                <a:gd name="T63" fmla="*/ 124 h 172"/>
                <a:gd name="T64" fmla="*/ 223 w 234"/>
                <a:gd name="T65" fmla="*/ 119 h 172"/>
                <a:gd name="T66" fmla="*/ 231 w 234"/>
                <a:gd name="T67" fmla="*/ 106 h 172"/>
                <a:gd name="T68" fmla="*/ 211 w 234"/>
                <a:gd name="T69" fmla="*/ 102 h 172"/>
                <a:gd name="T70" fmla="*/ 191 w 234"/>
                <a:gd name="T71" fmla="*/ 93 h 172"/>
                <a:gd name="T72" fmla="*/ 172 w 234"/>
                <a:gd name="T73" fmla="*/ 76 h 172"/>
                <a:gd name="T74" fmla="*/ 158 w 234"/>
                <a:gd name="T75" fmla="*/ 56 h 172"/>
                <a:gd name="T76" fmla="*/ 145 w 234"/>
                <a:gd name="T77" fmla="*/ 40 h 172"/>
                <a:gd name="T78" fmla="*/ 122 w 234"/>
                <a:gd name="T79" fmla="*/ 47 h 172"/>
                <a:gd name="T80" fmla="*/ 117 w 234"/>
                <a:gd name="T81" fmla="*/ 37 h 172"/>
                <a:gd name="T82" fmla="*/ 103 w 234"/>
                <a:gd name="T83" fmla="*/ 13 h 172"/>
                <a:gd name="T84" fmla="*/ 91 w 234"/>
                <a:gd name="T85" fmla="*/ 0 h 172"/>
                <a:gd name="T86" fmla="*/ 74 w 234"/>
                <a:gd name="T87" fmla="*/ 12 h 172"/>
                <a:gd name="T88" fmla="*/ 74 w 234"/>
                <a:gd name="T89" fmla="*/ 25 h 172"/>
                <a:gd name="T90" fmla="*/ 49 w 234"/>
                <a:gd name="T91" fmla="*/ 28 h 172"/>
                <a:gd name="T92" fmla="*/ 40 w 234"/>
                <a:gd name="T93" fmla="*/ 25 h 172"/>
                <a:gd name="T94" fmla="*/ 31 w 234"/>
                <a:gd name="T95" fmla="*/ 13 h 172"/>
                <a:gd name="T96" fmla="*/ 17 w 234"/>
                <a:gd name="T97" fmla="*/ 9 h 172"/>
                <a:gd name="T98" fmla="*/ 5 w 234"/>
                <a:gd name="T99" fmla="*/ 13 h 172"/>
                <a:gd name="T100" fmla="*/ 8 w 234"/>
                <a:gd name="T101" fmla="*/ 80 h 172"/>
                <a:gd name="T102" fmla="*/ 6 w 234"/>
                <a:gd name="T103" fmla="*/ 84 h 172"/>
                <a:gd name="T104" fmla="*/ 12 w 234"/>
                <a:gd name="T105" fmla="*/ 8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" h="172">
                  <a:moveTo>
                    <a:pt x="0" y="20"/>
                  </a:moveTo>
                  <a:lnTo>
                    <a:pt x="0" y="32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27" y="29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7" y="54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23" y="68"/>
                  </a:lnTo>
                  <a:lnTo>
                    <a:pt x="16" y="71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18" y="83"/>
                  </a:lnTo>
                  <a:lnTo>
                    <a:pt x="18" y="86"/>
                  </a:lnTo>
                  <a:lnTo>
                    <a:pt x="18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5" y="94"/>
                  </a:lnTo>
                  <a:lnTo>
                    <a:pt x="27" y="97"/>
                  </a:lnTo>
                  <a:lnTo>
                    <a:pt x="28" y="99"/>
                  </a:lnTo>
                  <a:lnTo>
                    <a:pt x="28" y="102"/>
                  </a:lnTo>
                  <a:lnTo>
                    <a:pt x="25" y="103"/>
                  </a:lnTo>
                  <a:lnTo>
                    <a:pt x="20" y="103"/>
                  </a:lnTo>
                  <a:lnTo>
                    <a:pt x="21" y="115"/>
                  </a:lnTo>
                  <a:lnTo>
                    <a:pt x="21" y="126"/>
                  </a:lnTo>
                  <a:lnTo>
                    <a:pt x="32" y="128"/>
                  </a:lnTo>
                  <a:lnTo>
                    <a:pt x="35" y="119"/>
                  </a:lnTo>
                  <a:lnTo>
                    <a:pt x="36" y="117"/>
                  </a:lnTo>
                  <a:lnTo>
                    <a:pt x="39" y="113"/>
                  </a:lnTo>
                  <a:lnTo>
                    <a:pt x="44" y="109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8" y="105"/>
                  </a:lnTo>
                  <a:lnTo>
                    <a:pt x="87" y="107"/>
                  </a:lnTo>
                  <a:lnTo>
                    <a:pt x="98" y="110"/>
                  </a:lnTo>
                  <a:lnTo>
                    <a:pt x="102" y="111"/>
                  </a:lnTo>
                  <a:lnTo>
                    <a:pt x="114" y="117"/>
                  </a:lnTo>
                  <a:lnTo>
                    <a:pt x="126" y="122"/>
                  </a:lnTo>
                  <a:lnTo>
                    <a:pt x="136" y="129"/>
                  </a:lnTo>
                  <a:lnTo>
                    <a:pt x="141" y="132"/>
                  </a:lnTo>
                  <a:lnTo>
                    <a:pt x="145" y="138"/>
                  </a:lnTo>
                  <a:lnTo>
                    <a:pt x="148" y="145"/>
                  </a:lnTo>
                  <a:lnTo>
                    <a:pt x="157" y="148"/>
                  </a:lnTo>
                  <a:lnTo>
                    <a:pt x="157" y="156"/>
                  </a:lnTo>
                  <a:lnTo>
                    <a:pt x="160" y="163"/>
                  </a:lnTo>
                  <a:lnTo>
                    <a:pt x="156" y="171"/>
                  </a:lnTo>
                  <a:lnTo>
                    <a:pt x="164" y="172"/>
                  </a:lnTo>
                  <a:lnTo>
                    <a:pt x="168" y="169"/>
                  </a:lnTo>
                  <a:lnTo>
                    <a:pt x="175" y="172"/>
                  </a:lnTo>
                  <a:lnTo>
                    <a:pt x="188" y="164"/>
                  </a:lnTo>
                  <a:lnTo>
                    <a:pt x="185" y="157"/>
                  </a:lnTo>
                  <a:lnTo>
                    <a:pt x="195" y="148"/>
                  </a:lnTo>
                  <a:lnTo>
                    <a:pt x="197" y="141"/>
                  </a:lnTo>
                  <a:lnTo>
                    <a:pt x="197" y="130"/>
                  </a:lnTo>
                  <a:lnTo>
                    <a:pt x="202" y="126"/>
                  </a:lnTo>
                  <a:lnTo>
                    <a:pt x="204" y="122"/>
                  </a:lnTo>
                  <a:lnTo>
                    <a:pt x="210" y="124"/>
                  </a:lnTo>
                  <a:lnTo>
                    <a:pt x="215" y="128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34" y="109"/>
                  </a:lnTo>
                  <a:lnTo>
                    <a:pt x="231" y="106"/>
                  </a:lnTo>
                  <a:lnTo>
                    <a:pt x="224" y="106"/>
                  </a:lnTo>
                  <a:lnTo>
                    <a:pt x="219" y="102"/>
                  </a:lnTo>
                  <a:lnTo>
                    <a:pt x="211" y="102"/>
                  </a:lnTo>
                  <a:lnTo>
                    <a:pt x="206" y="97"/>
                  </a:lnTo>
                  <a:lnTo>
                    <a:pt x="196" y="98"/>
                  </a:lnTo>
                  <a:lnTo>
                    <a:pt x="191" y="93"/>
                  </a:lnTo>
                  <a:lnTo>
                    <a:pt x="183" y="84"/>
                  </a:lnTo>
                  <a:lnTo>
                    <a:pt x="177" y="80"/>
                  </a:lnTo>
                  <a:lnTo>
                    <a:pt x="172" y="76"/>
                  </a:lnTo>
                  <a:lnTo>
                    <a:pt x="168" y="67"/>
                  </a:lnTo>
                  <a:lnTo>
                    <a:pt x="164" y="62"/>
                  </a:lnTo>
                  <a:lnTo>
                    <a:pt x="158" y="56"/>
                  </a:lnTo>
                  <a:lnTo>
                    <a:pt x="160" y="48"/>
                  </a:lnTo>
                  <a:lnTo>
                    <a:pt x="152" y="39"/>
                  </a:lnTo>
                  <a:lnTo>
                    <a:pt x="145" y="40"/>
                  </a:lnTo>
                  <a:lnTo>
                    <a:pt x="134" y="39"/>
                  </a:lnTo>
                  <a:lnTo>
                    <a:pt x="130" y="43"/>
                  </a:lnTo>
                  <a:lnTo>
                    <a:pt x="122" y="47"/>
                  </a:lnTo>
                  <a:lnTo>
                    <a:pt x="117" y="44"/>
                  </a:lnTo>
                  <a:lnTo>
                    <a:pt x="113" y="41"/>
                  </a:lnTo>
                  <a:lnTo>
                    <a:pt x="117" y="37"/>
                  </a:lnTo>
                  <a:lnTo>
                    <a:pt x="114" y="28"/>
                  </a:lnTo>
                  <a:lnTo>
                    <a:pt x="106" y="25"/>
                  </a:lnTo>
                  <a:lnTo>
                    <a:pt x="103" y="13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0"/>
                  </a:lnTo>
                  <a:lnTo>
                    <a:pt x="86" y="6"/>
                  </a:lnTo>
                  <a:lnTo>
                    <a:pt x="82" y="12"/>
                  </a:lnTo>
                  <a:lnTo>
                    <a:pt x="74" y="12"/>
                  </a:lnTo>
                  <a:lnTo>
                    <a:pt x="70" y="14"/>
                  </a:lnTo>
                  <a:lnTo>
                    <a:pt x="70" y="21"/>
                  </a:lnTo>
                  <a:lnTo>
                    <a:pt x="74" y="25"/>
                  </a:lnTo>
                  <a:lnTo>
                    <a:pt x="74" y="29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5" y="17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close/>
                  <a:moveTo>
                    <a:pt x="8" y="80"/>
                  </a:moveTo>
                  <a:lnTo>
                    <a:pt x="5" y="82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97"/>
            <p:cNvSpPr>
              <a:spLocks/>
            </p:cNvSpPr>
            <p:nvPr/>
          </p:nvSpPr>
          <p:spPr bwMode="auto">
            <a:xfrm>
              <a:off x="7532078" y="2945200"/>
              <a:ext cx="205592" cy="241580"/>
            </a:xfrm>
            <a:custGeom>
              <a:avLst/>
              <a:gdLst>
                <a:gd name="T0" fmla="*/ 100 w 124"/>
                <a:gd name="T1" fmla="*/ 50 h 122"/>
                <a:gd name="T2" fmla="*/ 104 w 124"/>
                <a:gd name="T3" fmla="*/ 60 h 122"/>
                <a:gd name="T4" fmla="*/ 117 w 124"/>
                <a:gd name="T5" fmla="*/ 58 h 122"/>
                <a:gd name="T6" fmla="*/ 114 w 124"/>
                <a:gd name="T7" fmla="*/ 71 h 122"/>
                <a:gd name="T8" fmla="*/ 118 w 124"/>
                <a:gd name="T9" fmla="*/ 89 h 122"/>
                <a:gd name="T10" fmla="*/ 124 w 124"/>
                <a:gd name="T11" fmla="*/ 97 h 122"/>
                <a:gd name="T12" fmla="*/ 105 w 124"/>
                <a:gd name="T13" fmla="*/ 101 h 122"/>
                <a:gd name="T14" fmla="*/ 86 w 124"/>
                <a:gd name="T15" fmla="*/ 99 h 122"/>
                <a:gd name="T16" fmla="*/ 69 w 124"/>
                <a:gd name="T17" fmla="*/ 107 h 122"/>
                <a:gd name="T18" fmla="*/ 56 w 124"/>
                <a:gd name="T19" fmla="*/ 120 h 122"/>
                <a:gd name="T20" fmla="*/ 40 w 124"/>
                <a:gd name="T21" fmla="*/ 114 h 122"/>
                <a:gd name="T22" fmla="*/ 47 w 124"/>
                <a:gd name="T23" fmla="*/ 97 h 122"/>
                <a:gd name="T24" fmla="*/ 39 w 124"/>
                <a:gd name="T25" fmla="*/ 85 h 122"/>
                <a:gd name="T26" fmla="*/ 30 w 124"/>
                <a:gd name="T27" fmla="*/ 87 h 122"/>
                <a:gd name="T28" fmla="*/ 19 w 124"/>
                <a:gd name="T29" fmla="*/ 94 h 122"/>
                <a:gd name="T30" fmla="*/ 8 w 124"/>
                <a:gd name="T31" fmla="*/ 95 h 122"/>
                <a:gd name="T32" fmla="*/ 11 w 124"/>
                <a:gd name="T33" fmla="*/ 89 h 122"/>
                <a:gd name="T34" fmla="*/ 12 w 124"/>
                <a:gd name="T35" fmla="*/ 85 h 122"/>
                <a:gd name="T36" fmla="*/ 16 w 124"/>
                <a:gd name="T37" fmla="*/ 82 h 122"/>
                <a:gd name="T38" fmla="*/ 20 w 124"/>
                <a:gd name="T39" fmla="*/ 78 h 122"/>
                <a:gd name="T40" fmla="*/ 19 w 124"/>
                <a:gd name="T41" fmla="*/ 74 h 122"/>
                <a:gd name="T42" fmla="*/ 15 w 124"/>
                <a:gd name="T43" fmla="*/ 70 h 122"/>
                <a:gd name="T44" fmla="*/ 19 w 124"/>
                <a:gd name="T45" fmla="*/ 60 h 122"/>
                <a:gd name="T46" fmla="*/ 17 w 124"/>
                <a:gd name="T47" fmla="*/ 58 h 122"/>
                <a:gd name="T48" fmla="*/ 8 w 124"/>
                <a:gd name="T49" fmla="*/ 59 h 122"/>
                <a:gd name="T50" fmla="*/ 1 w 124"/>
                <a:gd name="T51" fmla="*/ 52 h 122"/>
                <a:gd name="T52" fmla="*/ 0 w 124"/>
                <a:gd name="T53" fmla="*/ 47 h 122"/>
                <a:gd name="T54" fmla="*/ 4 w 124"/>
                <a:gd name="T55" fmla="*/ 43 h 122"/>
                <a:gd name="T56" fmla="*/ 9 w 124"/>
                <a:gd name="T57" fmla="*/ 43 h 122"/>
                <a:gd name="T58" fmla="*/ 12 w 124"/>
                <a:gd name="T59" fmla="*/ 44 h 122"/>
                <a:gd name="T60" fmla="*/ 13 w 124"/>
                <a:gd name="T61" fmla="*/ 45 h 122"/>
                <a:gd name="T62" fmla="*/ 20 w 124"/>
                <a:gd name="T63" fmla="*/ 40 h 122"/>
                <a:gd name="T64" fmla="*/ 23 w 124"/>
                <a:gd name="T65" fmla="*/ 39 h 122"/>
                <a:gd name="T66" fmla="*/ 27 w 124"/>
                <a:gd name="T67" fmla="*/ 35 h 122"/>
                <a:gd name="T68" fmla="*/ 25 w 124"/>
                <a:gd name="T69" fmla="*/ 33 h 122"/>
                <a:gd name="T70" fmla="*/ 24 w 124"/>
                <a:gd name="T71" fmla="*/ 33 h 122"/>
                <a:gd name="T72" fmla="*/ 25 w 124"/>
                <a:gd name="T73" fmla="*/ 27 h 122"/>
                <a:gd name="T74" fmla="*/ 28 w 124"/>
                <a:gd name="T75" fmla="*/ 24 h 122"/>
                <a:gd name="T76" fmla="*/ 32 w 124"/>
                <a:gd name="T77" fmla="*/ 21 h 122"/>
                <a:gd name="T78" fmla="*/ 30 w 124"/>
                <a:gd name="T79" fmla="*/ 16 h 122"/>
                <a:gd name="T80" fmla="*/ 27 w 124"/>
                <a:gd name="T81" fmla="*/ 10 h 122"/>
                <a:gd name="T82" fmla="*/ 28 w 124"/>
                <a:gd name="T83" fmla="*/ 9 h 122"/>
                <a:gd name="T84" fmla="*/ 35 w 124"/>
                <a:gd name="T85" fmla="*/ 8 h 122"/>
                <a:gd name="T86" fmla="*/ 40 w 124"/>
                <a:gd name="T87" fmla="*/ 10 h 122"/>
                <a:gd name="T88" fmla="*/ 44 w 124"/>
                <a:gd name="T89" fmla="*/ 9 h 122"/>
                <a:gd name="T90" fmla="*/ 48 w 124"/>
                <a:gd name="T91" fmla="*/ 4 h 122"/>
                <a:gd name="T92" fmla="*/ 52 w 124"/>
                <a:gd name="T93" fmla="*/ 0 h 122"/>
                <a:gd name="T94" fmla="*/ 48 w 124"/>
                <a:gd name="T95" fmla="*/ 15 h 122"/>
                <a:gd name="T96" fmla="*/ 54 w 124"/>
                <a:gd name="T97" fmla="*/ 23 h 122"/>
                <a:gd name="T98" fmla="*/ 44 w 124"/>
                <a:gd name="T99" fmla="*/ 25 h 122"/>
                <a:gd name="T100" fmla="*/ 40 w 124"/>
                <a:gd name="T101" fmla="*/ 36 h 122"/>
                <a:gd name="T102" fmla="*/ 52 w 124"/>
                <a:gd name="T103" fmla="*/ 39 h 122"/>
                <a:gd name="T104" fmla="*/ 56 w 124"/>
                <a:gd name="T105" fmla="*/ 40 h 122"/>
                <a:gd name="T106" fmla="*/ 66 w 124"/>
                <a:gd name="T107" fmla="*/ 39 h 122"/>
                <a:gd name="T108" fmla="*/ 70 w 124"/>
                <a:gd name="T109" fmla="*/ 43 h 122"/>
                <a:gd name="T110" fmla="*/ 75 w 124"/>
                <a:gd name="T111" fmla="*/ 43 h 122"/>
                <a:gd name="T112" fmla="*/ 82 w 124"/>
                <a:gd name="T113" fmla="*/ 43 h 122"/>
                <a:gd name="T114" fmla="*/ 91 w 124"/>
                <a:gd name="T115" fmla="*/ 40 h 122"/>
                <a:gd name="T116" fmla="*/ 98 w 124"/>
                <a:gd name="T117" fmla="*/ 41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" h="122">
                  <a:moveTo>
                    <a:pt x="98" y="41"/>
                  </a:moveTo>
                  <a:lnTo>
                    <a:pt x="100" y="50"/>
                  </a:lnTo>
                  <a:lnTo>
                    <a:pt x="98" y="55"/>
                  </a:lnTo>
                  <a:lnTo>
                    <a:pt x="104" y="60"/>
                  </a:lnTo>
                  <a:lnTo>
                    <a:pt x="114" y="55"/>
                  </a:lnTo>
                  <a:lnTo>
                    <a:pt x="117" y="58"/>
                  </a:lnTo>
                  <a:lnTo>
                    <a:pt x="116" y="63"/>
                  </a:lnTo>
                  <a:lnTo>
                    <a:pt x="114" y="71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2" y="91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05" y="101"/>
                  </a:lnTo>
                  <a:lnTo>
                    <a:pt x="93" y="98"/>
                  </a:lnTo>
                  <a:lnTo>
                    <a:pt x="86" y="99"/>
                  </a:lnTo>
                  <a:lnTo>
                    <a:pt x="75" y="105"/>
                  </a:lnTo>
                  <a:lnTo>
                    <a:pt x="69" y="107"/>
                  </a:lnTo>
                  <a:lnTo>
                    <a:pt x="66" y="114"/>
                  </a:lnTo>
                  <a:lnTo>
                    <a:pt x="56" y="120"/>
                  </a:lnTo>
                  <a:lnTo>
                    <a:pt x="48" y="122"/>
                  </a:lnTo>
                  <a:lnTo>
                    <a:pt x="40" y="114"/>
                  </a:lnTo>
                  <a:lnTo>
                    <a:pt x="43" y="103"/>
                  </a:lnTo>
                  <a:lnTo>
                    <a:pt x="47" y="97"/>
                  </a:lnTo>
                  <a:lnTo>
                    <a:pt x="43" y="91"/>
                  </a:lnTo>
                  <a:lnTo>
                    <a:pt x="39" y="85"/>
                  </a:lnTo>
                  <a:lnTo>
                    <a:pt x="34" y="83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19" y="94"/>
                  </a:lnTo>
                  <a:lnTo>
                    <a:pt x="13" y="94"/>
                  </a:lnTo>
                  <a:lnTo>
                    <a:pt x="8" y="9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20" y="78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6" y="67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17" y="58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20" y="40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6" y="9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4" y="23"/>
                  </a:lnTo>
                  <a:lnTo>
                    <a:pt x="51" y="29"/>
                  </a:lnTo>
                  <a:lnTo>
                    <a:pt x="44" y="25"/>
                  </a:lnTo>
                  <a:lnTo>
                    <a:pt x="35" y="29"/>
                  </a:lnTo>
                  <a:lnTo>
                    <a:pt x="40" y="36"/>
                  </a:lnTo>
                  <a:lnTo>
                    <a:pt x="51" y="36"/>
                  </a:lnTo>
                  <a:lnTo>
                    <a:pt x="52" y="39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63" y="39"/>
                  </a:lnTo>
                  <a:lnTo>
                    <a:pt x="66" y="39"/>
                  </a:lnTo>
                  <a:lnTo>
                    <a:pt x="67" y="40"/>
                  </a:lnTo>
                  <a:lnTo>
                    <a:pt x="70" y="43"/>
                  </a:lnTo>
                  <a:lnTo>
                    <a:pt x="73" y="43"/>
                  </a:lnTo>
                  <a:lnTo>
                    <a:pt x="75" y="43"/>
                  </a:lnTo>
                  <a:lnTo>
                    <a:pt x="78" y="43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98"/>
            <p:cNvSpPr>
              <a:spLocks/>
            </p:cNvSpPr>
            <p:nvPr/>
          </p:nvSpPr>
          <p:spPr bwMode="auto">
            <a:xfrm>
              <a:off x="7865336" y="4323393"/>
              <a:ext cx="64662" cy="156433"/>
            </a:xfrm>
            <a:custGeom>
              <a:avLst/>
              <a:gdLst>
                <a:gd name="T0" fmla="*/ 8 w 39"/>
                <a:gd name="T1" fmla="*/ 0 h 79"/>
                <a:gd name="T2" fmla="*/ 7 w 39"/>
                <a:gd name="T3" fmla="*/ 1 h 79"/>
                <a:gd name="T4" fmla="*/ 5 w 39"/>
                <a:gd name="T5" fmla="*/ 4 h 79"/>
                <a:gd name="T6" fmla="*/ 4 w 39"/>
                <a:gd name="T7" fmla="*/ 5 h 79"/>
                <a:gd name="T8" fmla="*/ 5 w 39"/>
                <a:gd name="T9" fmla="*/ 6 h 79"/>
                <a:gd name="T10" fmla="*/ 5 w 39"/>
                <a:gd name="T11" fmla="*/ 10 h 79"/>
                <a:gd name="T12" fmla="*/ 5 w 39"/>
                <a:gd name="T13" fmla="*/ 9 h 79"/>
                <a:gd name="T14" fmla="*/ 7 w 39"/>
                <a:gd name="T15" fmla="*/ 10 h 79"/>
                <a:gd name="T16" fmla="*/ 8 w 39"/>
                <a:gd name="T17" fmla="*/ 13 h 79"/>
                <a:gd name="T18" fmla="*/ 8 w 39"/>
                <a:gd name="T19" fmla="*/ 15 h 79"/>
                <a:gd name="T20" fmla="*/ 4 w 39"/>
                <a:gd name="T21" fmla="*/ 27 h 79"/>
                <a:gd name="T22" fmla="*/ 0 w 39"/>
                <a:gd name="T23" fmla="*/ 36 h 79"/>
                <a:gd name="T24" fmla="*/ 0 w 39"/>
                <a:gd name="T25" fmla="*/ 40 h 79"/>
                <a:gd name="T26" fmla="*/ 1 w 39"/>
                <a:gd name="T27" fmla="*/ 45 h 79"/>
                <a:gd name="T28" fmla="*/ 5 w 39"/>
                <a:gd name="T29" fmla="*/ 56 h 79"/>
                <a:gd name="T30" fmla="*/ 7 w 39"/>
                <a:gd name="T31" fmla="*/ 68 h 79"/>
                <a:gd name="T32" fmla="*/ 8 w 39"/>
                <a:gd name="T33" fmla="*/ 74 h 79"/>
                <a:gd name="T34" fmla="*/ 9 w 39"/>
                <a:gd name="T35" fmla="*/ 76 h 79"/>
                <a:gd name="T36" fmla="*/ 12 w 39"/>
                <a:gd name="T37" fmla="*/ 79 h 79"/>
                <a:gd name="T38" fmla="*/ 15 w 39"/>
                <a:gd name="T39" fmla="*/ 79 h 79"/>
                <a:gd name="T40" fmla="*/ 20 w 39"/>
                <a:gd name="T41" fmla="*/ 78 h 79"/>
                <a:gd name="T42" fmla="*/ 25 w 39"/>
                <a:gd name="T43" fmla="*/ 75 h 79"/>
                <a:gd name="T44" fmla="*/ 32 w 39"/>
                <a:gd name="T45" fmla="*/ 72 h 79"/>
                <a:gd name="T46" fmla="*/ 33 w 39"/>
                <a:gd name="T47" fmla="*/ 71 h 79"/>
                <a:gd name="T48" fmla="*/ 36 w 39"/>
                <a:gd name="T49" fmla="*/ 70 h 79"/>
                <a:gd name="T50" fmla="*/ 39 w 39"/>
                <a:gd name="T51" fmla="*/ 63 h 79"/>
                <a:gd name="T52" fmla="*/ 39 w 39"/>
                <a:gd name="T53" fmla="*/ 55 h 79"/>
                <a:gd name="T54" fmla="*/ 39 w 39"/>
                <a:gd name="T55" fmla="*/ 48 h 79"/>
                <a:gd name="T56" fmla="*/ 36 w 39"/>
                <a:gd name="T57" fmla="*/ 41 h 79"/>
                <a:gd name="T58" fmla="*/ 28 w 39"/>
                <a:gd name="T59" fmla="*/ 28 h 79"/>
                <a:gd name="T60" fmla="*/ 19 w 39"/>
                <a:gd name="T61" fmla="*/ 15 h 79"/>
                <a:gd name="T62" fmla="*/ 8 w 39"/>
                <a:gd name="T63" fmla="*/ 0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79">
                  <a:moveTo>
                    <a:pt x="8" y="0"/>
                  </a:moveTo>
                  <a:lnTo>
                    <a:pt x="7" y="1"/>
                  </a:lnTo>
                  <a:lnTo>
                    <a:pt x="5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6"/>
                  </a:lnTo>
                  <a:lnTo>
                    <a:pt x="7" y="68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20" y="78"/>
                  </a:lnTo>
                  <a:lnTo>
                    <a:pt x="25" y="75"/>
                  </a:lnTo>
                  <a:lnTo>
                    <a:pt x="32" y="72"/>
                  </a:lnTo>
                  <a:lnTo>
                    <a:pt x="33" y="71"/>
                  </a:lnTo>
                  <a:lnTo>
                    <a:pt x="36" y="70"/>
                  </a:lnTo>
                  <a:lnTo>
                    <a:pt x="39" y="63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6" y="41"/>
                  </a:lnTo>
                  <a:lnTo>
                    <a:pt x="28" y="28"/>
                  </a:lnTo>
                  <a:lnTo>
                    <a:pt x="19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99"/>
            <p:cNvSpPr>
              <a:spLocks noEditPoints="1"/>
            </p:cNvSpPr>
            <p:nvPr/>
          </p:nvSpPr>
          <p:spPr bwMode="auto">
            <a:xfrm>
              <a:off x="6213965" y="1012563"/>
              <a:ext cx="4319098" cy="1940559"/>
            </a:xfrm>
            <a:custGeom>
              <a:avLst/>
              <a:gdLst>
                <a:gd name="T0" fmla="*/ 2118 w 2609"/>
                <a:gd name="T1" fmla="*/ 899 h 980"/>
                <a:gd name="T2" fmla="*/ 2164 w 2609"/>
                <a:gd name="T3" fmla="*/ 165 h 980"/>
                <a:gd name="T4" fmla="*/ 299 w 2609"/>
                <a:gd name="T5" fmla="*/ 486 h 980"/>
                <a:gd name="T6" fmla="*/ 268 w 2609"/>
                <a:gd name="T7" fmla="*/ 430 h 980"/>
                <a:gd name="T8" fmla="*/ 976 w 2609"/>
                <a:gd name="T9" fmla="*/ 180 h 980"/>
                <a:gd name="T10" fmla="*/ 1452 w 2609"/>
                <a:gd name="T11" fmla="*/ 684 h 980"/>
                <a:gd name="T12" fmla="*/ 1501 w 2609"/>
                <a:gd name="T13" fmla="*/ 627 h 980"/>
                <a:gd name="T14" fmla="*/ 2457 w 2609"/>
                <a:gd name="T15" fmla="*/ 482 h 980"/>
                <a:gd name="T16" fmla="*/ 2364 w 2609"/>
                <a:gd name="T17" fmla="*/ 614 h 980"/>
                <a:gd name="T18" fmla="*/ 2304 w 2609"/>
                <a:gd name="T19" fmla="*/ 549 h 980"/>
                <a:gd name="T20" fmla="*/ 2391 w 2609"/>
                <a:gd name="T21" fmla="*/ 448 h 980"/>
                <a:gd name="T22" fmla="*/ 2250 w 2609"/>
                <a:gd name="T23" fmla="*/ 506 h 980"/>
                <a:gd name="T24" fmla="*/ 2115 w 2609"/>
                <a:gd name="T25" fmla="*/ 519 h 980"/>
                <a:gd name="T26" fmla="*/ 1950 w 2609"/>
                <a:gd name="T27" fmla="*/ 677 h 980"/>
                <a:gd name="T28" fmla="*/ 2010 w 2609"/>
                <a:gd name="T29" fmla="*/ 747 h 980"/>
                <a:gd name="T30" fmla="*/ 1877 w 2609"/>
                <a:gd name="T31" fmla="*/ 935 h 980"/>
                <a:gd name="T32" fmla="*/ 1781 w 2609"/>
                <a:gd name="T33" fmla="*/ 716 h 980"/>
                <a:gd name="T34" fmla="*/ 1338 w 2609"/>
                <a:gd name="T35" fmla="*/ 712 h 980"/>
                <a:gd name="T36" fmla="*/ 877 w 2609"/>
                <a:gd name="T37" fmla="*/ 663 h 980"/>
                <a:gd name="T38" fmla="*/ 628 w 2609"/>
                <a:gd name="T39" fmla="*/ 736 h 980"/>
                <a:gd name="T40" fmla="*/ 500 w 2609"/>
                <a:gd name="T41" fmla="*/ 751 h 980"/>
                <a:gd name="T42" fmla="*/ 454 w 2609"/>
                <a:gd name="T43" fmla="*/ 885 h 980"/>
                <a:gd name="T44" fmla="*/ 416 w 2609"/>
                <a:gd name="T45" fmla="*/ 933 h 980"/>
                <a:gd name="T46" fmla="*/ 307 w 2609"/>
                <a:gd name="T47" fmla="*/ 855 h 980"/>
                <a:gd name="T48" fmla="*/ 274 w 2609"/>
                <a:gd name="T49" fmla="*/ 740 h 980"/>
                <a:gd name="T50" fmla="*/ 193 w 2609"/>
                <a:gd name="T51" fmla="*/ 632 h 980"/>
                <a:gd name="T52" fmla="*/ 185 w 2609"/>
                <a:gd name="T53" fmla="*/ 492 h 980"/>
                <a:gd name="T54" fmla="*/ 178 w 2609"/>
                <a:gd name="T55" fmla="*/ 321 h 980"/>
                <a:gd name="T56" fmla="*/ 305 w 2609"/>
                <a:gd name="T57" fmla="*/ 238 h 980"/>
                <a:gd name="T58" fmla="*/ 305 w 2609"/>
                <a:gd name="T59" fmla="*/ 389 h 980"/>
                <a:gd name="T60" fmla="*/ 407 w 2609"/>
                <a:gd name="T61" fmla="*/ 270 h 980"/>
                <a:gd name="T62" fmla="*/ 547 w 2609"/>
                <a:gd name="T63" fmla="*/ 245 h 980"/>
                <a:gd name="T64" fmla="*/ 686 w 2609"/>
                <a:gd name="T65" fmla="*/ 249 h 980"/>
                <a:gd name="T66" fmla="*/ 800 w 2609"/>
                <a:gd name="T67" fmla="*/ 188 h 980"/>
                <a:gd name="T68" fmla="*/ 901 w 2609"/>
                <a:gd name="T69" fmla="*/ 278 h 980"/>
                <a:gd name="T70" fmla="*/ 966 w 2609"/>
                <a:gd name="T71" fmla="*/ 254 h 980"/>
                <a:gd name="T72" fmla="*/ 909 w 2609"/>
                <a:gd name="T73" fmla="*/ 154 h 980"/>
                <a:gd name="T74" fmla="*/ 1015 w 2609"/>
                <a:gd name="T75" fmla="*/ 134 h 980"/>
                <a:gd name="T76" fmla="*/ 1054 w 2609"/>
                <a:gd name="T77" fmla="*/ 130 h 980"/>
                <a:gd name="T78" fmla="*/ 1150 w 2609"/>
                <a:gd name="T79" fmla="*/ 19 h 980"/>
                <a:gd name="T80" fmla="*/ 1570 w 2609"/>
                <a:gd name="T81" fmla="*/ 37 h 980"/>
                <a:gd name="T82" fmla="*/ 1555 w 2609"/>
                <a:gd name="T83" fmla="*/ 93 h 980"/>
                <a:gd name="T84" fmla="*/ 1741 w 2609"/>
                <a:gd name="T85" fmla="*/ 98 h 980"/>
                <a:gd name="T86" fmla="*/ 1780 w 2609"/>
                <a:gd name="T87" fmla="*/ 134 h 980"/>
                <a:gd name="T88" fmla="*/ 1890 w 2609"/>
                <a:gd name="T89" fmla="*/ 146 h 980"/>
                <a:gd name="T90" fmla="*/ 2001 w 2609"/>
                <a:gd name="T91" fmla="*/ 118 h 980"/>
                <a:gd name="T92" fmla="*/ 2138 w 2609"/>
                <a:gd name="T93" fmla="*/ 132 h 980"/>
                <a:gd name="T94" fmla="*/ 2328 w 2609"/>
                <a:gd name="T95" fmla="*/ 183 h 980"/>
                <a:gd name="T96" fmla="*/ 2524 w 2609"/>
                <a:gd name="T97" fmla="*/ 211 h 980"/>
                <a:gd name="T98" fmla="*/ 1798 w 2609"/>
                <a:gd name="T99" fmla="*/ 115 h 980"/>
                <a:gd name="T100" fmla="*/ 1771 w 2609"/>
                <a:gd name="T101" fmla="*/ 98 h 980"/>
                <a:gd name="T102" fmla="*/ 2211 w 2609"/>
                <a:gd name="T103" fmla="*/ 164 h 980"/>
                <a:gd name="T104" fmla="*/ 738 w 2609"/>
                <a:gd name="T105" fmla="*/ 16 h 980"/>
                <a:gd name="T106" fmla="*/ 602 w 2609"/>
                <a:gd name="T107" fmla="*/ 140 h 980"/>
                <a:gd name="T108" fmla="*/ 547 w 2609"/>
                <a:gd name="T109" fmla="*/ 146 h 980"/>
                <a:gd name="T110" fmla="*/ 599 w 2609"/>
                <a:gd name="T111" fmla="*/ 33 h 980"/>
                <a:gd name="T112" fmla="*/ 583 w 2609"/>
                <a:gd name="T113" fmla="*/ 49 h 980"/>
                <a:gd name="T114" fmla="*/ 707 w 2609"/>
                <a:gd name="T115" fmla="*/ 24 h 980"/>
                <a:gd name="T116" fmla="*/ 629 w 2609"/>
                <a:gd name="T117" fmla="*/ 177 h 980"/>
                <a:gd name="T118" fmla="*/ 546 w 2609"/>
                <a:gd name="T119" fmla="*/ 124 h 980"/>
                <a:gd name="T120" fmla="*/ 1548 w 2609"/>
                <a:gd name="T121" fmla="*/ 58 h 980"/>
                <a:gd name="T122" fmla="*/ 1977 w 2609"/>
                <a:gd name="T123" fmla="*/ 58 h 980"/>
                <a:gd name="T124" fmla="*/ 2055 w 2609"/>
                <a:gd name="T125" fmla="*/ 861 h 9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9" h="980">
                  <a:moveTo>
                    <a:pt x="590" y="82"/>
                  </a:moveTo>
                  <a:lnTo>
                    <a:pt x="591" y="83"/>
                  </a:lnTo>
                  <a:lnTo>
                    <a:pt x="591" y="84"/>
                  </a:lnTo>
                  <a:lnTo>
                    <a:pt x="590" y="86"/>
                  </a:lnTo>
                  <a:lnTo>
                    <a:pt x="587" y="87"/>
                  </a:lnTo>
                  <a:lnTo>
                    <a:pt x="587" y="84"/>
                  </a:lnTo>
                  <a:lnTo>
                    <a:pt x="587" y="83"/>
                  </a:lnTo>
                  <a:lnTo>
                    <a:pt x="587" y="82"/>
                  </a:lnTo>
                  <a:lnTo>
                    <a:pt x="590" y="82"/>
                  </a:lnTo>
                  <a:close/>
                  <a:moveTo>
                    <a:pt x="22" y="628"/>
                  </a:moveTo>
                  <a:lnTo>
                    <a:pt x="34" y="640"/>
                  </a:lnTo>
                  <a:lnTo>
                    <a:pt x="35" y="642"/>
                  </a:lnTo>
                  <a:lnTo>
                    <a:pt x="39" y="643"/>
                  </a:lnTo>
                  <a:lnTo>
                    <a:pt x="46" y="643"/>
                  </a:lnTo>
                  <a:lnTo>
                    <a:pt x="54" y="645"/>
                  </a:lnTo>
                  <a:lnTo>
                    <a:pt x="58" y="661"/>
                  </a:lnTo>
                  <a:lnTo>
                    <a:pt x="50" y="663"/>
                  </a:lnTo>
                  <a:lnTo>
                    <a:pt x="49" y="663"/>
                  </a:lnTo>
                  <a:lnTo>
                    <a:pt x="41" y="662"/>
                  </a:lnTo>
                  <a:lnTo>
                    <a:pt x="33" y="662"/>
                  </a:lnTo>
                  <a:lnTo>
                    <a:pt x="27" y="662"/>
                  </a:lnTo>
                  <a:lnTo>
                    <a:pt x="19" y="659"/>
                  </a:lnTo>
                  <a:lnTo>
                    <a:pt x="14" y="658"/>
                  </a:lnTo>
                  <a:lnTo>
                    <a:pt x="10" y="657"/>
                  </a:lnTo>
                  <a:lnTo>
                    <a:pt x="4" y="654"/>
                  </a:lnTo>
                  <a:lnTo>
                    <a:pt x="0" y="650"/>
                  </a:lnTo>
                  <a:lnTo>
                    <a:pt x="3" y="646"/>
                  </a:lnTo>
                  <a:lnTo>
                    <a:pt x="3" y="642"/>
                  </a:lnTo>
                  <a:lnTo>
                    <a:pt x="3" y="639"/>
                  </a:lnTo>
                  <a:lnTo>
                    <a:pt x="3" y="635"/>
                  </a:lnTo>
                  <a:lnTo>
                    <a:pt x="3" y="634"/>
                  </a:lnTo>
                  <a:lnTo>
                    <a:pt x="3" y="632"/>
                  </a:lnTo>
                  <a:lnTo>
                    <a:pt x="7" y="628"/>
                  </a:lnTo>
                  <a:lnTo>
                    <a:pt x="8" y="627"/>
                  </a:lnTo>
                  <a:lnTo>
                    <a:pt x="11" y="624"/>
                  </a:lnTo>
                  <a:lnTo>
                    <a:pt x="17" y="624"/>
                  </a:lnTo>
                  <a:lnTo>
                    <a:pt x="14" y="632"/>
                  </a:lnTo>
                  <a:lnTo>
                    <a:pt x="18" y="630"/>
                  </a:lnTo>
                  <a:lnTo>
                    <a:pt x="22" y="628"/>
                  </a:lnTo>
                  <a:close/>
                  <a:moveTo>
                    <a:pt x="2119" y="902"/>
                  </a:moveTo>
                  <a:lnTo>
                    <a:pt x="2122" y="900"/>
                  </a:lnTo>
                  <a:lnTo>
                    <a:pt x="2122" y="902"/>
                  </a:lnTo>
                  <a:lnTo>
                    <a:pt x="2122" y="903"/>
                  </a:lnTo>
                  <a:lnTo>
                    <a:pt x="2122" y="904"/>
                  </a:lnTo>
                  <a:lnTo>
                    <a:pt x="2122" y="906"/>
                  </a:lnTo>
                  <a:lnTo>
                    <a:pt x="2118" y="911"/>
                  </a:lnTo>
                  <a:lnTo>
                    <a:pt x="2111" y="919"/>
                  </a:lnTo>
                  <a:lnTo>
                    <a:pt x="2110" y="920"/>
                  </a:lnTo>
                  <a:lnTo>
                    <a:pt x="2108" y="920"/>
                  </a:lnTo>
                  <a:lnTo>
                    <a:pt x="2108" y="919"/>
                  </a:lnTo>
                  <a:lnTo>
                    <a:pt x="2111" y="914"/>
                  </a:lnTo>
                  <a:lnTo>
                    <a:pt x="2116" y="906"/>
                  </a:lnTo>
                  <a:lnTo>
                    <a:pt x="2119" y="902"/>
                  </a:lnTo>
                  <a:close/>
                  <a:moveTo>
                    <a:pt x="2145" y="880"/>
                  </a:moveTo>
                  <a:lnTo>
                    <a:pt x="2147" y="880"/>
                  </a:lnTo>
                  <a:lnTo>
                    <a:pt x="2147" y="881"/>
                  </a:lnTo>
                  <a:lnTo>
                    <a:pt x="2147" y="883"/>
                  </a:lnTo>
                  <a:lnTo>
                    <a:pt x="2150" y="883"/>
                  </a:lnTo>
                  <a:lnTo>
                    <a:pt x="2150" y="884"/>
                  </a:lnTo>
                  <a:lnTo>
                    <a:pt x="2150" y="888"/>
                  </a:lnTo>
                  <a:lnTo>
                    <a:pt x="2142" y="894"/>
                  </a:lnTo>
                  <a:lnTo>
                    <a:pt x="2138" y="898"/>
                  </a:lnTo>
                  <a:lnTo>
                    <a:pt x="2135" y="899"/>
                  </a:lnTo>
                  <a:lnTo>
                    <a:pt x="2133" y="899"/>
                  </a:lnTo>
                  <a:lnTo>
                    <a:pt x="2131" y="899"/>
                  </a:lnTo>
                  <a:lnTo>
                    <a:pt x="2130" y="899"/>
                  </a:lnTo>
                  <a:lnTo>
                    <a:pt x="2130" y="898"/>
                  </a:lnTo>
                  <a:lnTo>
                    <a:pt x="2131" y="895"/>
                  </a:lnTo>
                  <a:lnTo>
                    <a:pt x="2133" y="894"/>
                  </a:lnTo>
                  <a:lnTo>
                    <a:pt x="2135" y="892"/>
                  </a:lnTo>
                  <a:lnTo>
                    <a:pt x="2138" y="891"/>
                  </a:lnTo>
                  <a:lnTo>
                    <a:pt x="2145" y="880"/>
                  </a:lnTo>
                  <a:close/>
                  <a:moveTo>
                    <a:pt x="2158" y="871"/>
                  </a:moveTo>
                  <a:lnTo>
                    <a:pt x="2159" y="871"/>
                  </a:lnTo>
                  <a:lnTo>
                    <a:pt x="2159" y="872"/>
                  </a:lnTo>
                  <a:lnTo>
                    <a:pt x="2159" y="876"/>
                  </a:lnTo>
                  <a:lnTo>
                    <a:pt x="2159" y="883"/>
                  </a:lnTo>
                  <a:lnTo>
                    <a:pt x="2158" y="885"/>
                  </a:lnTo>
                  <a:lnTo>
                    <a:pt x="2155" y="887"/>
                  </a:lnTo>
                  <a:lnTo>
                    <a:pt x="2155" y="885"/>
                  </a:lnTo>
                  <a:lnTo>
                    <a:pt x="2154" y="884"/>
                  </a:lnTo>
                  <a:lnTo>
                    <a:pt x="2154" y="881"/>
                  </a:lnTo>
                  <a:lnTo>
                    <a:pt x="2155" y="875"/>
                  </a:lnTo>
                  <a:lnTo>
                    <a:pt x="2158" y="871"/>
                  </a:lnTo>
                  <a:close/>
                  <a:moveTo>
                    <a:pt x="2184" y="855"/>
                  </a:moveTo>
                  <a:lnTo>
                    <a:pt x="2185" y="855"/>
                  </a:lnTo>
                  <a:lnTo>
                    <a:pt x="2185" y="856"/>
                  </a:lnTo>
                  <a:lnTo>
                    <a:pt x="2185" y="860"/>
                  </a:lnTo>
                  <a:lnTo>
                    <a:pt x="2184" y="868"/>
                  </a:lnTo>
                  <a:lnTo>
                    <a:pt x="2181" y="868"/>
                  </a:lnTo>
                  <a:lnTo>
                    <a:pt x="2178" y="869"/>
                  </a:lnTo>
                  <a:lnTo>
                    <a:pt x="2176" y="872"/>
                  </a:lnTo>
                  <a:lnTo>
                    <a:pt x="2174" y="872"/>
                  </a:lnTo>
                  <a:lnTo>
                    <a:pt x="2176" y="868"/>
                  </a:lnTo>
                  <a:lnTo>
                    <a:pt x="2178" y="860"/>
                  </a:lnTo>
                  <a:lnTo>
                    <a:pt x="2181" y="857"/>
                  </a:lnTo>
                  <a:lnTo>
                    <a:pt x="2184" y="855"/>
                  </a:lnTo>
                  <a:close/>
                  <a:moveTo>
                    <a:pt x="2212" y="834"/>
                  </a:moveTo>
                  <a:lnTo>
                    <a:pt x="2215" y="833"/>
                  </a:lnTo>
                  <a:lnTo>
                    <a:pt x="2216" y="833"/>
                  </a:lnTo>
                  <a:lnTo>
                    <a:pt x="2216" y="836"/>
                  </a:lnTo>
                  <a:lnTo>
                    <a:pt x="2213" y="841"/>
                  </a:lnTo>
                  <a:lnTo>
                    <a:pt x="2209" y="845"/>
                  </a:lnTo>
                  <a:lnTo>
                    <a:pt x="2208" y="844"/>
                  </a:lnTo>
                  <a:lnTo>
                    <a:pt x="2209" y="841"/>
                  </a:lnTo>
                  <a:lnTo>
                    <a:pt x="2211" y="837"/>
                  </a:lnTo>
                  <a:lnTo>
                    <a:pt x="2212" y="834"/>
                  </a:lnTo>
                  <a:close/>
                  <a:moveTo>
                    <a:pt x="2499" y="188"/>
                  </a:moveTo>
                  <a:lnTo>
                    <a:pt x="2505" y="192"/>
                  </a:lnTo>
                  <a:lnTo>
                    <a:pt x="2512" y="196"/>
                  </a:lnTo>
                  <a:lnTo>
                    <a:pt x="2512" y="198"/>
                  </a:lnTo>
                  <a:lnTo>
                    <a:pt x="2511" y="200"/>
                  </a:lnTo>
                  <a:lnTo>
                    <a:pt x="2509" y="202"/>
                  </a:lnTo>
                  <a:lnTo>
                    <a:pt x="2508" y="202"/>
                  </a:lnTo>
                  <a:lnTo>
                    <a:pt x="2507" y="200"/>
                  </a:lnTo>
                  <a:lnTo>
                    <a:pt x="2504" y="203"/>
                  </a:lnTo>
                  <a:lnTo>
                    <a:pt x="2503" y="203"/>
                  </a:lnTo>
                  <a:lnTo>
                    <a:pt x="2501" y="203"/>
                  </a:lnTo>
                  <a:lnTo>
                    <a:pt x="2500" y="203"/>
                  </a:lnTo>
                  <a:lnTo>
                    <a:pt x="2499" y="202"/>
                  </a:lnTo>
                  <a:lnTo>
                    <a:pt x="2497" y="199"/>
                  </a:lnTo>
                  <a:lnTo>
                    <a:pt x="2496" y="199"/>
                  </a:lnTo>
                  <a:lnTo>
                    <a:pt x="2493" y="199"/>
                  </a:lnTo>
                  <a:lnTo>
                    <a:pt x="2499" y="188"/>
                  </a:lnTo>
                  <a:close/>
                  <a:moveTo>
                    <a:pt x="2176" y="165"/>
                  </a:moveTo>
                  <a:lnTo>
                    <a:pt x="2172" y="169"/>
                  </a:lnTo>
                  <a:lnTo>
                    <a:pt x="2172" y="172"/>
                  </a:lnTo>
                  <a:lnTo>
                    <a:pt x="2172" y="173"/>
                  </a:lnTo>
                  <a:lnTo>
                    <a:pt x="2173" y="172"/>
                  </a:lnTo>
                  <a:lnTo>
                    <a:pt x="2174" y="171"/>
                  </a:lnTo>
                  <a:lnTo>
                    <a:pt x="2174" y="168"/>
                  </a:lnTo>
                  <a:lnTo>
                    <a:pt x="2176" y="165"/>
                  </a:lnTo>
                  <a:close/>
                  <a:moveTo>
                    <a:pt x="2024" y="126"/>
                  </a:moveTo>
                  <a:lnTo>
                    <a:pt x="2021" y="126"/>
                  </a:lnTo>
                  <a:lnTo>
                    <a:pt x="2019" y="126"/>
                  </a:lnTo>
                  <a:lnTo>
                    <a:pt x="2022" y="128"/>
                  </a:lnTo>
                  <a:lnTo>
                    <a:pt x="2029" y="132"/>
                  </a:lnTo>
                  <a:lnTo>
                    <a:pt x="2028" y="129"/>
                  </a:lnTo>
                  <a:lnTo>
                    <a:pt x="2026" y="128"/>
                  </a:lnTo>
                  <a:lnTo>
                    <a:pt x="2026" y="126"/>
                  </a:lnTo>
                  <a:lnTo>
                    <a:pt x="2024" y="126"/>
                  </a:lnTo>
                  <a:close/>
                  <a:moveTo>
                    <a:pt x="1569" y="101"/>
                  </a:moveTo>
                  <a:lnTo>
                    <a:pt x="1566" y="102"/>
                  </a:lnTo>
                  <a:lnTo>
                    <a:pt x="1565" y="103"/>
                  </a:lnTo>
                  <a:lnTo>
                    <a:pt x="1563" y="103"/>
                  </a:lnTo>
                  <a:lnTo>
                    <a:pt x="1562" y="107"/>
                  </a:lnTo>
                  <a:lnTo>
                    <a:pt x="1562" y="110"/>
                  </a:lnTo>
                  <a:lnTo>
                    <a:pt x="1562" y="113"/>
                  </a:lnTo>
                  <a:lnTo>
                    <a:pt x="1563" y="114"/>
                  </a:lnTo>
                  <a:lnTo>
                    <a:pt x="1565" y="115"/>
                  </a:lnTo>
                  <a:lnTo>
                    <a:pt x="1566" y="115"/>
                  </a:lnTo>
                  <a:lnTo>
                    <a:pt x="1569" y="113"/>
                  </a:lnTo>
                  <a:lnTo>
                    <a:pt x="1570" y="107"/>
                  </a:lnTo>
                  <a:lnTo>
                    <a:pt x="1571" y="103"/>
                  </a:lnTo>
                  <a:lnTo>
                    <a:pt x="1571" y="102"/>
                  </a:lnTo>
                  <a:lnTo>
                    <a:pt x="1570" y="101"/>
                  </a:lnTo>
                  <a:lnTo>
                    <a:pt x="1569" y="101"/>
                  </a:lnTo>
                  <a:close/>
                  <a:moveTo>
                    <a:pt x="313" y="522"/>
                  </a:moveTo>
                  <a:lnTo>
                    <a:pt x="311" y="522"/>
                  </a:lnTo>
                  <a:lnTo>
                    <a:pt x="310" y="523"/>
                  </a:lnTo>
                  <a:lnTo>
                    <a:pt x="310" y="526"/>
                  </a:lnTo>
                  <a:lnTo>
                    <a:pt x="310" y="529"/>
                  </a:lnTo>
                  <a:lnTo>
                    <a:pt x="306" y="529"/>
                  </a:lnTo>
                  <a:lnTo>
                    <a:pt x="302" y="527"/>
                  </a:lnTo>
                  <a:lnTo>
                    <a:pt x="298" y="527"/>
                  </a:lnTo>
                  <a:lnTo>
                    <a:pt x="295" y="526"/>
                  </a:lnTo>
                  <a:lnTo>
                    <a:pt x="302" y="537"/>
                  </a:lnTo>
                  <a:lnTo>
                    <a:pt x="306" y="541"/>
                  </a:lnTo>
                  <a:lnTo>
                    <a:pt x="310" y="545"/>
                  </a:lnTo>
                  <a:lnTo>
                    <a:pt x="314" y="544"/>
                  </a:lnTo>
                  <a:lnTo>
                    <a:pt x="318" y="542"/>
                  </a:lnTo>
                  <a:lnTo>
                    <a:pt x="321" y="541"/>
                  </a:lnTo>
                  <a:lnTo>
                    <a:pt x="322" y="541"/>
                  </a:lnTo>
                  <a:lnTo>
                    <a:pt x="323" y="540"/>
                  </a:lnTo>
                  <a:lnTo>
                    <a:pt x="325" y="535"/>
                  </a:lnTo>
                  <a:lnTo>
                    <a:pt x="326" y="533"/>
                  </a:lnTo>
                  <a:lnTo>
                    <a:pt x="326" y="531"/>
                  </a:lnTo>
                  <a:lnTo>
                    <a:pt x="325" y="530"/>
                  </a:lnTo>
                  <a:lnTo>
                    <a:pt x="322" y="529"/>
                  </a:lnTo>
                  <a:lnTo>
                    <a:pt x="321" y="529"/>
                  </a:lnTo>
                  <a:lnTo>
                    <a:pt x="313" y="522"/>
                  </a:lnTo>
                  <a:close/>
                  <a:moveTo>
                    <a:pt x="306" y="511"/>
                  </a:moveTo>
                  <a:lnTo>
                    <a:pt x="303" y="510"/>
                  </a:lnTo>
                  <a:lnTo>
                    <a:pt x="303" y="511"/>
                  </a:lnTo>
                  <a:lnTo>
                    <a:pt x="303" y="514"/>
                  </a:lnTo>
                  <a:lnTo>
                    <a:pt x="305" y="517"/>
                  </a:lnTo>
                  <a:lnTo>
                    <a:pt x="306" y="519"/>
                  </a:lnTo>
                  <a:lnTo>
                    <a:pt x="307" y="519"/>
                  </a:lnTo>
                  <a:lnTo>
                    <a:pt x="307" y="517"/>
                  </a:lnTo>
                  <a:lnTo>
                    <a:pt x="306" y="511"/>
                  </a:lnTo>
                  <a:close/>
                  <a:moveTo>
                    <a:pt x="295" y="480"/>
                  </a:moveTo>
                  <a:lnTo>
                    <a:pt x="294" y="480"/>
                  </a:lnTo>
                  <a:lnTo>
                    <a:pt x="292" y="480"/>
                  </a:lnTo>
                  <a:lnTo>
                    <a:pt x="292" y="482"/>
                  </a:lnTo>
                  <a:lnTo>
                    <a:pt x="292" y="483"/>
                  </a:lnTo>
                  <a:lnTo>
                    <a:pt x="294" y="484"/>
                  </a:lnTo>
                  <a:lnTo>
                    <a:pt x="295" y="486"/>
                  </a:lnTo>
                  <a:lnTo>
                    <a:pt x="299" y="486"/>
                  </a:lnTo>
                  <a:lnTo>
                    <a:pt x="302" y="486"/>
                  </a:lnTo>
                  <a:lnTo>
                    <a:pt x="303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299" y="480"/>
                  </a:lnTo>
                  <a:lnTo>
                    <a:pt x="295" y="480"/>
                  </a:lnTo>
                  <a:close/>
                  <a:moveTo>
                    <a:pt x="192" y="441"/>
                  </a:moveTo>
                  <a:lnTo>
                    <a:pt x="187" y="444"/>
                  </a:lnTo>
                  <a:lnTo>
                    <a:pt x="185" y="447"/>
                  </a:lnTo>
                  <a:lnTo>
                    <a:pt x="181" y="449"/>
                  </a:lnTo>
                  <a:lnTo>
                    <a:pt x="177" y="452"/>
                  </a:lnTo>
                  <a:lnTo>
                    <a:pt x="178" y="455"/>
                  </a:lnTo>
                  <a:lnTo>
                    <a:pt x="182" y="459"/>
                  </a:lnTo>
                  <a:lnTo>
                    <a:pt x="185" y="461"/>
                  </a:lnTo>
                  <a:lnTo>
                    <a:pt x="186" y="464"/>
                  </a:lnTo>
                  <a:lnTo>
                    <a:pt x="186" y="467"/>
                  </a:lnTo>
                  <a:lnTo>
                    <a:pt x="186" y="468"/>
                  </a:lnTo>
                  <a:lnTo>
                    <a:pt x="186" y="471"/>
                  </a:lnTo>
                  <a:lnTo>
                    <a:pt x="186" y="472"/>
                  </a:lnTo>
                  <a:lnTo>
                    <a:pt x="189" y="475"/>
                  </a:lnTo>
                  <a:lnTo>
                    <a:pt x="192" y="478"/>
                  </a:lnTo>
                  <a:lnTo>
                    <a:pt x="196" y="480"/>
                  </a:lnTo>
                  <a:lnTo>
                    <a:pt x="196" y="482"/>
                  </a:lnTo>
                  <a:lnTo>
                    <a:pt x="197" y="483"/>
                  </a:lnTo>
                  <a:lnTo>
                    <a:pt x="197" y="487"/>
                  </a:lnTo>
                  <a:lnTo>
                    <a:pt x="197" y="490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13" y="487"/>
                  </a:lnTo>
                  <a:lnTo>
                    <a:pt x="220" y="486"/>
                  </a:lnTo>
                  <a:lnTo>
                    <a:pt x="220" y="478"/>
                  </a:lnTo>
                  <a:lnTo>
                    <a:pt x="221" y="478"/>
                  </a:lnTo>
                  <a:lnTo>
                    <a:pt x="222" y="478"/>
                  </a:lnTo>
                  <a:lnTo>
                    <a:pt x="222" y="479"/>
                  </a:lnTo>
                  <a:lnTo>
                    <a:pt x="222" y="480"/>
                  </a:lnTo>
                  <a:lnTo>
                    <a:pt x="224" y="480"/>
                  </a:lnTo>
                  <a:lnTo>
                    <a:pt x="225" y="480"/>
                  </a:lnTo>
                  <a:lnTo>
                    <a:pt x="225" y="472"/>
                  </a:lnTo>
                  <a:lnTo>
                    <a:pt x="224" y="467"/>
                  </a:lnTo>
                  <a:lnTo>
                    <a:pt x="222" y="467"/>
                  </a:lnTo>
                  <a:lnTo>
                    <a:pt x="221" y="465"/>
                  </a:lnTo>
                  <a:lnTo>
                    <a:pt x="220" y="461"/>
                  </a:lnTo>
                  <a:lnTo>
                    <a:pt x="218" y="459"/>
                  </a:lnTo>
                  <a:lnTo>
                    <a:pt x="217" y="457"/>
                  </a:lnTo>
                  <a:lnTo>
                    <a:pt x="216" y="456"/>
                  </a:lnTo>
                  <a:lnTo>
                    <a:pt x="213" y="456"/>
                  </a:lnTo>
                  <a:lnTo>
                    <a:pt x="212" y="457"/>
                  </a:lnTo>
                  <a:lnTo>
                    <a:pt x="210" y="457"/>
                  </a:lnTo>
                  <a:lnTo>
                    <a:pt x="205" y="453"/>
                  </a:lnTo>
                  <a:lnTo>
                    <a:pt x="201" y="449"/>
                  </a:lnTo>
                  <a:lnTo>
                    <a:pt x="192" y="441"/>
                  </a:lnTo>
                  <a:close/>
                  <a:moveTo>
                    <a:pt x="259" y="418"/>
                  </a:moveTo>
                  <a:lnTo>
                    <a:pt x="257" y="418"/>
                  </a:lnTo>
                  <a:lnTo>
                    <a:pt x="256" y="420"/>
                  </a:lnTo>
                  <a:lnTo>
                    <a:pt x="256" y="422"/>
                  </a:lnTo>
                  <a:lnTo>
                    <a:pt x="257" y="426"/>
                  </a:lnTo>
                  <a:lnTo>
                    <a:pt x="259" y="428"/>
                  </a:lnTo>
                  <a:lnTo>
                    <a:pt x="263" y="428"/>
                  </a:lnTo>
                  <a:lnTo>
                    <a:pt x="264" y="428"/>
                  </a:lnTo>
                  <a:lnTo>
                    <a:pt x="264" y="426"/>
                  </a:lnTo>
                  <a:lnTo>
                    <a:pt x="264" y="425"/>
                  </a:lnTo>
                  <a:lnTo>
                    <a:pt x="267" y="425"/>
                  </a:lnTo>
                  <a:lnTo>
                    <a:pt x="268" y="425"/>
                  </a:lnTo>
                  <a:lnTo>
                    <a:pt x="268" y="428"/>
                  </a:lnTo>
                  <a:lnTo>
                    <a:pt x="268" y="430"/>
                  </a:lnTo>
                  <a:lnTo>
                    <a:pt x="267" y="436"/>
                  </a:lnTo>
                  <a:lnTo>
                    <a:pt x="267" y="439"/>
                  </a:lnTo>
                  <a:lnTo>
                    <a:pt x="264" y="439"/>
                  </a:lnTo>
                  <a:lnTo>
                    <a:pt x="263" y="437"/>
                  </a:lnTo>
                  <a:lnTo>
                    <a:pt x="262" y="436"/>
                  </a:lnTo>
                  <a:lnTo>
                    <a:pt x="259" y="436"/>
                  </a:lnTo>
                  <a:lnTo>
                    <a:pt x="259" y="437"/>
                  </a:lnTo>
                  <a:lnTo>
                    <a:pt x="259" y="439"/>
                  </a:lnTo>
                  <a:lnTo>
                    <a:pt x="259" y="440"/>
                  </a:lnTo>
                  <a:lnTo>
                    <a:pt x="262" y="443"/>
                  </a:lnTo>
                  <a:lnTo>
                    <a:pt x="262" y="444"/>
                  </a:lnTo>
                  <a:lnTo>
                    <a:pt x="253" y="441"/>
                  </a:lnTo>
                  <a:lnTo>
                    <a:pt x="253" y="447"/>
                  </a:lnTo>
                  <a:lnTo>
                    <a:pt x="262" y="451"/>
                  </a:lnTo>
                  <a:lnTo>
                    <a:pt x="267" y="456"/>
                  </a:lnTo>
                  <a:lnTo>
                    <a:pt x="272" y="463"/>
                  </a:lnTo>
                  <a:lnTo>
                    <a:pt x="276" y="469"/>
                  </a:lnTo>
                  <a:lnTo>
                    <a:pt x="278" y="468"/>
                  </a:lnTo>
                  <a:lnTo>
                    <a:pt x="280" y="465"/>
                  </a:lnTo>
                  <a:lnTo>
                    <a:pt x="284" y="461"/>
                  </a:lnTo>
                  <a:lnTo>
                    <a:pt x="284" y="459"/>
                  </a:lnTo>
                  <a:lnTo>
                    <a:pt x="284" y="455"/>
                  </a:lnTo>
                  <a:lnTo>
                    <a:pt x="283" y="452"/>
                  </a:lnTo>
                  <a:lnTo>
                    <a:pt x="282" y="451"/>
                  </a:lnTo>
                  <a:lnTo>
                    <a:pt x="279" y="447"/>
                  </a:lnTo>
                  <a:lnTo>
                    <a:pt x="276" y="444"/>
                  </a:lnTo>
                  <a:lnTo>
                    <a:pt x="275" y="437"/>
                  </a:lnTo>
                  <a:lnTo>
                    <a:pt x="275" y="433"/>
                  </a:lnTo>
                  <a:lnTo>
                    <a:pt x="275" y="429"/>
                  </a:lnTo>
                  <a:lnTo>
                    <a:pt x="275" y="426"/>
                  </a:lnTo>
                  <a:lnTo>
                    <a:pt x="275" y="424"/>
                  </a:lnTo>
                  <a:lnTo>
                    <a:pt x="266" y="420"/>
                  </a:lnTo>
                  <a:lnTo>
                    <a:pt x="262" y="418"/>
                  </a:lnTo>
                  <a:lnTo>
                    <a:pt x="259" y="418"/>
                  </a:lnTo>
                  <a:close/>
                  <a:moveTo>
                    <a:pt x="248" y="387"/>
                  </a:moveTo>
                  <a:lnTo>
                    <a:pt x="248" y="389"/>
                  </a:lnTo>
                  <a:lnTo>
                    <a:pt x="248" y="393"/>
                  </a:lnTo>
                  <a:lnTo>
                    <a:pt x="251" y="402"/>
                  </a:lnTo>
                  <a:lnTo>
                    <a:pt x="257" y="402"/>
                  </a:lnTo>
                  <a:lnTo>
                    <a:pt x="264" y="402"/>
                  </a:lnTo>
                  <a:lnTo>
                    <a:pt x="266" y="402"/>
                  </a:lnTo>
                  <a:lnTo>
                    <a:pt x="266" y="401"/>
                  </a:lnTo>
                  <a:lnTo>
                    <a:pt x="264" y="399"/>
                  </a:lnTo>
                  <a:lnTo>
                    <a:pt x="262" y="397"/>
                  </a:lnTo>
                  <a:lnTo>
                    <a:pt x="260" y="395"/>
                  </a:lnTo>
                  <a:lnTo>
                    <a:pt x="259" y="394"/>
                  </a:lnTo>
                  <a:lnTo>
                    <a:pt x="259" y="391"/>
                  </a:lnTo>
                  <a:lnTo>
                    <a:pt x="259" y="390"/>
                  </a:lnTo>
                  <a:lnTo>
                    <a:pt x="257" y="389"/>
                  </a:lnTo>
                  <a:lnTo>
                    <a:pt x="253" y="389"/>
                  </a:lnTo>
                  <a:lnTo>
                    <a:pt x="248" y="387"/>
                  </a:lnTo>
                  <a:close/>
                  <a:moveTo>
                    <a:pt x="323" y="354"/>
                  </a:moveTo>
                  <a:lnTo>
                    <a:pt x="322" y="352"/>
                  </a:lnTo>
                  <a:lnTo>
                    <a:pt x="321" y="352"/>
                  </a:lnTo>
                  <a:lnTo>
                    <a:pt x="321" y="355"/>
                  </a:lnTo>
                  <a:lnTo>
                    <a:pt x="321" y="359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5" y="355"/>
                  </a:lnTo>
                  <a:lnTo>
                    <a:pt x="325" y="354"/>
                  </a:lnTo>
                  <a:lnTo>
                    <a:pt x="323" y="354"/>
                  </a:lnTo>
                  <a:close/>
                  <a:moveTo>
                    <a:pt x="984" y="175"/>
                  </a:moveTo>
                  <a:lnTo>
                    <a:pt x="983" y="175"/>
                  </a:lnTo>
                  <a:lnTo>
                    <a:pt x="982" y="176"/>
                  </a:lnTo>
                  <a:lnTo>
                    <a:pt x="982" y="177"/>
                  </a:lnTo>
                  <a:lnTo>
                    <a:pt x="982" y="180"/>
                  </a:lnTo>
                  <a:lnTo>
                    <a:pt x="986" y="179"/>
                  </a:lnTo>
                  <a:lnTo>
                    <a:pt x="987" y="179"/>
                  </a:lnTo>
                  <a:lnTo>
                    <a:pt x="987" y="177"/>
                  </a:lnTo>
                  <a:lnTo>
                    <a:pt x="987" y="176"/>
                  </a:lnTo>
                  <a:lnTo>
                    <a:pt x="984" y="175"/>
                  </a:lnTo>
                  <a:close/>
                  <a:moveTo>
                    <a:pt x="1563" y="115"/>
                  </a:moveTo>
                  <a:lnTo>
                    <a:pt x="1559" y="121"/>
                  </a:lnTo>
                  <a:lnTo>
                    <a:pt x="1559" y="122"/>
                  </a:lnTo>
                  <a:lnTo>
                    <a:pt x="1559" y="124"/>
                  </a:lnTo>
                  <a:lnTo>
                    <a:pt x="1560" y="124"/>
                  </a:lnTo>
                  <a:lnTo>
                    <a:pt x="1562" y="122"/>
                  </a:lnTo>
                  <a:lnTo>
                    <a:pt x="1563" y="119"/>
                  </a:lnTo>
                  <a:lnTo>
                    <a:pt x="1563" y="115"/>
                  </a:lnTo>
                  <a:close/>
                  <a:moveTo>
                    <a:pt x="1119" y="86"/>
                  </a:moveTo>
                  <a:lnTo>
                    <a:pt x="1110" y="95"/>
                  </a:lnTo>
                  <a:lnTo>
                    <a:pt x="1110" y="97"/>
                  </a:lnTo>
                  <a:lnTo>
                    <a:pt x="1112" y="98"/>
                  </a:lnTo>
                  <a:lnTo>
                    <a:pt x="1114" y="98"/>
                  </a:lnTo>
                  <a:lnTo>
                    <a:pt x="1115" y="95"/>
                  </a:lnTo>
                  <a:lnTo>
                    <a:pt x="1116" y="93"/>
                  </a:lnTo>
                  <a:lnTo>
                    <a:pt x="1118" y="89"/>
                  </a:lnTo>
                  <a:lnTo>
                    <a:pt x="1119" y="86"/>
                  </a:lnTo>
                  <a:close/>
                  <a:moveTo>
                    <a:pt x="1411" y="2"/>
                  </a:moveTo>
                  <a:lnTo>
                    <a:pt x="1410" y="4"/>
                  </a:lnTo>
                  <a:lnTo>
                    <a:pt x="1408" y="5"/>
                  </a:lnTo>
                  <a:lnTo>
                    <a:pt x="1410" y="8"/>
                  </a:lnTo>
                  <a:lnTo>
                    <a:pt x="1411" y="9"/>
                  </a:lnTo>
                  <a:lnTo>
                    <a:pt x="1404" y="13"/>
                  </a:lnTo>
                  <a:lnTo>
                    <a:pt x="1396" y="16"/>
                  </a:lnTo>
                  <a:lnTo>
                    <a:pt x="1392" y="17"/>
                  </a:lnTo>
                  <a:lnTo>
                    <a:pt x="1387" y="19"/>
                  </a:lnTo>
                  <a:lnTo>
                    <a:pt x="1383" y="19"/>
                  </a:lnTo>
                  <a:lnTo>
                    <a:pt x="1377" y="17"/>
                  </a:lnTo>
                  <a:lnTo>
                    <a:pt x="1377" y="16"/>
                  </a:lnTo>
                  <a:lnTo>
                    <a:pt x="1376" y="14"/>
                  </a:lnTo>
                  <a:lnTo>
                    <a:pt x="1375" y="13"/>
                  </a:lnTo>
                  <a:lnTo>
                    <a:pt x="1373" y="12"/>
                  </a:lnTo>
                  <a:lnTo>
                    <a:pt x="1373" y="13"/>
                  </a:lnTo>
                  <a:lnTo>
                    <a:pt x="1373" y="14"/>
                  </a:lnTo>
                  <a:lnTo>
                    <a:pt x="1372" y="20"/>
                  </a:lnTo>
                  <a:lnTo>
                    <a:pt x="1369" y="28"/>
                  </a:lnTo>
                  <a:lnTo>
                    <a:pt x="1375" y="29"/>
                  </a:lnTo>
                  <a:lnTo>
                    <a:pt x="1380" y="31"/>
                  </a:lnTo>
                  <a:lnTo>
                    <a:pt x="1380" y="36"/>
                  </a:lnTo>
                  <a:lnTo>
                    <a:pt x="1390" y="27"/>
                  </a:lnTo>
                  <a:lnTo>
                    <a:pt x="1399" y="20"/>
                  </a:lnTo>
                  <a:lnTo>
                    <a:pt x="1407" y="16"/>
                  </a:lnTo>
                  <a:lnTo>
                    <a:pt x="1415" y="13"/>
                  </a:lnTo>
                  <a:lnTo>
                    <a:pt x="1416" y="10"/>
                  </a:lnTo>
                  <a:lnTo>
                    <a:pt x="1418" y="9"/>
                  </a:lnTo>
                  <a:lnTo>
                    <a:pt x="1418" y="8"/>
                  </a:lnTo>
                  <a:lnTo>
                    <a:pt x="1416" y="6"/>
                  </a:lnTo>
                  <a:lnTo>
                    <a:pt x="1416" y="5"/>
                  </a:lnTo>
                  <a:lnTo>
                    <a:pt x="1411" y="2"/>
                  </a:lnTo>
                  <a:close/>
                  <a:moveTo>
                    <a:pt x="1509" y="618"/>
                  </a:moveTo>
                  <a:lnTo>
                    <a:pt x="1507" y="618"/>
                  </a:lnTo>
                  <a:lnTo>
                    <a:pt x="1500" y="632"/>
                  </a:lnTo>
                  <a:lnTo>
                    <a:pt x="1490" y="651"/>
                  </a:lnTo>
                  <a:lnTo>
                    <a:pt x="1478" y="669"/>
                  </a:lnTo>
                  <a:lnTo>
                    <a:pt x="1473" y="674"/>
                  </a:lnTo>
                  <a:lnTo>
                    <a:pt x="1468" y="680"/>
                  </a:lnTo>
                  <a:lnTo>
                    <a:pt x="1466" y="680"/>
                  </a:lnTo>
                  <a:lnTo>
                    <a:pt x="1464" y="680"/>
                  </a:lnTo>
                  <a:lnTo>
                    <a:pt x="1462" y="681"/>
                  </a:lnTo>
                  <a:lnTo>
                    <a:pt x="1461" y="682"/>
                  </a:lnTo>
                  <a:lnTo>
                    <a:pt x="1460" y="684"/>
                  </a:lnTo>
                  <a:lnTo>
                    <a:pt x="1458" y="688"/>
                  </a:lnTo>
                  <a:lnTo>
                    <a:pt x="1457" y="690"/>
                  </a:lnTo>
                  <a:lnTo>
                    <a:pt x="1457" y="692"/>
                  </a:lnTo>
                  <a:lnTo>
                    <a:pt x="1455" y="692"/>
                  </a:lnTo>
                  <a:lnTo>
                    <a:pt x="1453" y="693"/>
                  </a:lnTo>
                  <a:lnTo>
                    <a:pt x="1450" y="693"/>
                  </a:lnTo>
                  <a:lnTo>
                    <a:pt x="1447" y="693"/>
                  </a:lnTo>
                  <a:lnTo>
                    <a:pt x="1445" y="694"/>
                  </a:lnTo>
                  <a:lnTo>
                    <a:pt x="1443" y="697"/>
                  </a:lnTo>
                  <a:lnTo>
                    <a:pt x="1442" y="701"/>
                  </a:lnTo>
                  <a:lnTo>
                    <a:pt x="1441" y="705"/>
                  </a:lnTo>
                  <a:lnTo>
                    <a:pt x="1439" y="708"/>
                  </a:lnTo>
                  <a:lnTo>
                    <a:pt x="1437" y="712"/>
                  </a:lnTo>
                  <a:lnTo>
                    <a:pt x="1433" y="715"/>
                  </a:lnTo>
                  <a:lnTo>
                    <a:pt x="1430" y="717"/>
                  </a:lnTo>
                  <a:lnTo>
                    <a:pt x="1426" y="720"/>
                  </a:lnTo>
                  <a:lnTo>
                    <a:pt x="1418" y="724"/>
                  </a:lnTo>
                  <a:lnTo>
                    <a:pt x="1408" y="728"/>
                  </a:lnTo>
                  <a:lnTo>
                    <a:pt x="1412" y="731"/>
                  </a:lnTo>
                  <a:lnTo>
                    <a:pt x="1416" y="733"/>
                  </a:lnTo>
                  <a:lnTo>
                    <a:pt x="1420" y="736"/>
                  </a:lnTo>
                  <a:lnTo>
                    <a:pt x="1423" y="736"/>
                  </a:lnTo>
                  <a:lnTo>
                    <a:pt x="1427" y="736"/>
                  </a:lnTo>
                  <a:lnTo>
                    <a:pt x="1433" y="735"/>
                  </a:lnTo>
                  <a:lnTo>
                    <a:pt x="1437" y="731"/>
                  </a:lnTo>
                  <a:lnTo>
                    <a:pt x="1441" y="727"/>
                  </a:lnTo>
                  <a:lnTo>
                    <a:pt x="1445" y="721"/>
                  </a:lnTo>
                  <a:lnTo>
                    <a:pt x="1450" y="710"/>
                  </a:lnTo>
                  <a:lnTo>
                    <a:pt x="1454" y="706"/>
                  </a:lnTo>
                  <a:lnTo>
                    <a:pt x="1455" y="704"/>
                  </a:lnTo>
                  <a:lnTo>
                    <a:pt x="1458" y="702"/>
                  </a:lnTo>
                  <a:lnTo>
                    <a:pt x="1460" y="702"/>
                  </a:lnTo>
                  <a:lnTo>
                    <a:pt x="1462" y="702"/>
                  </a:lnTo>
                  <a:lnTo>
                    <a:pt x="1466" y="702"/>
                  </a:lnTo>
                  <a:lnTo>
                    <a:pt x="1468" y="702"/>
                  </a:lnTo>
                  <a:lnTo>
                    <a:pt x="1468" y="700"/>
                  </a:lnTo>
                  <a:lnTo>
                    <a:pt x="1472" y="697"/>
                  </a:lnTo>
                  <a:lnTo>
                    <a:pt x="1473" y="696"/>
                  </a:lnTo>
                  <a:lnTo>
                    <a:pt x="1474" y="693"/>
                  </a:lnTo>
                  <a:lnTo>
                    <a:pt x="1476" y="690"/>
                  </a:lnTo>
                  <a:lnTo>
                    <a:pt x="1476" y="689"/>
                  </a:lnTo>
                  <a:lnTo>
                    <a:pt x="1478" y="689"/>
                  </a:lnTo>
                  <a:lnTo>
                    <a:pt x="1481" y="689"/>
                  </a:lnTo>
                  <a:lnTo>
                    <a:pt x="1484" y="689"/>
                  </a:lnTo>
                  <a:lnTo>
                    <a:pt x="1486" y="689"/>
                  </a:lnTo>
                  <a:lnTo>
                    <a:pt x="1486" y="686"/>
                  </a:lnTo>
                  <a:lnTo>
                    <a:pt x="1493" y="682"/>
                  </a:lnTo>
                  <a:lnTo>
                    <a:pt x="1499" y="677"/>
                  </a:lnTo>
                  <a:lnTo>
                    <a:pt x="1495" y="674"/>
                  </a:lnTo>
                  <a:lnTo>
                    <a:pt x="1492" y="673"/>
                  </a:lnTo>
                  <a:lnTo>
                    <a:pt x="1492" y="671"/>
                  </a:lnTo>
                  <a:lnTo>
                    <a:pt x="1495" y="670"/>
                  </a:lnTo>
                  <a:lnTo>
                    <a:pt x="1495" y="669"/>
                  </a:lnTo>
                  <a:lnTo>
                    <a:pt x="1496" y="663"/>
                  </a:lnTo>
                  <a:lnTo>
                    <a:pt x="1500" y="663"/>
                  </a:lnTo>
                  <a:lnTo>
                    <a:pt x="1501" y="663"/>
                  </a:lnTo>
                  <a:lnTo>
                    <a:pt x="1503" y="665"/>
                  </a:lnTo>
                  <a:lnTo>
                    <a:pt x="1507" y="659"/>
                  </a:lnTo>
                  <a:lnTo>
                    <a:pt x="1508" y="657"/>
                  </a:lnTo>
                  <a:lnTo>
                    <a:pt x="1509" y="655"/>
                  </a:lnTo>
                  <a:lnTo>
                    <a:pt x="1509" y="651"/>
                  </a:lnTo>
                  <a:lnTo>
                    <a:pt x="1509" y="643"/>
                  </a:lnTo>
                  <a:lnTo>
                    <a:pt x="1508" y="635"/>
                  </a:lnTo>
                  <a:lnTo>
                    <a:pt x="1508" y="632"/>
                  </a:lnTo>
                  <a:lnTo>
                    <a:pt x="1507" y="632"/>
                  </a:lnTo>
                  <a:lnTo>
                    <a:pt x="1509" y="627"/>
                  </a:lnTo>
                  <a:lnTo>
                    <a:pt x="1512" y="618"/>
                  </a:lnTo>
                  <a:lnTo>
                    <a:pt x="1509" y="618"/>
                  </a:lnTo>
                  <a:close/>
                  <a:moveTo>
                    <a:pt x="484" y="849"/>
                  </a:moveTo>
                  <a:lnTo>
                    <a:pt x="482" y="849"/>
                  </a:lnTo>
                  <a:lnTo>
                    <a:pt x="481" y="849"/>
                  </a:lnTo>
                  <a:lnTo>
                    <a:pt x="481" y="850"/>
                  </a:lnTo>
                  <a:lnTo>
                    <a:pt x="481" y="853"/>
                  </a:lnTo>
                  <a:lnTo>
                    <a:pt x="481" y="855"/>
                  </a:lnTo>
                  <a:lnTo>
                    <a:pt x="484" y="853"/>
                  </a:lnTo>
                  <a:lnTo>
                    <a:pt x="485" y="852"/>
                  </a:lnTo>
                  <a:lnTo>
                    <a:pt x="484" y="849"/>
                  </a:lnTo>
                  <a:close/>
                  <a:moveTo>
                    <a:pt x="2566" y="196"/>
                  </a:moveTo>
                  <a:lnTo>
                    <a:pt x="2570" y="196"/>
                  </a:lnTo>
                  <a:lnTo>
                    <a:pt x="2575" y="195"/>
                  </a:lnTo>
                  <a:lnTo>
                    <a:pt x="2588" y="194"/>
                  </a:lnTo>
                  <a:lnTo>
                    <a:pt x="2598" y="192"/>
                  </a:lnTo>
                  <a:lnTo>
                    <a:pt x="2605" y="192"/>
                  </a:lnTo>
                  <a:lnTo>
                    <a:pt x="2609" y="194"/>
                  </a:lnTo>
                  <a:lnTo>
                    <a:pt x="2609" y="434"/>
                  </a:lnTo>
                  <a:lnTo>
                    <a:pt x="2605" y="436"/>
                  </a:lnTo>
                  <a:lnTo>
                    <a:pt x="2601" y="437"/>
                  </a:lnTo>
                  <a:lnTo>
                    <a:pt x="2597" y="437"/>
                  </a:lnTo>
                  <a:lnTo>
                    <a:pt x="2593" y="437"/>
                  </a:lnTo>
                  <a:lnTo>
                    <a:pt x="2589" y="439"/>
                  </a:lnTo>
                  <a:lnTo>
                    <a:pt x="2586" y="443"/>
                  </a:lnTo>
                  <a:lnTo>
                    <a:pt x="2585" y="447"/>
                  </a:lnTo>
                  <a:lnTo>
                    <a:pt x="2581" y="447"/>
                  </a:lnTo>
                  <a:lnTo>
                    <a:pt x="2579" y="445"/>
                  </a:lnTo>
                  <a:lnTo>
                    <a:pt x="2577" y="444"/>
                  </a:lnTo>
                  <a:lnTo>
                    <a:pt x="2574" y="444"/>
                  </a:lnTo>
                  <a:lnTo>
                    <a:pt x="2575" y="444"/>
                  </a:lnTo>
                  <a:lnTo>
                    <a:pt x="2575" y="445"/>
                  </a:lnTo>
                  <a:lnTo>
                    <a:pt x="2575" y="447"/>
                  </a:lnTo>
                  <a:lnTo>
                    <a:pt x="2577" y="448"/>
                  </a:lnTo>
                  <a:lnTo>
                    <a:pt x="2575" y="452"/>
                  </a:lnTo>
                  <a:lnTo>
                    <a:pt x="2574" y="455"/>
                  </a:lnTo>
                  <a:lnTo>
                    <a:pt x="2573" y="455"/>
                  </a:lnTo>
                  <a:lnTo>
                    <a:pt x="2570" y="455"/>
                  </a:lnTo>
                  <a:lnTo>
                    <a:pt x="2569" y="453"/>
                  </a:lnTo>
                  <a:lnTo>
                    <a:pt x="2566" y="452"/>
                  </a:lnTo>
                  <a:lnTo>
                    <a:pt x="2561" y="452"/>
                  </a:lnTo>
                  <a:lnTo>
                    <a:pt x="2561" y="455"/>
                  </a:lnTo>
                  <a:lnTo>
                    <a:pt x="2562" y="453"/>
                  </a:lnTo>
                  <a:lnTo>
                    <a:pt x="2563" y="453"/>
                  </a:lnTo>
                  <a:lnTo>
                    <a:pt x="2563" y="455"/>
                  </a:lnTo>
                  <a:lnTo>
                    <a:pt x="2563" y="459"/>
                  </a:lnTo>
                  <a:lnTo>
                    <a:pt x="2550" y="465"/>
                  </a:lnTo>
                  <a:lnTo>
                    <a:pt x="2546" y="469"/>
                  </a:lnTo>
                  <a:lnTo>
                    <a:pt x="2540" y="472"/>
                  </a:lnTo>
                  <a:lnTo>
                    <a:pt x="2536" y="478"/>
                  </a:lnTo>
                  <a:lnTo>
                    <a:pt x="2534" y="482"/>
                  </a:lnTo>
                  <a:lnTo>
                    <a:pt x="2527" y="495"/>
                  </a:lnTo>
                  <a:lnTo>
                    <a:pt x="2524" y="494"/>
                  </a:lnTo>
                  <a:lnTo>
                    <a:pt x="2519" y="492"/>
                  </a:lnTo>
                  <a:lnTo>
                    <a:pt x="2515" y="490"/>
                  </a:lnTo>
                  <a:lnTo>
                    <a:pt x="2512" y="488"/>
                  </a:lnTo>
                  <a:lnTo>
                    <a:pt x="2512" y="484"/>
                  </a:lnTo>
                  <a:lnTo>
                    <a:pt x="2512" y="480"/>
                  </a:lnTo>
                  <a:lnTo>
                    <a:pt x="2503" y="475"/>
                  </a:lnTo>
                  <a:lnTo>
                    <a:pt x="2493" y="472"/>
                  </a:lnTo>
                  <a:lnTo>
                    <a:pt x="2489" y="471"/>
                  </a:lnTo>
                  <a:lnTo>
                    <a:pt x="2485" y="472"/>
                  </a:lnTo>
                  <a:lnTo>
                    <a:pt x="2481" y="474"/>
                  </a:lnTo>
                  <a:lnTo>
                    <a:pt x="2476" y="478"/>
                  </a:lnTo>
                  <a:lnTo>
                    <a:pt x="2474" y="479"/>
                  </a:lnTo>
                  <a:lnTo>
                    <a:pt x="2473" y="482"/>
                  </a:lnTo>
                  <a:lnTo>
                    <a:pt x="2470" y="486"/>
                  </a:lnTo>
                  <a:lnTo>
                    <a:pt x="2468" y="491"/>
                  </a:lnTo>
                  <a:lnTo>
                    <a:pt x="2465" y="495"/>
                  </a:lnTo>
                  <a:lnTo>
                    <a:pt x="2464" y="495"/>
                  </a:lnTo>
                  <a:lnTo>
                    <a:pt x="2461" y="496"/>
                  </a:lnTo>
                  <a:lnTo>
                    <a:pt x="2460" y="498"/>
                  </a:lnTo>
                  <a:lnTo>
                    <a:pt x="2458" y="498"/>
                  </a:lnTo>
                  <a:lnTo>
                    <a:pt x="2457" y="498"/>
                  </a:lnTo>
                  <a:lnTo>
                    <a:pt x="2456" y="496"/>
                  </a:lnTo>
                  <a:lnTo>
                    <a:pt x="2454" y="494"/>
                  </a:lnTo>
                  <a:lnTo>
                    <a:pt x="2456" y="490"/>
                  </a:lnTo>
                  <a:lnTo>
                    <a:pt x="2458" y="478"/>
                  </a:lnTo>
                  <a:lnTo>
                    <a:pt x="2448" y="483"/>
                  </a:lnTo>
                  <a:lnTo>
                    <a:pt x="2439" y="488"/>
                  </a:lnTo>
                  <a:lnTo>
                    <a:pt x="2439" y="492"/>
                  </a:lnTo>
                  <a:lnTo>
                    <a:pt x="2439" y="495"/>
                  </a:lnTo>
                  <a:lnTo>
                    <a:pt x="2414" y="492"/>
                  </a:lnTo>
                  <a:lnTo>
                    <a:pt x="2413" y="495"/>
                  </a:lnTo>
                  <a:lnTo>
                    <a:pt x="2411" y="498"/>
                  </a:lnTo>
                  <a:lnTo>
                    <a:pt x="2409" y="500"/>
                  </a:lnTo>
                  <a:lnTo>
                    <a:pt x="2409" y="502"/>
                  </a:lnTo>
                  <a:lnTo>
                    <a:pt x="2409" y="503"/>
                  </a:lnTo>
                  <a:lnTo>
                    <a:pt x="2410" y="505"/>
                  </a:lnTo>
                  <a:lnTo>
                    <a:pt x="2411" y="505"/>
                  </a:lnTo>
                  <a:lnTo>
                    <a:pt x="2411" y="506"/>
                  </a:lnTo>
                  <a:lnTo>
                    <a:pt x="2411" y="509"/>
                  </a:lnTo>
                  <a:lnTo>
                    <a:pt x="2406" y="509"/>
                  </a:lnTo>
                  <a:lnTo>
                    <a:pt x="2406" y="510"/>
                  </a:lnTo>
                  <a:lnTo>
                    <a:pt x="2406" y="513"/>
                  </a:lnTo>
                  <a:lnTo>
                    <a:pt x="2407" y="514"/>
                  </a:lnTo>
                  <a:lnTo>
                    <a:pt x="2406" y="515"/>
                  </a:lnTo>
                  <a:lnTo>
                    <a:pt x="2406" y="517"/>
                  </a:lnTo>
                  <a:lnTo>
                    <a:pt x="2388" y="531"/>
                  </a:lnTo>
                  <a:lnTo>
                    <a:pt x="2387" y="535"/>
                  </a:lnTo>
                  <a:lnTo>
                    <a:pt x="2387" y="541"/>
                  </a:lnTo>
                  <a:lnTo>
                    <a:pt x="2388" y="550"/>
                  </a:lnTo>
                  <a:lnTo>
                    <a:pt x="2394" y="550"/>
                  </a:lnTo>
                  <a:lnTo>
                    <a:pt x="2398" y="553"/>
                  </a:lnTo>
                  <a:lnTo>
                    <a:pt x="2402" y="553"/>
                  </a:lnTo>
                  <a:lnTo>
                    <a:pt x="2406" y="553"/>
                  </a:lnTo>
                  <a:lnTo>
                    <a:pt x="2406" y="557"/>
                  </a:lnTo>
                  <a:lnTo>
                    <a:pt x="2406" y="558"/>
                  </a:lnTo>
                  <a:lnTo>
                    <a:pt x="2404" y="558"/>
                  </a:lnTo>
                  <a:lnTo>
                    <a:pt x="2403" y="557"/>
                  </a:lnTo>
                  <a:lnTo>
                    <a:pt x="2403" y="560"/>
                  </a:lnTo>
                  <a:lnTo>
                    <a:pt x="2403" y="561"/>
                  </a:lnTo>
                  <a:lnTo>
                    <a:pt x="2403" y="564"/>
                  </a:lnTo>
                  <a:lnTo>
                    <a:pt x="2403" y="565"/>
                  </a:lnTo>
                  <a:lnTo>
                    <a:pt x="2398" y="565"/>
                  </a:lnTo>
                  <a:lnTo>
                    <a:pt x="2395" y="573"/>
                  </a:lnTo>
                  <a:lnTo>
                    <a:pt x="2394" y="573"/>
                  </a:lnTo>
                  <a:lnTo>
                    <a:pt x="2394" y="579"/>
                  </a:lnTo>
                  <a:lnTo>
                    <a:pt x="2395" y="583"/>
                  </a:lnTo>
                  <a:lnTo>
                    <a:pt x="2398" y="591"/>
                  </a:lnTo>
                  <a:lnTo>
                    <a:pt x="2403" y="589"/>
                  </a:lnTo>
                  <a:lnTo>
                    <a:pt x="2406" y="588"/>
                  </a:lnTo>
                  <a:lnTo>
                    <a:pt x="2409" y="588"/>
                  </a:lnTo>
                  <a:lnTo>
                    <a:pt x="2409" y="599"/>
                  </a:lnTo>
                  <a:lnTo>
                    <a:pt x="2403" y="599"/>
                  </a:lnTo>
                  <a:lnTo>
                    <a:pt x="2399" y="600"/>
                  </a:lnTo>
                  <a:lnTo>
                    <a:pt x="2391" y="603"/>
                  </a:lnTo>
                  <a:lnTo>
                    <a:pt x="2388" y="604"/>
                  </a:lnTo>
                  <a:lnTo>
                    <a:pt x="2386" y="607"/>
                  </a:lnTo>
                  <a:lnTo>
                    <a:pt x="2383" y="608"/>
                  </a:lnTo>
                  <a:lnTo>
                    <a:pt x="2382" y="611"/>
                  </a:lnTo>
                  <a:lnTo>
                    <a:pt x="2380" y="614"/>
                  </a:lnTo>
                  <a:lnTo>
                    <a:pt x="2380" y="618"/>
                  </a:lnTo>
                  <a:lnTo>
                    <a:pt x="2382" y="624"/>
                  </a:lnTo>
                  <a:lnTo>
                    <a:pt x="2383" y="628"/>
                  </a:lnTo>
                  <a:lnTo>
                    <a:pt x="2384" y="632"/>
                  </a:lnTo>
                  <a:lnTo>
                    <a:pt x="2387" y="636"/>
                  </a:lnTo>
                  <a:lnTo>
                    <a:pt x="2391" y="640"/>
                  </a:lnTo>
                  <a:lnTo>
                    <a:pt x="2386" y="646"/>
                  </a:lnTo>
                  <a:lnTo>
                    <a:pt x="2380" y="651"/>
                  </a:lnTo>
                  <a:lnTo>
                    <a:pt x="2379" y="650"/>
                  </a:lnTo>
                  <a:lnTo>
                    <a:pt x="2376" y="650"/>
                  </a:lnTo>
                  <a:lnTo>
                    <a:pt x="2375" y="649"/>
                  </a:lnTo>
                  <a:lnTo>
                    <a:pt x="2372" y="647"/>
                  </a:lnTo>
                  <a:lnTo>
                    <a:pt x="2371" y="647"/>
                  </a:lnTo>
                  <a:lnTo>
                    <a:pt x="2367" y="647"/>
                  </a:lnTo>
                  <a:lnTo>
                    <a:pt x="2364" y="649"/>
                  </a:lnTo>
                  <a:lnTo>
                    <a:pt x="2360" y="651"/>
                  </a:lnTo>
                  <a:lnTo>
                    <a:pt x="2360" y="655"/>
                  </a:lnTo>
                  <a:lnTo>
                    <a:pt x="2355" y="658"/>
                  </a:lnTo>
                  <a:lnTo>
                    <a:pt x="2352" y="661"/>
                  </a:lnTo>
                  <a:lnTo>
                    <a:pt x="2349" y="665"/>
                  </a:lnTo>
                  <a:lnTo>
                    <a:pt x="2348" y="667"/>
                  </a:lnTo>
                  <a:lnTo>
                    <a:pt x="2348" y="670"/>
                  </a:lnTo>
                  <a:lnTo>
                    <a:pt x="2348" y="678"/>
                  </a:lnTo>
                  <a:lnTo>
                    <a:pt x="2349" y="686"/>
                  </a:lnTo>
                  <a:lnTo>
                    <a:pt x="2333" y="692"/>
                  </a:lnTo>
                  <a:lnTo>
                    <a:pt x="2330" y="693"/>
                  </a:lnTo>
                  <a:lnTo>
                    <a:pt x="2330" y="694"/>
                  </a:lnTo>
                  <a:lnTo>
                    <a:pt x="2332" y="701"/>
                  </a:lnTo>
                  <a:lnTo>
                    <a:pt x="2330" y="706"/>
                  </a:lnTo>
                  <a:lnTo>
                    <a:pt x="2330" y="710"/>
                  </a:lnTo>
                  <a:lnTo>
                    <a:pt x="2329" y="716"/>
                  </a:lnTo>
                  <a:lnTo>
                    <a:pt x="2326" y="717"/>
                  </a:lnTo>
                  <a:lnTo>
                    <a:pt x="2324" y="720"/>
                  </a:lnTo>
                  <a:lnTo>
                    <a:pt x="2316" y="727"/>
                  </a:lnTo>
                  <a:lnTo>
                    <a:pt x="2299" y="739"/>
                  </a:lnTo>
                  <a:lnTo>
                    <a:pt x="2294" y="702"/>
                  </a:lnTo>
                  <a:lnTo>
                    <a:pt x="2289" y="681"/>
                  </a:lnTo>
                  <a:lnTo>
                    <a:pt x="2285" y="658"/>
                  </a:lnTo>
                  <a:lnTo>
                    <a:pt x="2282" y="635"/>
                  </a:lnTo>
                  <a:lnTo>
                    <a:pt x="2281" y="615"/>
                  </a:lnTo>
                  <a:lnTo>
                    <a:pt x="2282" y="605"/>
                  </a:lnTo>
                  <a:lnTo>
                    <a:pt x="2282" y="597"/>
                  </a:lnTo>
                  <a:lnTo>
                    <a:pt x="2283" y="593"/>
                  </a:lnTo>
                  <a:lnTo>
                    <a:pt x="2285" y="589"/>
                  </a:lnTo>
                  <a:lnTo>
                    <a:pt x="2287" y="584"/>
                  </a:lnTo>
                  <a:lnTo>
                    <a:pt x="2289" y="583"/>
                  </a:lnTo>
                  <a:lnTo>
                    <a:pt x="2290" y="581"/>
                  </a:lnTo>
                  <a:lnTo>
                    <a:pt x="2293" y="581"/>
                  </a:lnTo>
                  <a:lnTo>
                    <a:pt x="2295" y="581"/>
                  </a:lnTo>
                  <a:lnTo>
                    <a:pt x="2298" y="580"/>
                  </a:lnTo>
                  <a:lnTo>
                    <a:pt x="2299" y="577"/>
                  </a:lnTo>
                  <a:lnTo>
                    <a:pt x="2302" y="576"/>
                  </a:lnTo>
                  <a:lnTo>
                    <a:pt x="2302" y="573"/>
                  </a:lnTo>
                  <a:lnTo>
                    <a:pt x="2305" y="560"/>
                  </a:lnTo>
                  <a:lnTo>
                    <a:pt x="2302" y="560"/>
                  </a:lnTo>
                  <a:lnTo>
                    <a:pt x="2301" y="560"/>
                  </a:lnTo>
                  <a:lnTo>
                    <a:pt x="2301" y="558"/>
                  </a:lnTo>
                  <a:lnTo>
                    <a:pt x="2299" y="554"/>
                  </a:lnTo>
                  <a:lnTo>
                    <a:pt x="2304" y="554"/>
                  </a:lnTo>
                  <a:lnTo>
                    <a:pt x="2308" y="556"/>
                  </a:lnTo>
                  <a:lnTo>
                    <a:pt x="2312" y="556"/>
                  </a:lnTo>
                  <a:lnTo>
                    <a:pt x="2314" y="556"/>
                  </a:lnTo>
                  <a:lnTo>
                    <a:pt x="2316" y="554"/>
                  </a:lnTo>
                  <a:lnTo>
                    <a:pt x="2317" y="553"/>
                  </a:lnTo>
                  <a:lnTo>
                    <a:pt x="2318" y="550"/>
                  </a:lnTo>
                  <a:lnTo>
                    <a:pt x="2320" y="549"/>
                  </a:lnTo>
                  <a:lnTo>
                    <a:pt x="2321" y="548"/>
                  </a:lnTo>
                  <a:lnTo>
                    <a:pt x="2322" y="548"/>
                  </a:lnTo>
                  <a:lnTo>
                    <a:pt x="2324" y="549"/>
                  </a:lnTo>
                  <a:lnTo>
                    <a:pt x="2325" y="550"/>
                  </a:lnTo>
                  <a:lnTo>
                    <a:pt x="2326" y="550"/>
                  </a:lnTo>
                  <a:lnTo>
                    <a:pt x="2329" y="550"/>
                  </a:lnTo>
                  <a:lnTo>
                    <a:pt x="2329" y="548"/>
                  </a:lnTo>
                  <a:lnTo>
                    <a:pt x="2330" y="546"/>
                  </a:lnTo>
                  <a:lnTo>
                    <a:pt x="2333" y="545"/>
                  </a:lnTo>
                  <a:lnTo>
                    <a:pt x="2337" y="541"/>
                  </a:lnTo>
                  <a:lnTo>
                    <a:pt x="2340" y="537"/>
                  </a:lnTo>
                  <a:lnTo>
                    <a:pt x="2343" y="533"/>
                  </a:lnTo>
                  <a:lnTo>
                    <a:pt x="2348" y="525"/>
                  </a:lnTo>
                  <a:lnTo>
                    <a:pt x="2355" y="517"/>
                  </a:lnTo>
                  <a:lnTo>
                    <a:pt x="2359" y="513"/>
                  </a:lnTo>
                  <a:lnTo>
                    <a:pt x="2367" y="507"/>
                  </a:lnTo>
                  <a:lnTo>
                    <a:pt x="2374" y="502"/>
                  </a:lnTo>
                  <a:lnTo>
                    <a:pt x="2376" y="499"/>
                  </a:lnTo>
                  <a:lnTo>
                    <a:pt x="2378" y="498"/>
                  </a:lnTo>
                  <a:lnTo>
                    <a:pt x="2378" y="496"/>
                  </a:lnTo>
                  <a:lnTo>
                    <a:pt x="2378" y="494"/>
                  </a:lnTo>
                  <a:lnTo>
                    <a:pt x="2378" y="492"/>
                  </a:lnTo>
                  <a:lnTo>
                    <a:pt x="2378" y="490"/>
                  </a:lnTo>
                  <a:lnTo>
                    <a:pt x="2379" y="490"/>
                  </a:lnTo>
                  <a:lnTo>
                    <a:pt x="2382" y="490"/>
                  </a:lnTo>
                  <a:lnTo>
                    <a:pt x="2384" y="488"/>
                  </a:lnTo>
                  <a:lnTo>
                    <a:pt x="2386" y="488"/>
                  </a:lnTo>
                  <a:lnTo>
                    <a:pt x="2386" y="483"/>
                  </a:lnTo>
                  <a:lnTo>
                    <a:pt x="2386" y="480"/>
                  </a:lnTo>
                  <a:lnTo>
                    <a:pt x="2386" y="478"/>
                  </a:lnTo>
                  <a:lnTo>
                    <a:pt x="2386" y="475"/>
                  </a:lnTo>
                  <a:lnTo>
                    <a:pt x="2394" y="474"/>
                  </a:lnTo>
                  <a:lnTo>
                    <a:pt x="2400" y="472"/>
                  </a:lnTo>
                  <a:lnTo>
                    <a:pt x="2406" y="472"/>
                  </a:lnTo>
                  <a:lnTo>
                    <a:pt x="2411" y="471"/>
                  </a:lnTo>
                  <a:lnTo>
                    <a:pt x="2414" y="469"/>
                  </a:lnTo>
                  <a:lnTo>
                    <a:pt x="2418" y="467"/>
                  </a:lnTo>
                  <a:lnTo>
                    <a:pt x="2419" y="461"/>
                  </a:lnTo>
                  <a:lnTo>
                    <a:pt x="2422" y="455"/>
                  </a:lnTo>
                  <a:lnTo>
                    <a:pt x="2423" y="443"/>
                  </a:lnTo>
                  <a:lnTo>
                    <a:pt x="2425" y="428"/>
                  </a:lnTo>
                  <a:lnTo>
                    <a:pt x="2427" y="428"/>
                  </a:lnTo>
                  <a:lnTo>
                    <a:pt x="2427" y="426"/>
                  </a:lnTo>
                  <a:lnTo>
                    <a:pt x="2429" y="424"/>
                  </a:lnTo>
                  <a:lnTo>
                    <a:pt x="2435" y="424"/>
                  </a:lnTo>
                  <a:lnTo>
                    <a:pt x="2438" y="424"/>
                  </a:lnTo>
                  <a:lnTo>
                    <a:pt x="2438" y="425"/>
                  </a:lnTo>
                  <a:lnTo>
                    <a:pt x="2437" y="425"/>
                  </a:lnTo>
                  <a:lnTo>
                    <a:pt x="2445" y="425"/>
                  </a:lnTo>
                  <a:lnTo>
                    <a:pt x="2445" y="424"/>
                  </a:lnTo>
                  <a:lnTo>
                    <a:pt x="2431" y="418"/>
                  </a:lnTo>
                  <a:lnTo>
                    <a:pt x="2429" y="417"/>
                  </a:lnTo>
                  <a:lnTo>
                    <a:pt x="2426" y="417"/>
                  </a:lnTo>
                  <a:lnTo>
                    <a:pt x="2423" y="417"/>
                  </a:lnTo>
                  <a:lnTo>
                    <a:pt x="2419" y="420"/>
                  </a:lnTo>
                  <a:lnTo>
                    <a:pt x="2409" y="428"/>
                  </a:lnTo>
                  <a:lnTo>
                    <a:pt x="2409" y="432"/>
                  </a:lnTo>
                  <a:lnTo>
                    <a:pt x="2410" y="434"/>
                  </a:lnTo>
                  <a:lnTo>
                    <a:pt x="2411" y="434"/>
                  </a:lnTo>
                  <a:lnTo>
                    <a:pt x="2410" y="437"/>
                  </a:lnTo>
                  <a:lnTo>
                    <a:pt x="2411" y="441"/>
                  </a:lnTo>
                  <a:lnTo>
                    <a:pt x="2414" y="447"/>
                  </a:lnTo>
                  <a:lnTo>
                    <a:pt x="2411" y="447"/>
                  </a:lnTo>
                  <a:lnTo>
                    <a:pt x="2410" y="447"/>
                  </a:lnTo>
                  <a:lnTo>
                    <a:pt x="2407" y="449"/>
                  </a:lnTo>
                  <a:lnTo>
                    <a:pt x="2407" y="448"/>
                  </a:lnTo>
                  <a:lnTo>
                    <a:pt x="2406" y="447"/>
                  </a:lnTo>
                  <a:lnTo>
                    <a:pt x="2403" y="445"/>
                  </a:lnTo>
                  <a:lnTo>
                    <a:pt x="2400" y="445"/>
                  </a:lnTo>
                  <a:lnTo>
                    <a:pt x="2398" y="444"/>
                  </a:lnTo>
                  <a:lnTo>
                    <a:pt x="2395" y="445"/>
                  </a:lnTo>
                  <a:lnTo>
                    <a:pt x="2391" y="447"/>
                  </a:lnTo>
                  <a:lnTo>
                    <a:pt x="2386" y="451"/>
                  </a:lnTo>
                  <a:lnTo>
                    <a:pt x="2380" y="457"/>
                  </a:lnTo>
                  <a:lnTo>
                    <a:pt x="2374" y="464"/>
                  </a:lnTo>
                  <a:lnTo>
                    <a:pt x="2371" y="467"/>
                  </a:lnTo>
                  <a:lnTo>
                    <a:pt x="2367" y="469"/>
                  </a:lnTo>
                  <a:lnTo>
                    <a:pt x="2360" y="478"/>
                  </a:lnTo>
                  <a:lnTo>
                    <a:pt x="2360" y="469"/>
                  </a:lnTo>
                  <a:lnTo>
                    <a:pt x="2361" y="467"/>
                  </a:lnTo>
                  <a:lnTo>
                    <a:pt x="2363" y="464"/>
                  </a:lnTo>
                  <a:lnTo>
                    <a:pt x="2361" y="464"/>
                  </a:lnTo>
                  <a:lnTo>
                    <a:pt x="2359" y="465"/>
                  </a:lnTo>
                  <a:lnTo>
                    <a:pt x="2355" y="467"/>
                  </a:lnTo>
                  <a:lnTo>
                    <a:pt x="2355" y="465"/>
                  </a:lnTo>
                  <a:lnTo>
                    <a:pt x="2352" y="464"/>
                  </a:lnTo>
                  <a:lnTo>
                    <a:pt x="2351" y="463"/>
                  </a:lnTo>
                  <a:lnTo>
                    <a:pt x="2352" y="461"/>
                  </a:lnTo>
                  <a:lnTo>
                    <a:pt x="2355" y="460"/>
                  </a:lnTo>
                  <a:lnTo>
                    <a:pt x="2356" y="459"/>
                  </a:lnTo>
                  <a:lnTo>
                    <a:pt x="2359" y="453"/>
                  </a:lnTo>
                  <a:lnTo>
                    <a:pt x="2360" y="448"/>
                  </a:lnTo>
                  <a:lnTo>
                    <a:pt x="2363" y="441"/>
                  </a:lnTo>
                  <a:lnTo>
                    <a:pt x="2352" y="447"/>
                  </a:lnTo>
                  <a:lnTo>
                    <a:pt x="2352" y="449"/>
                  </a:lnTo>
                  <a:lnTo>
                    <a:pt x="2348" y="448"/>
                  </a:lnTo>
                  <a:lnTo>
                    <a:pt x="2345" y="447"/>
                  </a:lnTo>
                  <a:lnTo>
                    <a:pt x="2344" y="447"/>
                  </a:lnTo>
                  <a:lnTo>
                    <a:pt x="2341" y="439"/>
                  </a:lnTo>
                  <a:lnTo>
                    <a:pt x="2337" y="439"/>
                  </a:lnTo>
                  <a:lnTo>
                    <a:pt x="2333" y="440"/>
                  </a:lnTo>
                  <a:lnTo>
                    <a:pt x="2326" y="444"/>
                  </a:lnTo>
                  <a:lnTo>
                    <a:pt x="2318" y="445"/>
                  </a:lnTo>
                  <a:lnTo>
                    <a:pt x="2312" y="445"/>
                  </a:lnTo>
                  <a:lnTo>
                    <a:pt x="2306" y="447"/>
                  </a:lnTo>
                  <a:lnTo>
                    <a:pt x="2299" y="449"/>
                  </a:lnTo>
                  <a:lnTo>
                    <a:pt x="2297" y="453"/>
                  </a:lnTo>
                  <a:lnTo>
                    <a:pt x="2295" y="457"/>
                  </a:lnTo>
                  <a:lnTo>
                    <a:pt x="2293" y="459"/>
                  </a:lnTo>
                  <a:lnTo>
                    <a:pt x="2290" y="459"/>
                  </a:lnTo>
                  <a:lnTo>
                    <a:pt x="2290" y="461"/>
                  </a:lnTo>
                  <a:lnTo>
                    <a:pt x="2290" y="463"/>
                  </a:lnTo>
                  <a:lnTo>
                    <a:pt x="2290" y="465"/>
                  </a:lnTo>
                  <a:lnTo>
                    <a:pt x="2290" y="467"/>
                  </a:lnTo>
                  <a:lnTo>
                    <a:pt x="2287" y="469"/>
                  </a:lnTo>
                  <a:lnTo>
                    <a:pt x="2283" y="471"/>
                  </a:lnTo>
                  <a:lnTo>
                    <a:pt x="2277" y="474"/>
                  </a:lnTo>
                  <a:lnTo>
                    <a:pt x="2270" y="476"/>
                  </a:lnTo>
                  <a:lnTo>
                    <a:pt x="2264" y="480"/>
                  </a:lnTo>
                  <a:lnTo>
                    <a:pt x="2263" y="483"/>
                  </a:lnTo>
                  <a:lnTo>
                    <a:pt x="2262" y="486"/>
                  </a:lnTo>
                  <a:lnTo>
                    <a:pt x="2262" y="490"/>
                  </a:lnTo>
                  <a:lnTo>
                    <a:pt x="2262" y="492"/>
                  </a:lnTo>
                  <a:lnTo>
                    <a:pt x="2260" y="492"/>
                  </a:lnTo>
                  <a:lnTo>
                    <a:pt x="2259" y="492"/>
                  </a:lnTo>
                  <a:lnTo>
                    <a:pt x="2256" y="490"/>
                  </a:lnTo>
                  <a:lnTo>
                    <a:pt x="2256" y="499"/>
                  </a:lnTo>
                  <a:lnTo>
                    <a:pt x="2256" y="509"/>
                  </a:lnTo>
                  <a:lnTo>
                    <a:pt x="2258" y="509"/>
                  </a:lnTo>
                  <a:lnTo>
                    <a:pt x="2260" y="509"/>
                  </a:lnTo>
                  <a:lnTo>
                    <a:pt x="2262" y="509"/>
                  </a:lnTo>
                  <a:lnTo>
                    <a:pt x="2262" y="506"/>
                  </a:lnTo>
                  <a:lnTo>
                    <a:pt x="2267" y="506"/>
                  </a:lnTo>
                  <a:lnTo>
                    <a:pt x="2271" y="506"/>
                  </a:lnTo>
                  <a:lnTo>
                    <a:pt x="2274" y="514"/>
                  </a:lnTo>
                  <a:lnTo>
                    <a:pt x="2270" y="514"/>
                  </a:lnTo>
                  <a:lnTo>
                    <a:pt x="2269" y="515"/>
                  </a:lnTo>
                  <a:lnTo>
                    <a:pt x="2269" y="517"/>
                  </a:lnTo>
                  <a:lnTo>
                    <a:pt x="2262" y="515"/>
                  </a:lnTo>
                  <a:lnTo>
                    <a:pt x="2256" y="517"/>
                  </a:lnTo>
                  <a:lnTo>
                    <a:pt x="2251" y="517"/>
                  </a:lnTo>
                  <a:lnTo>
                    <a:pt x="2246" y="517"/>
                  </a:lnTo>
                  <a:lnTo>
                    <a:pt x="2243" y="523"/>
                  </a:lnTo>
                  <a:lnTo>
                    <a:pt x="2238" y="523"/>
                  </a:lnTo>
                  <a:lnTo>
                    <a:pt x="2238" y="526"/>
                  </a:lnTo>
                  <a:lnTo>
                    <a:pt x="2238" y="527"/>
                  </a:lnTo>
                  <a:lnTo>
                    <a:pt x="2239" y="530"/>
                  </a:lnTo>
                  <a:lnTo>
                    <a:pt x="2238" y="531"/>
                  </a:lnTo>
                  <a:lnTo>
                    <a:pt x="2236" y="531"/>
                  </a:lnTo>
                  <a:lnTo>
                    <a:pt x="2234" y="529"/>
                  </a:lnTo>
                  <a:lnTo>
                    <a:pt x="2231" y="526"/>
                  </a:lnTo>
                  <a:lnTo>
                    <a:pt x="2228" y="530"/>
                  </a:lnTo>
                  <a:lnTo>
                    <a:pt x="2227" y="533"/>
                  </a:lnTo>
                  <a:lnTo>
                    <a:pt x="2227" y="534"/>
                  </a:lnTo>
                  <a:lnTo>
                    <a:pt x="2219" y="534"/>
                  </a:lnTo>
                  <a:lnTo>
                    <a:pt x="2209" y="534"/>
                  </a:lnTo>
                  <a:lnTo>
                    <a:pt x="2207" y="522"/>
                  </a:lnTo>
                  <a:lnTo>
                    <a:pt x="2212" y="521"/>
                  </a:lnTo>
                  <a:lnTo>
                    <a:pt x="2216" y="521"/>
                  </a:lnTo>
                  <a:lnTo>
                    <a:pt x="2225" y="522"/>
                  </a:lnTo>
                  <a:lnTo>
                    <a:pt x="2224" y="521"/>
                  </a:lnTo>
                  <a:lnTo>
                    <a:pt x="2224" y="519"/>
                  </a:lnTo>
                  <a:lnTo>
                    <a:pt x="2224" y="518"/>
                  </a:lnTo>
                  <a:lnTo>
                    <a:pt x="2224" y="517"/>
                  </a:lnTo>
                  <a:lnTo>
                    <a:pt x="2223" y="515"/>
                  </a:lnTo>
                  <a:lnTo>
                    <a:pt x="2220" y="517"/>
                  </a:lnTo>
                  <a:lnTo>
                    <a:pt x="2217" y="510"/>
                  </a:lnTo>
                  <a:lnTo>
                    <a:pt x="2216" y="506"/>
                  </a:lnTo>
                  <a:lnTo>
                    <a:pt x="2215" y="503"/>
                  </a:lnTo>
                  <a:lnTo>
                    <a:pt x="2211" y="505"/>
                  </a:lnTo>
                  <a:lnTo>
                    <a:pt x="2204" y="506"/>
                  </a:lnTo>
                  <a:lnTo>
                    <a:pt x="2204" y="511"/>
                  </a:lnTo>
                  <a:lnTo>
                    <a:pt x="2201" y="511"/>
                  </a:lnTo>
                  <a:lnTo>
                    <a:pt x="2200" y="510"/>
                  </a:lnTo>
                  <a:lnTo>
                    <a:pt x="2200" y="507"/>
                  </a:lnTo>
                  <a:lnTo>
                    <a:pt x="2200" y="506"/>
                  </a:lnTo>
                  <a:lnTo>
                    <a:pt x="2193" y="506"/>
                  </a:lnTo>
                  <a:lnTo>
                    <a:pt x="2186" y="505"/>
                  </a:lnTo>
                  <a:lnTo>
                    <a:pt x="2178" y="505"/>
                  </a:lnTo>
                  <a:lnTo>
                    <a:pt x="2170" y="503"/>
                  </a:lnTo>
                  <a:lnTo>
                    <a:pt x="2170" y="522"/>
                  </a:lnTo>
                  <a:lnTo>
                    <a:pt x="2169" y="522"/>
                  </a:lnTo>
                  <a:lnTo>
                    <a:pt x="2166" y="522"/>
                  </a:lnTo>
                  <a:lnTo>
                    <a:pt x="2164" y="519"/>
                  </a:lnTo>
                  <a:lnTo>
                    <a:pt x="2162" y="518"/>
                  </a:lnTo>
                  <a:lnTo>
                    <a:pt x="2161" y="517"/>
                  </a:lnTo>
                  <a:lnTo>
                    <a:pt x="2157" y="517"/>
                  </a:lnTo>
                  <a:lnTo>
                    <a:pt x="2151" y="518"/>
                  </a:lnTo>
                  <a:lnTo>
                    <a:pt x="2146" y="519"/>
                  </a:lnTo>
                  <a:lnTo>
                    <a:pt x="2143" y="519"/>
                  </a:lnTo>
                  <a:lnTo>
                    <a:pt x="2139" y="519"/>
                  </a:lnTo>
                  <a:lnTo>
                    <a:pt x="2138" y="518"/>
                  </a:lnTo>
                  <a:lnTo>
                    <a:pt x="2135" y="515"/>
                  </a:lnTo>
                  <a:lnTo>
                    <a:pt x="2133" y="513"/>
                  </a:lnTo>
                  <a:lnTo>
                    <a:pt x="2130" y="511"/>
                  </a:lnTo>
                  <a:lnTo>
                    <a:pt x="2129" y="513"/>
                  </a:lnTo>
                  <a:lnTo>
                    <a:pt x="2129" y="515"/>
                  </a:lnTo>
                  <a:lnTo>
                    <a:pt x="2127" y="519"/>
                  </a:lnTo>
                  <a:lnTo>
                    <a:pt x="2126" y="519"/>
                  </a:lnTo>
                  <a:lnTo>
                    <a:pt x="2123" y="521"/>
                  </a:lnTo>
                  <a:lnTo>
                    <a:pt x="2120" y="521"/>
                  </a:lnTo>
                  <a:lnTo>
                    <a:pt x="2119" y="522"/>
                  </a:lnTo>
                  <a:lnTo>
                    <a:pt x="2118" y="517"/>
                  </a:lnTo>
                  <a:lnTo>
                    <a:pt x="2118" y="513"/>
                  </a:lnTo>
                  <a:lnTo>
                    <a:pt x="2119" y="511"/>
                  </a:lnTo>
                  <a:lnTo>
                    <a:pt x="2110" y="511"/>
                  </a:lnTo>
                  <a:lnTo>
                    <a:pt x="2096" y="511"/>
                  </a:lnTo>
                  <a:lnTo>
                    <a:pt x="2084" y="511"/>
                  </a:lnTo>
                  <a:lnTo>
                    <a:pt x="2075" y="511"/>
                  </a:lnTo>
                  <a:lnTo>
                    <a:pt x="2075" y="510"/>
                  </a:lnTo>
                  <a:lnTo>
                    <a:pt x="2072" y="507"/>
                  </a:lnTo>
                  <a:lnTo>
                    <a:pt x="2069" y="505"/>
                  </a:lnTo>
                  <a:lnTo>
                    <a:pt x="2067" y="503"/>
                  </a:lnTo>
                  <a:lnTo>
                    <a:pt x="2065" y="503"/>
                  </a:lnTo>
                  <a:lnTo>
                    <a:pt x="2064" y="505"/>
                  </a:lnTo>
                  <a:lnTo>
                    <a:pt x="2065" y="507"/>
                  </a:lnTo>
                  <a:lnTo>
                    <a:pt x="2065" y="510"/>
                  </a:lnTo>
                  <a:lnTo>
                    <a:pt x="2065" y="511"/>
                  </a:lnTo>
                  <a:lnTo>
                    <a:pt x="2061" y="511"/>
                  </a:lnTo>
                  <a:lnTo>
                    <a:pt x="2057" y="511"/>
                  </a:lnTo>
                  <a:lnTo>
                    <a:pt x="2057" y="514"/>
                  </a:lnTo>
                  <a:lnTo>
                    <a:pt x="2050" y="518"/>
                  </a:lnTo>
                  <a:lnTo>
                    <a:pt x="2042" y="526"/>
                  </a:lnTo>
                  <a:lnTo>
                    <a:pt x="2036" y="533"/>
                  </a:lnTo>
                  <a:lnTo>
                    <a:pt x="2032" y="540"/>
                  </a:lnTo>
                  <a:lnTo>
                    <a:pt x="2030" y="544"/>
                  </a:lnTo>
                  <a:lnTo>
                    <a:pt x="2030" y="548"/>
                  </a:lnTo>
                  <a:lnTo>
                    <a:pt x="2030" y="552"/>
                  </a:lnTo>
                  <a:lnTo>
                    <a:pt x="2029" y="554"/>
                  </a:lnTo>
                  <a:lnTo>
                    <a:pt x="2028" y="556"/>
                  </a:lnTo>
                  <a:lnTo>
                    <a:pt x="2024" y="556"/>
                  </a:lnTo>
                  <a:lnTo>
                    <a:pt x="2021" y="554"/>
                  </a:lnTo>
                  <a:lnTo>
                    <a:pt x="2018" y="554"/>
                  </a:lnTo>
                  <a:lnTo>
                    <a:pt x="2018" y="558"/>
                  </a:lnTo>
                  <a:lnTo>
                    <a:pt x="2018" y="562"/>
                  </a:lnTo>
                  <a:lnTo>
                    <a:pt x="2003" y="570"/>
                  </a:lnTo>
                  <a:lnTo>
                    <a:pt x="2001" y="573"/>
                  </a:lnTo>
                  <a:lnTo>
                    <a:pt x="1999" y="576"/>
                  </a:lnTo>
                  <a:lnTo>
                    <a:pt x="1997" y="579"/>
                  </a:lnTo>
                  <a:lnTo>
                    <a:pt x="1995" y="581"/>
                  </a:lnTo>
                  <a:lnTo>
                    <a:pt x="1994" y="581"/>
                  </a:lnTo>
                  <a:lnTo>
                    <a:pt x="1993" y="580"/>
                  </a:lnTo>
                  <a:lnTo>
                    <a:pt x="1990" y="579"/>
                  </a:lnTo>
                  <a:lnTo>
                    <a:pt x="1989" y="588"/>
                  </a:lnTo>
                  <a:lnTo>
                    <a:pt x="1987" y="593"/>
                  </a:lnTo>
                  <a:lnTo>
                    <a:pt x="1986" y="596"/>
                  </a:lnTo>
                  <a:lnTo>
                    <a:pt x="1984" y="599"/>
                  </a:lnTo>
                  <a:lnTo>
                    <a:pt x="1983" y="600"/>
                  </a:lnTo>
                  <a:lnTo>
                    <a:pt x="1980" y="600"/>
                  </a:lnTo>
                  <a:lnTo>
                    <a:pt x="1978" y="601"/>
                  </a:lnTo>
                  <a:lnTo>
                    <a:pt x="1976" y="603"/>
                  </a:lnTo>
                  <a:lnTo>
                    <a:pt x="1978" y="605"/>
                  </a:lnTo>
                  <a:lnTo>
                    <a:pt x="1978" y="608"/>
                  </a:lnTo>
                  <a:lnTo>
                    <a:pt x="1978" y="610"/>
                  </a:lnTo>
                  <a:lnTo>
                    <a:pt x="1972" y="610"/>
                  </a:lnTo>
                  <a:lnTo>
                    <a:pt x="1941" y="638"/>
                  </a:lnTo>
                  <a:lnTo>
                    <a:pt x="1939" y="640"/>
                  </a:lnTo>
                  <a:lnTo>
                    <a:pt x="1939" y="645"/>
                  </a:lnTo>
                  <a:lnTo>
                    <a:pt x="1937" y="647"/>
                  </a:lnTo>
                  <a:lnTo>
                    <a:pt x="1936" y="651"/>
                  </a:lnTo>
                  <a:lnTo>
                    <a:pt x="1943" y="651"/>
                  </a:lnTo>
                  <a:lnTo>
                    <a:pt x="1949" y="651"/>
                  </a:lnTo>
                  <a:lnTo>
                    <a:pt x="1962" y="651"/>
                  </a:lnTo>
                  <a:lnTo>
                    <a:pt x="1962" y="677"/>
                  </a:lnTo>
                  <a:lnTo>
                    <a:pt x="1967" y="677"/>
                  </a:lnTo>
                  <a:lnTo>
                    <a:pt x="1967" y="673"/>
                  </a:lnTo>
                  <a:lnTo>
                    <a:pt x="1967" y="671"/>
                  </a:lnTo>
                  <a:lnTo>
                    <a:pt x="1968" y="671"/>
                  </a:lnTo>
                  <a:lnTo>
                    <a:pt x="1970" y="671"/>
                  </a:lnTo>
                  <a:lnTo>
                    <a:pt x="1970" y="666"/>
                  </a:lnTo>
                  <a:lnTo>
                    <a:pt x="1971" y="666"/>
                  </a:lnTo>
                  <a:lnTo>
                    <a:pt x="1972" y="666"/>
                  </a:lnTo>
                  <a:lnTo>
                    <a:pt x="1974" y="669"/>
                  </a:lnTo>
                  <a:lnTo>
                    <a:pt x="1975" y="671"/>
                  </a:lnTo>
                  <a:lnTo>
                    <a:pt x="1978" y="671"/>
                  </a:lnTo>
                  <a:lnTo>
                    <a:pt x="1975" y="680"/>
                  </a:lnTo>
                  <a:lnTo>
                    <a:pt x="1972" y="680"/>
                  </a:lnTo>
                  <a:lnTo>
                    <a:pt x="1971" y="681"/>
                  </a:lnTo>
                  <a:lnTo>
                    <a:pt x="1971" y="682"/>
                  </a:lnTo>
                  <a:lnTo>
                    <a:pt x="1974" y="684"/>
                  </a:lnTo>
                  <a:lnTo>
                    <a:pt x="1975" y="685"/>
                  </a:lnTo>
                  <a:lnTo>
                    <a:pt x="1978" y="684"/>
                  </a:lnTo>
                  <a:lnTo>
                    <a:pt x="1979" y="684"/>
                  </a:lnTo>
                  <a:lnTo>
                    <a:pt x="1980" y="682"/>
                  </a:lnTo>
                  <a:lnTo>
                    <a:pt x="1982" y="680"/>
                  </a:lnTo>
                  <a:lnTo>
                    <a:pt x="1983" y="677"/>
                  </a:lnTo>
                  <a:lnTo>
                    <a:pt x="1984" y="674"/>
                  </a:lnTo>
                  <a:lnTo>
                    <a:pt x="1987" y="674"/>
                  </a:lnTo>
                  <a:lnTo>
                    <a:pt x="1989" y="674"/>
                  </a:lnTo>
                  <a:lnTo>
                    <a:pt x="1987" y="677"/>
                  </a:lnTo>
                  <a:lnTo>
                    <a:pt x="1993" y="677"/>
                  </a:lnTo>
                  <a:lnTo>
                    <a:pt x="1993" y="675"/>
                  </a:lnTo>
                  <a:lnTo>
                    <a:pt x="1991" y="673"/>
                  </a:lnTo>
                  <a:lnTo>
                    <a:pt x="1991" y="670"/>
                  </a:lnTo>
                  <a:lnTo>
                    <a:pt x="1991" y="667"/>
                  </a:lnTo>
                  <a:lnTo>
                    <a:pt x="1991" y="666"/>
                  </a:lnTo>
                  <a:lnTo>
                    <a:pt x="1991" y="665"/>
                  </a:lnTo>
                  <a:lnTo>
                    <a:pt x="1995" y="663"/>
                  </a:lnTo>
                  <a:lnTo>
                    <a:pt x="1997" y="663"/>
                  </a:lnTo>
                  <a:lnTo>
                    <a:pt x="1999" y="663"/>
                  </a:lnTo>
                  <a:lnTo>
                    <a:pt x="2009" y="666"/>
                  </a:lnTo>
                  <a:lnTo>
                    <a:pt x="2011" y="667"/>
                  </a:lnTo>
                  <a:lnTo>
                    <a:pt x="2014" y="670"/>
                  </a:lnTo>
                  <a:lnTo>
                    <a:pt x="2019" y="677"/>
                  </a:lnTo>
                  <a:lnTo>
                    <a:pt x="2024" y="684"/>
                  </a:lnTo>
                  <a:lnTo>
                    <a:pt x="2029" y="689"/>
                  </a:lnTo>
                  <a:lnTo>
                    <a:pt x="2030" y="690"/>
                  </a:lnTo>
                  <a:lnTo>
                    <a:pt x="2032" y="689"/>
                  </a:lnTo>
                  <a:lnTo>
                    <a:pt x="2032" y="688"/>
                  </a:lnTo>
                  <a:lnTo>
                    <a:pt x="2034" y="686"/>
                  </a:lnTo>
                  <a:lnTo>
                    <a:pt x="2034" y="692"/>
                  </a:lnTo>
                  <a:lnTo>
                    <a:pt x="2040" y="693"/>
                  </a:lnTo>
                  <a:lnTo>
                    <a:pt x="2044" y="694"/>
                  </a:lnTo>
                  <a:lnTo>
                    <a:pt x="2044" y="697"/>
                  </a:lnTo>
                  <a:lnTo>
                    <a:pt x="2038" y="697"/>
                  </a:lnTo>
                  <a:lnTo>
                    <a:pt x="2032" y="697"/>
                  </a:lnTo>
                  <a:lnTo>
                    <a:pt x="2033" y="706"/>
                  </a:lnTo>
                  <a:lnTo>
                    <a:pt x="2034" y="713"/>
                  </a:lnTo>
                  <a:lnTo>
                    <a:pt x="2034" y="721"/>
                  </a:lnTo>
                  <a:lnTo>
                    <a:pt x="2033" y="724"/>
                  </a:lnTo>
                  <a:lnTo>
                    <a:pt x="2032" y="728"/>
                  </a:lnTo>
                  <a:lnTo>
                    <a:pt x="2028" y="731"/>
                  </a:lnTo>
                  <a:lnTo>
                    <a:pt x="2025" y="732"/>
                  </a:lnTo>
                  <a:lnTo>
                    <a:pt x="2024" y="733"/>
                  </a:lnTo>
                  <a:lnTo>
                    <a:pt x="2024" y="735"/>
                  </a:lnTo>
                  <a:lnTo>
                    <a:pt x="2025" y="737"/>
                  </a:lnTo>
                  <a:lnTo>
                    <a:pt x="2026" y="741"/>
                  </a:lnTo>
                  <a:lnTo>
                    <a:pt x="2025" y="743"/>
                  </a:lnTo>
                  <a:lnTo>
                    <a:pt x="2024" y="745"/>
                  </a:lnTo>
                  <a:lnTo>
                    <a:pt x="2022" y="747"/>
                  </a:lnTo>
                  <a:lnTo>
                    <a:pt x="2021" y="748"/>
                  </a:lnTo>
                  <a:lnTo>
                    <a:pt x="2021" y="751"/>
                  </a:lnTo>
                  <a:lnTo>
                    <a:pt x="2022" y="754"/>
                  </a:lnTo>
                  <a:lnTo>
                    <a:pt x="2024" y="759"/>
                  </a:lnTo>
                  <a:lnTo>
                    <a:pt x="2025" y="766"/>
                  </a:lnTo>
                  <a:lnTo>
                    <a:pt x="2026" y="767"/>
                  </a:lnTo>
                  <a:lnTo>
                    <a:pt x="2026" y="770"/>
                  </a:lnTo>
                  <a:lnTo>
                    <a:pt x="2025" y="772"/>
                  </a:lnTo>
                  <a:lnTo>
                    <a:pt x="2022" y="776"/>
                  </a:lnTo>
                  <a:lnTo>
                    <a:pt x="2019" y="780"/>
                  </a:lnTo>
                  <a:lnTo>
                    <a:pt x="2018" y="782"/>
                  </a:lnTo>
                  <a:lnTo>
                    <a:pt x="2024" y="790"/>
                  </a:lnTo>
                  <a:lnTo>
                    <a:pt x="2018" y="790"/>
                  </a:lnTo>
                  <a:lnTo>
                    <a:pt x="2018" y="793"/>
                  </a:lnTo>
                  <a:lnTo>
                    <a:pt x="2018" y="795"/>
                  </a:lnTo>
                  <a:lnTo>
                    <a:pt x="2018" y="798"/>
                  </a:lnTo>
                  <a:lnTo>
                    <a:pt x="2018" y="801"/>
                  </a:lnTo>
                  <a:lnTo>
                    <a:pt x="2017" y="802"/>
                  </a:lnTo>
                  <a:lnTo>
                    <a:pt x="2015" y="803"/>
                  </a:lnTo>
                  <a:lnTo>
                    <a:pt x="2011" y="807"/>
                  </a:lnTo>
                  <a:lnTo>
                    <a:pt x="2006" y="810"/>
                  </a:lnTo>
                  <a:lnTo>
                    <a:pt x="2003" y="813"/>
                  </a:lnTo>
                  <a:lnTo>
                    <a:pt x="2002" y="817"/>
                  </a:lnTo>
                  <a:lnTo>
                    <a:pt x="2002" y="820"/>
                  </a:lnTo>
                  <a:lnTo>
                    <a:pt x="2002" y="824"/>
                  </a:lnTo>
                  <a:lnTo>
                    <a:pt x="2001" y="826"/>
                  </a:lnTo>
                  <a:lnTo>
                    <a:pt x="1997" y="828"/>
                  </a:lnTo>
                  <a:lnTo>
                    <a:pt x="1993" y="829"/>
                  </a:lnTo>
                  <a:lnTo>
                    <a:pt x="1990" y="832"/>
                  </a:lnTo>
                  <a:lnTo>
                    <a:pt x="1989" y="836"/>
                  </a:lnTo>
                  <a:lnTo>
                    <a:pt x="1987" y="844"/>
                  </a:lnTo>
                  <a:lnTo>
                    <a:pt x="1984" y="853"/>
                  </a:lnTo>
                  <a:lnTo>
                    <a:pt x="1983" y="857"/>
                  </a:lnTo>
                  <a:lnTo>
                    <a:pt x="1982" y="860"/>
                  </a:lnTo>
                  <a:lnTo>
                    <a:pt x="1980" y="863"/>
                  </a:lnTo>
                  <a:lnTo>
                    <a:pt x="1978" y="865"/>
                  </a:lnTo>
                  <a:lnTo>
                    <a:pt x="1972" y="869"/>
                  </a:lnTo>
                  <a:lnTo>
                    <a:pt x="1966" y="873"/>
                  </a:lnTo>
                  <a:lnTo>
                    <a:pt x="1962" y="877"/>
                  </a:lnTo>
                  <a:lnTo>
                    <a:pt x="1960" y="881"/>
                  </a:lnTo>
                  <a:lnTo>
                    <a:pt x="1959" y="885"/>
                  </a:lnTo>
                  <a:lnTo>
                    <a:pt x="1958" y="890"/>
                  </a:lnTo>
                  <a:lnTo>
                    <a:pt x="1956" y="894"/>
                  </a:lnTo>
                  <a:lnTo>
                    <a:pt x="1955" y="895"/>
                  </a:lnTo>
                  <a:lnTo>
                    <a:pt x="1954" y="896"/>
                  </a:lnTo>
                  <a:lnTo>
                    <a:pt x="1949" y="898"/>
                  </a:lnTo>
                  <a:lnTo>
                    <a:pt x="1947" y="899"/>
                  </a:lnTo>
                  <a:lnTo>
                    <a:pt x="1944" y="902"/>
                  </a:lnTo>
                  <a:lnTo>
                    <a:pt x="1943" y="903"/>
                  </a:lnTo>
                  <a:lnTo>
                    <a:pt x="1941" y="904"/>
                  </a:lnTo>
                  <a:lnTo>
                    <a:pt x="1941" y="908"/>
                  </a:lnTo>
                  <a:lnTo>
                    <a:pt x="1940" y="912"/>
                  </a:lnTo>
                  <a:lnTo>
                    <a:pt x="1939" y="916"/>
                  </a:lnTo>
                  <a:lnTo>
                    <a:pt x="1933" y="916"/>
                  </a:lnTo>
                  <a:lnTo>
                    <a:pt x="1931" y="919"/>
                  </a:lnTo>
                  <a:lnTo>
                    <a:pt x="1928" y="925"/>
                  </a:lnTo>
                  <a:lnTo>
                    <a:pt x="1924" y="930"/>
                  </a:lnTo>
                  <a:lnTo>
                    <a:pt x="1921" y="933"/>
                  </a:lnTo>
                  <a:lnTo>
                    <a:pt x="1917" y="935"/>
                  </a:lnTo>
                  <a:lnTo>
                    <a:pt x="1917" y="941"/>
                  </a:lnTo>
                  <a:lnTo>
                    <a:pt x="1913" y="942"/>
                  </a:lnTo>
                  <a:lnTo>
                    <a:pt x="1910" y="943"/>
                  </a:lnTo>
                  <a:lnTo>
                    <a:pt x="1906" y="943"/>
                  </a:lnTo>
                  <a:lnTo>
                    <a:pt x="1904" y="942"/>
                  </a:lnTo>
                  <a:lnTo>
                    <a:pt x="1897" y="939"/>
                  </a:lnTo>
                  <a:lnTo>
                    <a:pt x="1889" y="935"/>
                  </a:lnTo>
                  <a:lnTo>
                    <a:pt x="1892" y="922"/>
                  </a:lnTo>
                  <a:lnTo>
                    <a:pt x="1884" y="922"/>
                  </a:lnTo>
                  <a:lnTo>
                    <a:pt x="1877" y="922"/>
                  </a:lnTo>
                  <a:lnTo>
                    <a:pt x="1875" y="926"/>
                  </a:lnTo>
                  <a:lnTo>
                    <a:pt x="1874" y="930"/>
                  </a:lnTo>
                  <a:lnTo>
                    <a:pt x="1862" y="939"/>
                  </a:lnTo>
                  <a:lnTo>
                    <a:pt x="1859" y="937"/>
                  </a:lnTo>
                  <a:lnTo>
                    <a:pt x="1865" y="933"/>
                  </a:lnTo>
                  <a:lnTo>
                    <a:pt x="1863" y="926"/>
                  </a:lnTo>
                  <a:lnTo>
                    <a:pt x="1867" y="923"/>
                  </a:lnTo>
                  <a:lnTo>
                    <a:pt x="1869" y="915"/>
                  </a:lnTo>
                  <a:lnTo>
                    <a:pt x="1867" y="903"/>
                  </a:lnTo>
                  <a:lnTo>
                    <a:pt x="1870" y="895"/>
                  </a:lnTo>
                  <a:lnTo>
                    <a:pt x="1870" y="887"/>
                  </a:lnTo>
                  <a:lnTo>
                    <a:pt x="1875" y="884"/>
                  </a:lnTo>
                  <a:lnTo>
                    <a:pt x="1880" y="880"/>
                  </a:lnTo>
                  <a:lnTo>
                    <a:pt x="1881" y="883"/>
                  </a:lnTo>
                  <a:lnTo>
                    <a:pt x="1881" y="885"/>
                  </a:lnTo>
                  <a:lnTo>
                    <a:pt x="1880" y="890"/>
                  </a:lnTo>
                  <a:lnTo>
                    <a:pt x="1878" y="894"/>
                  </a:lnTo>
                  <a:lnTo>
                    <a:pt x="1878" y="895"/>
                  </a:lnTo>
                  <a:lnTo>
                    <a:pt x="1880" y="896"/>
                  </a:lnTo>
                  <a:lnTo>
                    <a:pt x="1886" y="896"/>
                  </a:lnTo>
                  <a:lnTo>
                    <a:pt x="1886" y="890"/>
                  </a:lnTo>
                  <a:lnTo>
                    <a:pt x="1886" y="885"/>
                  </a:lnTo>
                  <a:lnTo>
                    <a:pt x="1886" y="883"/>
                  </a:lnTo>
                  <a:lnTo>
                    <a:pt x="1885" y="880"/>
                  </a:lnTo>
                  <a:lnTo>
                    <a:pt x="1890" y="884"/>
                  </a:lnTo>
                  <a:lnTo>
                    <a:pt x="1894" y="879"/>
                  </a:lnTo>
                  <a:lnTo>
                    <a:pt x="1901" y="873"/>
                  </a:lnTo>
                  <a:lnTo>
                    <a:pt x="1904" y="868"/>
                  </a:lnTo>
                  <a:lnTo>
                    <a:pt x="1909" y="865"/>
                  </a:lnTo>
                  <a:lnTo>
                    <a:pt x="1916" y="859"/>
                  </a:lnTo>
                  <a:lnTo>
                    <a:pt x="1920" y="849"/>
                  </a:lnTo>
                  <a:lnTo>
                    <a:pt x="1921" y="837"/>
                  </a:lnTo>
                  <a:lnTo>
                    <a:pt x="1921" y="832"/>
                  </a:lnTo>
                  <a:lnTo>
                    <a:pt x="1925" y="826"/>
                  </a:lnTo>
                  <a:lnTo>
                    <a:pt x="1927" y="818"/>
                  </a:lnTo>
                  <a:lnTo>
                    <a:pt x="1923" y="814"/>
                  </a:lnTo>
                  <a:lnTo>
                    <a:pt x="1923" y="807"/>
                  </a:lnTo>
                  <a:lnTo>
                    <a:pt x="1927" y="797"/>
                  </a:lnTo>
                  <a:lnTo>
                    <a:pt x="1917" y="801"/>
                  </a:lnTo>
                  <a:lnTo>
                    <a:pt x="1915" y="806"/>
                  </a:lnTo>
                  <a:lnTo>
                    <a:pt x="1908" y="807"/>
                  </a:lnTo>
                  <a:lnTo>
                    <a:pt x="1901" y="807"/>
                  </a:lnTo>
                  <a:lnTo>
                    <a:pt x="1894" y="811"/>
                  </a:lnTo>
                  <a:lnTo>
                    <a:pt x="1889" y="818"/>
                  </a:lnTo>
                  <a:lnTo>
                    <a:pt x="1882" y="821"/>
                  </a:lnTo>
                  <a:lnTo>
                    <a:pt x="1878" y="824"/>
                  </a:lnTo>
                  <a:lnTo>
                    <a:pt x="1870" y="818"/>
                  </a:lnTo>
                  <a:lnTo>
                    <a:pt x="1862" y="814"/>
                  </a:lnTo>
                  <a:lnTo>
                    <a:pt x="1858" y="807"/>
                  </a:lnTo>
                  <a:lnTo>
                    <a:pt x="1861" y="801"/>
                  </a:lnTo>
                  <a:lnTo>
                    <a:pt x="1857" y="794"/>
                  </a:lnTo>
                  <a:lnTo>
                    <a:pt x="1850" y="786"/>
                  </a:lnTo>
                  <a:lnTo>
                    <a:pt x="1846" y="778"/>
                  </a:lnTo>
                  <a:lnTo>
                    <a:pt x="1843" y="770"/>
                  </a:lnTo>
                  <a:lnTo>
                    <a:pt x="1838" y="766"/>
                  </a:lnTo>
                  <a:lnTo>
                    <a:pt x="1828" y="762"/>
                  </a:lnTo>
                  <a:lnTo>
                    <a:pt x="1822" y="760"/>
                  </a:lnTo>
                  <a:lnTo>
                    <a:pt x="1815" y="760"/>
                  </a:lnTo>
                  <a:lnTo>
                    <a:pt x="1810" y="756"/>
                  </a:lnTo>
                  <a:lnTo>
                    <a:pt x="1804" y="745"/>
                  </a:lnTo>
                  <a:lnTo>
                    <a:pt x="1796" y="733"/>
                  </a:lnTo>
                  <a:lnTo>
                    <a:pt x="1793" y="723"/>
                  </a:lnTo>
                  <a:lnTo>
                    <a:pt x="1793" y="716"/>
                  </a:lnTo>
                  <a:lnTo>
                    <a:pt x="1788" y="706"/>
                  </a:lnTo>
                  <a:lnTo>
                    <a:pt x="1783" y="700"/>
                  </a:lnTo>
                  <a:lnTo>
                    <a:pt x="1775" y="693"/>
                  </a:lnTo>
                  <a:lnTo>
                    <a:pt x="1762" y="692"/>
                  </a:lnTo>
                  <a:lnTo>
                    <a:pt x="1756" y="685"/>
                  </a:lnTo>
                  <a:lnTo>
                    <a:pt x="1750" y="678"/>
                  </a:lnTo>
                  <a:lnTo>
                    <a:pt x="1742" y="674"/>
                  </a:lnTo>
                  <a:lnTo>
                    <a:pt x="1733" y="673"/>
                  </a:lnTo>
                  <a:lnTo>
                    <a:pt x="1727" y="674"/>
                  </a:lnTo>
                  <a:lnTo>
                    <a:pt x="1718" y="678"/>
                  </a:lnTo>
                  <a:lnTo>
                    <a:pt x="1709" y="678"/>
                  </a:lnTo>
                  <a:lnTo>
                    <a:pt x="1702" y="684"/>
                  </a:lnTo>
                  <a:lnTo>
                    <a:pt x="1695" y="689"/>
                  </a:lnTo>
                  <a:lnTo>
                    <a:pt x="1688" y="696"/>
                  </a:lnTo>
                  <a:lnTo>
                    <a:pt x="1686" y="700"/>
                  </a:lnTo>
                  <a:lnTo>
                    <a:pt x="1684" y="704"/>
                  </a:lnTo>
                  <a:lnTo>
                    <a:pt x="1690" y="704"/>
                  </a:lnTo>
                  <a:lnTo>
                    <a:pt x="1691" y="712"/>
                  </a:lnTo>
                  <a:lnTo>
                    <a:pt x="1690" y="720"/>
                  </a:lnTo>
                  <a:lnTo>
                    <a:pt x="1686" y="724"/>
                  </a:lnTo>
                  <a:lnTo>
                    <a:pt x="1688" y="733"/>
                  </a:lnTo>
                  <a:lnTo>
                    <a:pt x="1682" y="741"/>
                  </a:lnTo>
                  <a:lnTo>
                    <a:pt x="1676" y="750"/>
                  </a:lnTo>
                  <a:lnTo>
                    <a:pt x="1675" y="751"/>
                  </a:lnTo>
                  <a:lnTo>
                    <a:pt x="1671" y="755"/>
                  </a:lnTo>
                  <a:lnTo>
                    <a:pt x="1668" y="759"/>
                  </a:lnTo>
                  <a:lnTo>
                    <a:pt x="1668" y="760"/>
                  </a:lnTo>
                  <a:lnTo>
                    <a:pt x="1670" y="762"/>
                  </a:lnTo>
                  <a:lnTo>
                    <a:pt x="1670" y="763"/>
                  </a:lnTo>
                  <a:lnTo>
                    <a:pt x="1668" y="764"/>
                  </a:lnTo>
                  <a:lnTo>
                    <a:pt x="1664" y="767"/>
                  </a:lnTo>
                  <a:lnTo>
                    <a:pt x="1657" y="768"/>
                  </a:lnTo>
                  <a:lnTo>
                    <a:pt x="1647" y="778"/>
                  </a:lnTo>
                  <a:lnTo>
                    <a:pt x="1639" y="774"/>
                  </a:lnTo>
                  <a:lnTo>
                    <a:pt x="1629" y="767"/>
                  </a:lnTo>
                  <a:lnTo>
                    <a:pt x="1620" y="770"/>
                  </a:lnTo>
                  <a:lnTo>
                    <a:pt x="1608" y="767"/>
                  </a:lnTo>
                  <a:lnTo>
                    <a:pt x="1600" y="768"/>
                  </a:lnTo>
                  <a:lnTo>
                    <a:pt x="1587" y="759"/>
                  </a:lnTo>
                  <a:lnTo>
                    <a:pt x="1583" y="762"/>
                  </a:lnTo>
                  <a:lnTo>
                    <a:pt x="1567" y="772"/>
                  </a:lnTo>
                  <a:lnTo>
                    <a:pt x="1551" y="774"/>
                  </a:lnTo>
                  <a:lnTo>
                    <a:pt x="1546" y="779"/>
                  </a:lnTo>
                  <a:lnTo>
                    <a:pt x="1532" y="783"/>
                  </a:lnTo>
                  <a:lnTo>
                    <a:pt x="1521" y="779"/>
                  </a:lnTo>
                  <a:lnTo>
                    <a:pt x="1513" y="778"/>
                  </a:lnTo>
                  <a:lnTo>
                    <a:pt x="1505" y="780"/>
                  </a:lnTo>
                  <a:lnTo>
                    <a:pt x="1497" y="780"/>
                  </a:lnTo>
                  <a:lnTo>
                    <a:pt x="1489" y="775"/>
                  </a:lnTo>
                  <a:lnTo>
                    <a:pt x="1481" y="775"/>
                  </a:lnTo>
                  <a:lnTo>
                    <a:pt x="1474" y="770"/>
                  </a:lnTo>
                  <a:lnTo>
                    <a:pt x="1476" y="763"/>
                  </a:lnTo>
                  <a:lnTo>
                    <a:pt x="1468" y="762"/>
                  </a:lnTo>
                  <a:lnTo>
                    <a:pt x="1453" y="758"/>
                  </a:lnTo>
                  <a:lnTo>
                    <a:pt x="1442" y="754"/>
                  </a:lnTo>
                  <a:lnTo>
                    <a:pt x="1435" y="759"/>
                  </a:lnTo>
                  <a:lnTo>
                    <a:pt x="1427" y="762"/>
                  </a:lnTo>
                  <a:lnTo>
                    <a:pt x="1420" y="762"/>
                  </a:lnTo>
                  <a:lnTo>
                    <a:pt x="1412" y="763"/>
                  </a:lnTo>
                  <a:lnTo>
                    <a:pt x="1400" y="755"/>
                  </a:lnTo>
                  <a:lnTo>
                    <a:pt x="1395" y="751"/>
                  </a:lnTo>
                  <a:lnTo>
                    <a:pt x="1390" y="740"/>
                  </a:lnTo>
                  <a:lnTo>
                    <a:pt x="1380" y="732"/>
                  </a:lnTo>
                  <a:lnTo>
                    <a:pt x="1364" y="719"/>
                  </a:lnTo>
                  <a:lnTo>
                    <a:pt x="1352" y="717"/>
                  </a:lnTo>
                  <a:lnTo>
                    <a:pt x="1346" y="712"/>
                  </a:lnTo>
                  <a:lnTo>
                    <a:pt x="1334" y="712"/>
                  </a:lnTo>
                  <a:lnTo>
                    <a:pt x="1328" y="710"/>
                  </a:lnTo>
                  <a:lnTo>
                    <a:pt x="1314" y="709"/>
                  </a:lnTo>
                  <a:lnTo>
                    <a:pt x="1311" y="716"/>
                  </a:lnTo>
                  <a:lnTo>
                    <a:pt x="1307" y="721"/>
                  </a:lnTo>
                  <a:lnTo>
                    <a:pt x="1305" y="729"/>
                  </a:lnTo>
                  <a:lnTo>
                    <a:pt x="1313" y="735"/>
                  </a:lnTo>
                  <a:lnTo>
                    <a:pt x="1317" y="741"/>
                  </a:lnTo>
                  <a:lnTo>
                    <a:pt x="1318" y="752"/>
                  </a:lnTo>
                  <a:lnTo>
                    <a:pt x="1315" y="758"/>
                  </a:lnTo>
                  <a:lnTo>
                    <a:pt x="1301" y="756"/>
                  </a:lnTo>
                  <a:lnTo>
                    <a:pt x="1286" y="759"/>
                  </a:lnTo>
                  <a:lnTo>
                    <a:pt x="1274" y="758"/>
                  </a:lnTo>
                  <a:lnTo>
                    <a:pt x="1263" y="756"/>
                  </a:lnTo>
                  <a:lnTo>
                    <a:pt x="1254" y="751"/>
                  </a:lnTo>
                  <a:lnTo>
                    <a:pt x="1241" y="744"/>
                  </a:lnTo>
                  <a:lnTo>
                    <a:pt x="1232" y="748"/>
                  </a:lnTo>
                  <a:lnTo>
                    <a:pt x="1228" y="743"/>
                  </a:lnTo>
                  <a:lnTo>
                    <a:pt x="1219" y="741"/>
                  </a:lnTo>
                  <a:lnTo>
                    <a:pt x="1208" y="743"/>
                  </a:lnTo>
                  <a:lnTo>
                    <a:pt x="1202" y="747"/>
                  </a:lnTo>
                  <a:lnTo>
                    <a:pt x="1190" y="751"/>
                  </a:lnTo>
                  <a:lnTo>
                    <a:pt x="1182" y="755"/>
                  </a:lnTo>
                  <a:lnTo>
                    <a:pt x="1176" y="759"/>
                  </a:lnTo>
                  <a:lnTo>
                    <a:pt x="1171" y="764"/>
                  </a:lnTo>
                  <a:lnTo>
                    <a:pt x="1171" y="770"/>
                  </a:lnTo>
                  <a:lnTo>
                    <a:pt x="1167" y="775"/>
                  </a:lnTo>
                  <a:lnTo>
                    <a:pt x="1162" y="778"/>
                  </a:lnTo>
                  <a:lnTo>
                    <a:pt x="1153" y="780"/>
                  </a:lnTo>
                  <a:lnTo>
                    <a:pt x="1147" y="785"/>
                  </a:lnTo>
                  <a:lnTo>
                    <a:pt x="1135" y="782"/>
                  </a:lnTo>
                  <a:lnTo>
                    <a:pt x="1130" y="778"/>
                  </a:lnTo>
                  <a:lnTo>
                    <a:pt x="1124" y="771"/>
                  </a:lnTo>
                  <a:lnTo>
                    <a:pt x="1120" y="763"/>
                  </a:lnTo>
                  <a:lnTo>
                    <a:pt x="1112" y="763"/>
                  </a:lnTo>
                  <a:lnTo>
                    <a:pt x="1099" y="766"/>
                  </a:lnTo>
                  <a:lnTo>
                    <a:pt x="1079" y="775"/>
                  </a:lnTo>
                  <a:lnTo>
                    <a:pt x="1066" y="778"/>
                  </a:lnTo>
                  <a:lnTo>
                    <a:pt x="1057" y="772"/>
                  </a:lnTo>
                  <a:lnTo>
                    <a:pt x="1054" y="767"/>
                  </a:lnTo>
                  <a:lnTo>
                    <a:pt x="1050" y="755"/>
                  </a:lnTo>
                  <a:lnTo>
                    <a:pt x="1048" y="744"/>
                  </a:lnTo>
                  <a:lnTo>
                    <a:pt x="1042" y="737"/>
                  </a:lnTo>
                  <a:lnTo>
                    <a:pt x="1040" y="735"/>
                  </a:lnTo>
                  <a:lnTo>
                    <a:pt x="1037" y="733"/>
                  </a:lnTo>
                  <a:lnTo>
                    <a:pt x="1034" y="731"/>
                  </a:lnTo>
                  <a:lnTo>
                    <a:pt x="1031" y="731"/>
                  </a:lnTo>
                  <a:lnTo>
                    <a:pt x="1014" y="731"/>
                  </a:lnTo>
                  <a:lnTo>
                    <a:pt x="1007" y="732"/>
                  </a:lnTo>
                  <a:lnTo>
                    <a:pt x="1002" y="733"/>
                  </a:lnTo>
                  <a:lnTo>
                    <a:pt x="998" y="733"/>
                  </a:lnTo>
                  <a:lnTo>
                    <a:pt x="994" y="732"/>
                  </a:lnTo>
                  <a:lnTo>
                    <a:pt x="992" y="729"/>
                  </a:lnTo>
                  <a:lnTo>
                    <a:pt x="991" y="728"/>
                  </a:lnTo>
                  <a:lnTo>
                    <a:pt x="987" y="723"/>
                  </a:lnTo>
                  <a:lnTo>
                    <a:pt x="978" y="702"/>
                  </a:lnTo>
                  <a:lnTo>
                    <a:pt x="964" y="674"/>
                  </a:lnTo>
                  <a:lnTo>
                    <a:pt x="953" y="655"/>
                  </a:lnTo>
                  <a:lnTo>
                    <a:pt x="955" y="647"/>
                  </a:lnTo>
                  <a:lnTo>
                    <a:pt x="952" y="643"/>
                  </a:lnTo>
                  <a:lnTo>
                    <a:pt x="939" y="647"/>
                  </a:lnTo>
                  <a:lnTo>
                    <a:pt x="925" y="651"/>
                  </a:lnTo>
                  <a:lnTo>
                    <a:pt x="909" y="659"/>
                  </a:lnTo>
                  <a:lnTo>
                    <a:pt x="894" y="665"/>
                  </a:lnTo>
                  <a:lnTo>
                    <a:pt x="879" y="663"/>
                  </a:lnTo>
                  <a:lnTo>
                    <a:pt x="881" y="663"/>
                  </a:lnTo>
                  <a:lnTo>
                    <a:pt x="881" y="661"/>
                  </a:lnTo>
                  <a:lnTo>
                    <a:pt x="879" y="658"/>
                  </a:lnTo>
                  <a:lnTo>
                    <a:pt x="879" y="657"/>
                  </a:lnTo>
                  <a:lnTo>
                    <a:pt x="878" y="655"/>
                  </a:lnTo>
                  <a:lnTo>
                    <a:pt x="877" y="654"/>
                  </a:lnTo>
                  <a:lnTo>
                    <a:pt x="875" y="654"/>
                  </a:lnTo>
                  <a:lnTo>
                    <a:pt x="874" y="654"/>
                  </a:lnTo>
                  <a:lnTo>
                    <a:pt x="867" y="658"/>
                  </a:lnTo>
                  <a:lnTo>
                    <a:pt x="866" y="655"/>
                  </a:lnTo>
                  <a:lnTo>
                    <a:pt x="854" y="649"/>
                  </a:lnTo>
                  <a:lnTo>
                    <a:pt x="847" y="657"/>
                  </a:lnTo>
                  <a:lnTo>
                    <a:pt x="840" y="659"/>
                  </a:lnTo>
                  <a:lnTo>
                    <a:pt x="834" y="651"/>
                  </a:lnTo>
                  <a:lnTo>
                    <a:pt x="828" y="650"/>
                  </a:lnTo>
                  <a:lnTo>
                    <a:pt x="830" y="642"/>
                  </a:lnTo>
                  <a:lnTo>
                    <a:pt x="830" y="638"/>
                  </a:lnTo>
                  <a:lnTo>
                    <a:pt x="823" y="635"/>
                  </a:lnTo>
                  <a:lnTo>
                    <a:pt x="820" y="630"/>
                  </a:lnTo>
                  <a:lnTo>
                    <a:pt x="812" y="631"/>
                  </a:lnTo>
                  <a:lnTo>
                    <a:pt x="801" y="635"/>
                  </a:lnTo>
                  <a:lnTo>
                    <a:pt x="785" y="645"/>
                  </a:lnTo>
                  <a:lnTo>
                    <a:pt x="778" y="645"/>
                  </a:lnTo>
                  <a:lnTo>
                    <a:pt x="762" y="649"/>
                  </a:lnTo>
                  <a:lnTo>
                    <a:pt x="746" y="649"/>
                  </a:lnTo>
                  <a:lnTo>
                    <a:pt x="735" y="653"/>
                  </a:lnTo>
                  <a:lnTo>
                    <a:pt x="719" y="654"/>
                  </a:lnTo>
                  <a:lnTo>
                    <a:pt x="712" y="651"/>
                  </a:lnTo>
                  <a:lnTo>
                    <a:pt x="702" y="650"/>
                  </a:lnTo>
                  <a:lnTo>
                    <a:pt x="692" y="646"/>
                  </a:lnTo>
                  <a:lnTo>
                    <a:pt x="686" y="650"/>
                  </a:lnTo>
                  <a:lnTo>
                    <a:pt x="687" y="655"/>
                  </a:lnTo>
                  <a:lnTo>
                    <a:pt x="687" y="663"/>
                  </a:lnTo>
                  <a:lnTo>
                    <a:pt x="679" y="671"/>
                  </a:lnTo>
                  <a:lnTo>
                    <a:pt x="679" y="682"/>
                  </a:lnTo>
                  <a:lnTo>
                    <a:pt x="676" y="689"/>
                  </a:lnTo>
                  <a:lnTo>
                    <a:pt x="676" y="697"/>
                  </a:lnTo>
                  <a:lnTo>
                    <a:pt x="683" y="708"/>
                  </a:lnTo>
                  <a:lnTo>
                    <a:pt x="684" y="712"/>
                  </a:lnTo>
                  <a:lnTo>
                    <a:pt x="677" y="724"/>
                  </a:lnTo>
                  <a:lnTo>
                    <a:pt x="684" y="729"/>
                  </a:lnTo>
                  <a:lnTo>
                    <a:pt x="688" y="731"/>
                  </a:lnTo>
                  <a:lnTo>
                    <a:pt x="691" y="733"/>
                  </a:lnTo>
                  <a:lnTo>
                    <a:pt x="695" y="736"/>
                  </a:lnTo>
                  <a:lnTo>
                    <a:pt x="695" y="739"/>
                  </a:lnTo>
                  <a:lnTo>
                    <a:pt x="694" y="741"/>
                  </a:lnTo>
                  <a:lnTo>
                    <a:pt x="691" y="745"/>
                  </a:lnTo>
                  <a:lnTo>
                    <a:pt x="687" y="747"/>
                  </a:lnTo>
                  <a:lnTo>
                    <a:pt x="680" y="747"/>
                  </a:lnTo>
                  <a:lnTo>
                    <a:pt x="669" y="744"/>
                  </a:lnTo>
                  <a:lnTo>
                    <a:pt x="667" y="739"/>
                  </a:lnTo>
                  <a:lnTo>
                    <a:pt x="664" y="735"/>
                  </a:lnTo>
                  <a:lnTo>
                    <a:pt x="661" y="731"/>
                  </a:lnTo>
                  <a:lnTo>
                    <a:pt x="659" y="731"/>
                  </a:lnTo>
                  <a:lnTo>
                    <a:pt x="657" y="731"/>
                  </a:lnTo>
                  <a:lnTo>
                    <a:pt x="657" y="732"/>
                  </a:lnTo>
                  <a:lnTo>
                    <a:pt x="655" y="733"/>
                  </a:lnTo>
                  <a:lnTo>
                    <a:pt x="653" y="733"/>
                  </a:lnTo>
                  <a:lnTo>
                    <a:pt x="652" y="733"/>
                  </a:lnTo>
                  <a:lnTo>
                    <a:pt x="651" y="731"/>
                  </a:lnTo>
                  <a:lnTo>
                    <a:pt x="649" y="729"/>
                  </a:lnTo>
                  <a:lnTo>
                    <a:pt x="648" y="728"/>
                  </a:lnTo>
                  <a:lnTo>
                    <a:pt x="646" y="728"/>
                  </a:lnTo>
                  <a:lnTo>
                    <a:pt x="645" y="728"/>
                  </a:lnTo>
                  <a:lnTo>
                    <a:pt x="641" y="731"/>
                  </a:lnTo>
                  <a:lnTo>
                    <a:pt x="637" y="732"/>
                  </a:lnTo>
                  <a:lnTo>
                    <a:pt x="632" y="736"/>
                  </a:lnTo>
                  <a:lnTo>
                    <a:pt x="630" y="737"/>
                  </a:lnTo>
                  <a:lnTo>
                    <a:pt x="629" y="737"/>
                  </a:lnTo>
                  <a:lnTo>
                    <a:pt x="625" y="737"/>
                  </a:lnTo>
                  <a:lnTo>
                    <a:pt x="616" y="732"/>
                  </a:lnTo>
                  <a:lnTo>
                    <a:pt x="614" y="732"/>
                  </a:lnTo>
                  <a:lnTo>
                    <a:pt x="613" y="732"/>
                  </a:lnTo>
                  <a:lnTo>
                    <a:pt x="611" y="732"/>
                  </a:lnTo>
                  <a:lnTo>
                    <a:pt x="610" y="732"/>
                  </a:lnTo>
                  <a:lnTo>
                    <a:pt x="610" y="733"/>
                  </a:lnTo>
                  <a:lnTo>
                    <a:pt x="607" y="735"/>
                  </a:lnTo>
                  <a:lnTo>
                    <a:pt x="606" y="736"/>
                  </a:lnTo>
                  <a:lnTo>
                    <a:pt x="606" y="740"/>
                  </a:lnTo>
                  <a:lnTo>
                    <a:pt x="606" y="745"/>
                  </a:lnTo>
                  <a:lnTo>
                    <a:pt x="597" y="743"/>
                  </a:lnTo>
                  <a:lnTo>
                    <a:pt x="599" y="740"/>
                  </a:lnTo>
                  <a:lnTo>
                    <a:pt x="601" y="736"/>
                  </a:lnTo>
                  <a:lnTo>
                    <a:pt x="601" y="735"/>
                  </a:lnTo>
                  <a:lnTo>
                    <a:pt x="601" y="733"/>
                  </a:lnTo>
                  <a:lnTo>
                    <a:pt x="598" y="731"/>
                  </a:lnTo>
                  <a:lnTo>
                    <a:pt x="597" y="731"/>
                  </a:lnTo>
                  <a:lnTo>
                    <a:pt x="590" y="731"/>
                  </a:lnTo>
                  <a:lnTo>
                    <a:pt x="589" y="731"/>
                  </a:lnTo>
                  <a:lnTo>
                    <a:pt x="587" y="729"/>
                  </a:lnTo>
                  <a:lnTo>
                    <a:pt x="583" y="724"/>
                  </a:lnTo>
                  <a:lnTo>
                    <a:pt x="582" y="721"/>
                  </a:lnTo>
                  <a:lnTo>
                    <a:pt x="581" y="720"/>
                  </a:lnTo>
                  <a:lnTo>
                    <a:pt x="575" y="717"/>
                  </a:lnTo>
                  <a:lnTo>
                    <a:pt x="571" y="716"/>
                  </a:lnTo>
                  <a:lnTo>
                    <a:pt x="568" y="716"/>
                  </a:lnTo>
                  <a:lnTo>
                    <a:pt x="564" y="715"/>
                  </a:lnTo>
                  <a:lnTo>
                    <a:pt x="564" y="712"/>
                  </a:lnTo>
                  <a:lnTo>
                    <a:pt x="564" y="709"/>
                  </a:lnTo>
                  <a:lnTo>
                    <a:pt x="563" y="706"/>
                  </a:lnTo>
                  <a:lnTo>
                    <a:pt x="562" y="705"/>
                  </a:lnTo>
                  <a:lnTo>
                    <a:pt x="559" y="704"/>
                  </a:lnTo>
                  <a:lnTo>
                    <a:pt x="558" y="702"/>
                  </a:lnTo>
                  <a:lnTo>
                    <a:pt x="555" y="702"/>
                  </a:lnTo>
                  <a:lnTo>
                    <a:pt x="554" y="704"/>
                  </a:lnTo>
                  <a:lnTo>
                    <a:pt x="554" y="705"/>
                  </a:lnTo>
                  <a:lnTo>
                    <a:pt x="555" y="706"/>
                  </a:lnTo>
                  <a:lnTo>
                    <a:pt x="547" y="706"/>
                  </a:lnTo>
                  <a:lnTo>
                    <a:pt x="547" y="702"/>
                  </a:lnTo>
                  <a:lnTo>
                    <a:pt x="531" y="705"/>
                  </a:lnTo>
                  <a:lnTo>
                    <a:pt x="533" y="706"/>
                  </a:lnTo>
                  <a:lnTo>
                    <a:pt x="535" y="708"/>
                  </a:lnTo>
                  <a:lnTo>
                    <a:pt x="535" y="709"/>
                  </a:lnTo>
                  <a:lnTo>
                    <a:pt x="535" y="710"/>
                  </a:lnTo>
                  <a:lnTo>
                    <a:pt x="527" y="719"/>
                  </a:lnTo>
                  <a:lnTo>
                    <a:pt x="521" y="724"/>
                  </a:lnTo>
                  <a:lnTo>
                    <a:pt x="516" y="725"/>
                  </a:lnTo>
                  <a:lnTo>
                    <a:pt x="512" y="725"/>
                  </a:lnTo>
                  <a:lnTo>
                    <a:pt x="509" y="724"/>
                  </a:lnTo>
                  <a:lnTo>
                    <a:pt x="508" y="724"/>
                  </a:lnTo>
                  <a:lnTo>
                    <a:pt x="507" y="724"/>
                  </a:lnTo>
                  <a:lnTo>
                    <a:pt x="505" y="727"/>
                  </a:lnTo>
                  <a:lnTo>
                    <a:pt x="504" y="728"/>
                  </a:lnTo>
                  <a:lnTo>
                    <a:pt x="502" y="729"/>
                  </a:lnTo>
                  <a:lnTo>
                    <a:pt x="501" y="729"/>
                  </a:lnTo>
                  <a:lnTo>
                    <a:pt x="500" y="731"/>
                  </a:lnTo>
                  <a:lnTo>
                    <a:pt x="498" y="731"/>
                  </a:lnTo>
                  <a:lnTo>
                    <a:pt x="497" y="735"/>
                  </a:lnTo>
                  <a:lnTo>
                    <a:pt x="496" y="741"/>
                  </a:lnTo>
                  <a:lnTo>
                    <a:pt x="497" y="744"/>
                  </a:lnTo>
                  <a:lnTo>
                    <a:pt x="497" y="745"/>
                  </a:lnTo>
                  <a:lnTo>
                    <a:pt x="500" y="748"/>
                  </a:lnTo>
                  <a:lnTo>
                    <a:pt x="504" y="751"/>
                  </a:lnTo>
                  <a:lnTo>
                    <a:pt x="493" y="758"/>
                  </a:lnTo>
                  <a:lnTo>
                    <a:pt x="488" y="745"/>
                  </a:lnTo>
                  <a:lnTo>
                    <a:pt x="486" y="744"/>
                  </a:lnTo>
                  <a:lnTo>
                    <a:pt x="482" y="745"/>
                  </a:lnTo>
                  <a:lnTo>
                    <a:pt x="481" y="747"/>
                  </a:lnTo>
                  <a:lnTo>
                    <a:pt x="481" y="748"/>
                  </a:lnTo>
                  <a:lnTo>
                    <a:pt x="480" y="750"/>
                  </a:lnTo>
                  <a:lnTo>
                    <a:pt x="478" y="751"/>
                  </a:lnTo>
                  <a:lnTo>
                    <a:pt x="478" y="752"/>
                  </a:lnTo>
                  <a:lnTo>
                    <a:pt x="477" y="754"/>
                  </a:lnTo>
                  <a:lnTo>
                    <a:pt x="474" y="754"/>
                  </a:lnTo>
                  <a:lnTo>
                    <a:pt x="472" y="755"/>
                  </a:lnTo>
                  <a:lnTo>
                    <a:pt x="472" y="756"/>
                  </a:lnTo>
                  <a:lnTo>
                    <a:pt x="472" y="759"/>
                  </a:lnTo>
                  <a:lnTo>
                    <a:pt x="472" y="762"/>
                  </a:lnTo>
                  <a:lnTo>
                    <a:pt x="470" y="767"/>
                  </a:lnTo>
                  <a:lnTo>
                    <a:pt x="467" y="770"/>
                  </a:lnTo>
                  <a:lnTo>
                    <a:pt x="466" y="771"/>
                  </a:lnTo>
                  <a:lnTo>
                    <a:pt x="469" y="772"/>
                  </a:lnTo>
                  <a:lnTo>
                    <a:pt x="470" y="774"/>
                  </a:lnTo>
                  <a:lnTo>
                    <a:pt x="472" y="776"/>
                  </a:lnTo>
                  <a:lnTo>
                    <a:pt x="472" y="779"/>
                  </a:lnTo>
                  <a:lnTo>
                    <a:pt x="470" y="780"/>
                  </a:lnTo>
                  <a:lnTo>
                    <a:pt x="467" y="782"/>
                  </a:lnTo>
                  <a:lnTo>
                    <a:pt x="465" y="786"/>
                  </a:lnTo>
                  <a:lnTo>
                    <a:pt x="461" y="794"/>
                  </a:lnTo>
                  <a:lnTo>
                    <a:pt x="459" y="797"/>
                  </a:lnTo>
                  <a:lnTo>
                    <a:pt x="461" y="798"/>
                  </a:lnTo>
                  <a:lnTo>
                    <a:pt x="463" y="801"/>
                  </a:lnTo>
                  <a:lnTo>
                    <a:pt x="466" y="802"/>
                  </a:lnTo>
                  <a:lnTo>
                    <a:pt x="469" y="805"/>
                  </a:lnTo>
                  <a:lnTo>
                    <a:pt x="470" y="809"/>
                  </a:lnTo>
                  <a:lnTo>
                    <a:pt x="469" y="813"/>
                  </a:lnTo>
                  <a:lnTo>
                    <a:pt x="469" y="815"/>
                  </a:lnTo>
                  <a:lnTo>
                    <a:pt x="470" y="817"/>
                  </a:lnTo>
                  <a:lnTo>
                    <a:pt x="472" y="818"/>
                  </a:lnTo>
                  <a:lnTo>
                    <a:pt x="474" y="817"/>
                  </a:lnTo>
                  <a:lnTo>
                    <a:pt x="478" y="814"/>
                  </a:lnTo>
                  <a:lnTo>
                    <a:pt x="485" y="830"/>
                  </a:lnTo>
                  <a:lnTo>
                    <a:pt x="486" y="834"/>
                  </a:lnTo>
                  <a:lnTo>
                    <a:pt x="486" y="837"/>
                  </a:lnTo>
                  <a:lnTo>
                    <a:pt x="486" y="838"/>
                  </a:lnTo>
                  <a:lnTo>
                    <a:pt x="485" y="838"/>
                  </a:lnTo>
                  <a:lnTo>
                    <a:pt x="485" y="840"/>
                  </a:lnTo>
                  <a:lnTo>
                    <a:pt x="485" y="841"/>
                  </a:lnTo>
                  <a:lnTo>
                    <a:pt x="486" y="845"/>
                  </a:lnTo>
                  <a:lnTo>
                    <a:pt x="489" y="849"/>
                  </a:lnTo>
                  <a:lnTo>
                    <a:pt x="489" y="855"/>
                  </a:lnTo>
                  <a:lnTo>
                    <a:pt x="486" y="856"/>
                  </a:lnTo>
                  <a:lnTo>
                    <a:pt x="486" y="857"/>
                  </a:lnTo>
                  <a:lnTo>
                    <a:pt x="486" y="859"/>
                  </a:lnTo>
                  <a:lnTo>
                    <a:pt x="486" y="860"/>
                  </a:lnTo>
                  <a:lnTo>
                    <a:pt x="486" y="861"/>
                  </a:lnTo>
                  <a:lnTo>
                    <a:pt x="485" y="863"/>
                  </a:lnTo>
                  <a:lnTo>
                    <a:pt x="481" y="865"/>
                  </a:lnTo>
                  <a:lnTo>
                    <a:pt x="478" y="864"/>
                  </a:lnTo>
                  <a:lnTo>
                    <a:pt x="478" y="863"/>
                  </a:lnTo>
                  <a:lnTo>
                    <a:pt x="481" y="863"/>
                  </a:lnTo>
                  <a:lnTo>
                    <a:pt x="480" y="863"/>
                  </a:lnTo>
                  <a:lnTo>
                    <a:pt x="480" y="861"/>
                  </a:lnTo>
                  <a:lnTo>
                    <a:pt x="477" y="859"/>
                  </a:lnTo>
                  <a:lnTo>
                    <a:pt x="476" y="856"/>
                  </a:lnTo>
                  <a:lnTo>
                    <a:pt x="473" y="855"/>
                  </a:lnTo>
                  <a:lnTo>
                    <a:pt x="470" y="860"/>
                  </a:lnTo>
                  <a:lnTo>
                    <a:pt x="466" y="860"/>
                  </a:lnTo>
                  <a:lnTo>
                    <a:pt x="458" y="885"/>
                  </a:lnTo>
                  <a:lnTo>
                    <a:pt x="455" y="895"/>
                  </a:lnTo>
                  <a:lnTo>
                    <a:pt x="453" y="907"/>
                  </a:lnTo>
                  <a:lnTo>
                    <a:pt x="458" y="907"/>
                  </a:lnTo>
                  <a:lnTo>
                    <a:pt x="462" y="906"/>
                  </a:lnTo>
                  <a:lnTo>
                    <a:pt x="465" y="906"/>
                  </a:lnTo>
                  <a:lnTo>
                    <a:pt x="466" y="906"/>
                  </a:lnTo>
                  <a:lnTo>
                    <a:pt x="467" y="907"/>
                  </a:lnTo>
                  <a:lnTo>
                    <a:pt x="469" y="907"/>
                  </a:lnTo>
                  <a:lnTo>
                    <a:pt x="469" y="908"/>
                  </a:lnTo>
                  <a:lnTo>
                    <a:pt x="469" y="910"/>
                  </a:lnTo>
                  <a:lnTo>
                    <a:pt x="467" y="914"/>
                  </a:lnTo>
                  <a:lnTo>
                    <a:pt x="465" y="918"/>
                  </a:lnTo>
                  <a:lnTo>
                    <a:pt x="465" y="920"/>
                  </a:lnTo>
                  <a:lnTo>
                    <a:pt x="465" y="922"/>
                  </a:lnTo>
                  <a:lnTo>
                    <a:pt x="466" y="922"/>
                  </a:lnTo>
                  <a:lnTo>
                    <a:pt x="470" y="922"/>
                  </a:lnTo>
                  <a:lnTo>
                    <a:pt x="470" y="931"/>
                  </a:lnTo>
                  <a:lnTo>
                    <a:pt x="469" y="937"/>
                  </a:lnTo>
                  <a:lnTo>
                    <a:pt x="470" y="939"/>
                  </a:lnTo>
                  <a:lnTo>
                    <a:pt x="470" y="942"/>
                  </a:lnTo>
                  <a:lnTo>
                    <a:pt x="474" y="945"/>
                  </a:lnTo>
                  <a:lnTo>
                    <a:pt x="477" y="946"/>
                  </a:lnTo>
                  <a:lnTo>
                    <a:pt x="478" y="947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1" y="958"/>
                  </a:lnTo>
                  <a:lnTo>
                    <a:pt x="484" y="961"/>
                  </a:lnTo>
                  <a:lnTo>
                    <a:pt x="486" y="964"/>
                  </a:lnTo>
                  <a:lnTo>
                    <a:pt x="490" y="966"/>
                  </a:lnTo>
                  <a:lnTo>
                    <a:pt x="493" y="969"/>
                  </a:lnTo>
                  <a:lnTo>
                    <a:pt x="489" y="974"/>
                  </a:lnTo>
                  <a:lnTo>
                    <a:pt x="485" y="978"/>
                  </a:lnTo>
                  <a:lnTo>
                    <a:pt x="482" y="980"/>
                  </a:lnTo>
                  <a:lnTo>
                    <a:pt x="481" y="980"/>
                  </a:lnTo>
                  <a:lnTo>
                    <a:pt x="480" y="978"/>
                  </a:lnTo>
                  <a:lnTo>
                    <a:pt x="477" y="977"/>
                  </a:lnTo>
                  <a:lnTo>
                    <a:pt x="476" y="973"/>
                  </a:lnTo>
                  <a:lnTo>
                    <a:pt x="474" y="972"/>
                  </a:lnTo>
                  <a:lnTo>
                    <a:pt x="473" y="970"/>
                  </a:lnTo>
                  <a:lnTo>
                    <a:pt x="472" y="969"/>
                  </a:lnTo>
                  <a:lnTo>
                    <a:pt x="469" y="966"/>
                  </a:lnTo>
                  <a:lnTo>
                    <a:pt x="463" y="961"/>
                  </a:lnTo>
                  <a:lnTo>
                    <a:pt x="461" y="958"/>
                  </a:lnTo>
                  <a:lnTo>
                    <a:pt x="457" y="953"/>
                  </a:lnTo>
                  <a:lnTo>
                    <a:pt x="455" y="951"/>
                  </a:lnTo>
                  <a:lnTo>
                    <a:pt x="454" y="951"/>
                  </a:lnTo>
                  <a:lnTo>
                    <a:pt x="453" y="951"/>
                  </a:lnTo>
                  <a:lnTo>
                    <a:pt x="450" y="951"/>
                  </a:lnTo>
                  <a:lnTo>
                    <a:pt x="447" y="951"/>
                  </a:lnTo>
                  <a:lnTo>
                    <a:pt x="446" y="950"/>
                  </a:lnTo>
                  <a:lnTo>
                    <a:pt x="446" y="947"/>
                  </a:lnTo>
                  <a:lnTo>
                    <a:pt x="447" y="945"/>
                  </a:lnTo>
                  <a:lnTo>
                    <a:pt x="447" y="943"/>
                  </a:lnTo>
                  <a:lnTo>
                    <a:pt x="446" y="943"/>
                  </a:lnTo>
                  <a:lnTo>
                    <a:pt x="445" y="942"/>
                  </a:lnTo>
                  <a:lnTo>
                    <a:pt x="443" y="942"/>
                  </a:lnTo>
                  <a:lnTo>
                    <a:pt x="439" y="939"/>
                  </a:lnTo>
                  <a:lnTo>
                    <a:pt x="437" y="938"/>
                  </a:lnTo>
                  <a:lnTo>
                    <a:pt x="435" y="937"/>
                  </a:lnTo>
                  <a:lnTo>
                    <a:pt x="432" y="931"/>
                  </a:lnTo>
                  <a:lnTo>
                    <a:pt x="431" y="930"/>
                  </a:lnTo>
                  <a:lnTo>
                    <a:pt x="430" y="929"/>
                  </a:lnTo>
                  <a:lnTo>
                    <a:pt x="427" y="929"/>
                  </a:lnTo>
                  <a:lnTo>
                    <a:pt x="424" y="930"/>
                  </a:lnTo>
                  <a:lnTo>
                    <a:pt x="422" y="931"/>
                  </a:lnTo>
                  <a:lnTo>
                    <a:pt x="420" y="933"/>
                  </a:lnTo>
                  <a:lnTo>
                    <a:pt x="419" y="934"/>
                  </a:lnTo>
                  <a:lnTo>
                    <a:pt x="418" y="934"/>
                  </a:lnTo>
                  <a:lnTo>
                    <a:pt x="416" y="933"/>
                  </a:lnTo>
                  <a:lnTo>
                    <a:pt x="416" y="931"/>
                  </a:lnTo>
                  <a:lnTo>
                    <a:pt x="415" y="931"/>
                  </a:lnTo>
                  <a:lnTo>
                    <a:pt x="412" y="931"/>
                  </a:lnTo>
                  <a:lnTo>
                    <a:pt x="408" y="933"/>
                  </a:lnTo>
                  <a:lnTo>
                    <a:pt x="404" y="934"/>
                  </a:lnTo>
                  <a:lnTo>
                    <a:pt x="402" y="934"/>
                  </a:lnTo>
                  <a:lnTo>
                    <a:pt x="400" y="933"/>
                  </a:lnTo>
                  <a:lnTo>
                    <a:pt x="397" y="930"/>
                  </a:lnTo>
                  <a:lnTo>
                    <a:pt x="393" y="927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5" y="919"/>
                  </a:lnTo>
                  <a:lnTo>
                    <a:pt x="383" y="919"/>
                  </a:lnTo>
                  <a:lnTo>
                    <a:pt x="376" y="919"/>
                  </a:lnTo>
                  <a:lnTo>
                    <a:pt x="369" y="918"/>
                  </a:lnTo>
                  <a:lnTo>
                    <a:pt x="362" y="916"/>
                  </a:lnTo>
                  <a:lnTo>
                    <a:pt x="360" y="916"/>
                  </a:lnTo>
                  <a:lnTo>
                    <a:pt x="358" y="915"/>
                  </a:lnTo>
                  <a:lnTo>
                    <a:pt x="357" y="914"/>
                  </a:lnTo>
                  <a:lnTo>
                    <a:pt x="356" y="912"/>
                  </a:lnTo>
                  <a:lnTo>
                    <a:pt x="352" y="912"/>
                  </a:lnTo>
                  <a:lnTo>
                    <a:pt x="345" y="915"/>
                  </a:lnTo>
                  <a:lnTo>
                    <a:pt x="345" y="916"/>
                  </a:lnTo>
                  <a:lnTo>
                    <a:pt x="344" y="919"/>
                  </a:lnTo>
                  <a:lnTo>
                    <a:pt x="342" y="923"/>
                  </a:lnTo>
                  <a:lnTo>
                    <a:pt x="341" y="929"/>
                  </a:lnTo>
                  <a:lnTo>
                    <a:pt x="336" y="927"/>
                  </a:lnTo>
                  <a:lnTo>
                    <a:pt x="332" y="925"/>
                  </a:lnTo>
                  <a:lnTo>
                    <a:pt x="329" y="923"/>
                  </a:lnTo>
                  <a:lnTo>
                    <a:pt x="327" y="920"/>
                  </a:lnTo>
                  <a:lnTo>
                    <a:pt x="323" y="914"/>
                  </a:lnTo>
                  <a:lnTo>
                    <a:pt x="319" y="908"/>
                  </a:lnTo>
                  <a:lnTo>
                    <a:pt x="315" y="904"/>
                  </a:lnTo>
                  <a:lnTo>
                    <a:pt x="314" y="903"/>
                  </a:lnTo>
                  <a:lnTo>
                    <a:pt x="311" y="903"/>
                  </a:lnTo>
                  <a:lnTo>
                    <a:pt x="309" y="903"/>
                  </a:lnTo>
                  <a:lnTo>
                    <a:pt x="307" y="902"/>
                  </a:lnTo>
                  <a:lnTo>
                    <a:pt x="307" y="896"/>
                  </a:lnTo>
                  <a:lnTo>
                    <a:pt x="306" y="896"/>
                  </a:lnTo>
                  <a:lnTo>
                    <a:pt x="303" y="896"/>
                  </a:lnTo>
                  <a:lnTo>
                    <a:pt x="302" y="896"/>
                  </a:lnTo>
                  <a:lnTo>
                    <a:pt x="301" y="896"/>
                  </a:lnTo>
                  <a:lnTo>
                    <a:pt x="298" y="894"/>
                  </a:lnTo>
                  <a:lnTo>
                    <a:pt x="298" y="892"/>
                  </a:lnTo>
                  <a:lnTo>
                    <a:pt x="298" y="885"/>
                  </a:lnTo>
                  <a:lnTo>
                    <a:pt x="294" y="885"/>
                  </a:lnTo>
                  <a:lnTo>
                    <a:pt x="288" y="884"/>
                  </a:lnTo>
                  <a:lnTo>
                    <a:pt x="284" y="883"/>
                  </a:lnTo>
                  <a:lnTo>
                    <a:pt x="283" y="881"/>
                  </a:lnTo>
                  <a:lnTo>
                    <a:pt x="294" y="880"/>
                  </a:lnTo>
                  <a:lnTo>
                    <a:pt x="303" y="877"/>
                  </a:lnTo>
                  <a:lnTo>
                    <a:pt x="302" y="875"/>
                  </a:lnTo>
                  <a:lnTo>
                    <a:pt x="303" y="871"/>
                  </a:lnTo>
                  <a:lnTo>
                    <a:pt x="307" y="871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9" y="865"/>
                  </a:lnTo>
                  <a:lnTo>
                    <a:pt x="310" y="863"/>
                  </a:lnTo>
                  <a:lnTo>
                    <a:pt x="306" y="861"/>
                  </a:lnTo>
                  <a:lnTo>
                    <a:pt x="301" y="860"/>
                  </a:lnTo>
                  <a:lnTo>
                    <a:pt x="301" y="855"/>
                  </a:lnTo>
                  <a:lnTo>
                    <a:pt x="303" y="855"/>
                  </a:lnTo>
                  <a:lnTo>
                    <a:pt x="307" y="855"/>
                  </a:lnTo>
                  <a:lnTo>
                    <a:pt x="310" y="856"/>
                  </a:lnTo>
                  <a:lnTo>
                    <a:pt x="311" y="856"/>
                  </a:lnTo>
                  <a:lnTo>
                    <a:pt x="313" y="855"/>
                  </a:lnTo>
                  <a:lnTo>
                    <a:pt x="313" y="846"/>
                  </a:lnTo>
                  <a:lnTo>
                    <a:pt x="322" y="844"/>
                  </a:lnTo>
                  <a:lnTo>
                    <a:pt x="326" y="841"/>
                  </a:lnTo>
                  <a:lnTo>
                    <a:pt x="332" y="840"/>
                  </a:lnTo>
                  <a:lnTo>
                    <a:pt x="332" y="834"/>
                  </a:lnTo>
                  <a:lnTo>
                    <a:pt x="322" y="836"/>
                  </a:lnTo>
                  <a:lnTo>
                    <a:pt x="313" y="837"/>
                  </a:lnTo>
                  <a:lnTo>
                    <a:pt x="311" y="838"/>
                  </a:lnTo>
                  <a:lnTo>
                    <a:pt x="314" y="828"/>
                  </a:lnTo>
                  <a:lnTo>
                    <a:pt x="318" y="821"/>
                  </a:lnTo>
                  <a:lnTo>
                    <a:pt x="327" y="821"/>
                  </a:lnTo>
                  <a:lnTo>
                    <a:pt x="330" y="820"/>
                  </a:lnTo>
                  <a:lnTo>
                    <a:pt x="333" y="820"/>
                  </a:lnTo>
                  <a:lnTo>
                    <a:pt x="333" y="818"/>
                  </a:lnTo>
                  <a:lnTo>
                    <a:pt x="333" y="817"/>
                  </a:lnTo>
                  <a:lnTo>
                    <a:pt x="333" y="814"/>
                  </a:lnTo>
                  <a:lnTo>
                    <a:pt x="330" y="810"/>
                  </a:lnTo>
                  <a:lnTo>
                    <a:pt x="329" y="806"/>
                  </a:lnTo>
                  <a:lnTo>
                    <a:pt x="327" y="803"/>
                  </a:lnTo>
                  <a:lnTo>
                    <a:pt x="327" y="802"/>
                  </a:lnTo>
                  <a:lnTo>
                    <a:pt x="329" y="801"/>
                  </a:lnTo>
                  <a:lnTo>
                    <a:pt x="329" y="799"/>
                  </a:lnTo>
                  <a:lnTo>
                    <a:pt x="330" y="798"/>
                  </a:lnTo>
                  <a:lnTo>
                    <a:pt x="330" y="797"/>
                  </a:lnTo>
                  <a:lnTo>
                    <a:pt x="330" y="795"/>
                  </a:lnTo>
                  <a:lnTo>
                    <a:pt x="329" y="794"/>
                  </a:lnTo>
                  <a:lnTo>
                    <a:pt x="329" y="793"/>
                  </a:lnTo>
                  <a:lnTo>
                    <a:pt x="329" y="789"/>
                  </a:lnTo>
                  <a:lnTo>
                    <a:pt x="329" y="787"/>
                  </a:lnTo>
                  <a:lnTo>
                    <a:pt x="329" y="786"/>
                  </a:lnTo>
                  <a:lnTo>
                    <a:pt x="327" y="783"/>
                  </a:lnTo>
                  <a:lnTo>
                    <a:pt x="325" y="783"/>
                  </a:lnTo>
                  <a:lnTo>
                    <a:pt x="323" y="783"/>
                  </a:lnTo>
                  <a:lnTo>
                    <a:pt x="323" y="782"/>
                  </a:lnTo>
                  <a:lnTo>
                    <a:pt x="325" y="780"/>
                  </a:lnTo>
                  <a:lnTo>
                    <a:pt x="327" y="778"/>
                  </a:lnTo>
                  <a:lnTo>
                    <a:pt x="329" y="775"/>
                  </a:lnTo>
                  <a:lnTo>
                    <a:pt x="330" y="774"/>
                  </a:lnTo>
                  <a:lnTo>
                    <a:pt x="329" y="772"/>
                  </a:lnTo>
                  <a:lnTo>
                    <a:pt x="326" y="771"/>
                  </a:lnTo>
                  <a:lnTo>
                    <a:pt x="326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27" y="763"/>
                  </a:lnTo>
                  <a:lnTo>
                    <a:pt x="325" y="762"/>
                  </a:lnTo>
                  <a:lnTo>
                    <a:pt x="321" y="759"/>
                  </a:lnTo>
                  <a:lnTo>
                    <a:pt x="315" y="756"/>
                  </a:lnTo>
                  <a:lnTo>
                    <a:pt x="313" y="755"/>
                  </a:lnTo>
                  <a:lnTo>
                    <a:pt x="311" y="754"/>
                  </a:lnTo>
                  <a:lnTo>
                    <a:pt x="310" y="752"/>
                  </a:lnTo>
                  <a:lnTo>
                    <a:pt x="307" y="752"/>
                  </a:lnTo>
                  <a:lnTo>
                    <a:pt x="305" y="752"/>
                  </a:lnTo>
                  <a:lnTo>
                    <a:pt x="303" y="751"/>
                  </a:lnTo>
                  <a:lnTo>
                    <a:pt x="303" y="748"/>
                  </a:lnTo>
                  <a:lnTo>
                    <a:pt x="301" y="747"/>
                  </a:lnTo>
                  <a:lnTo>
                    <a:pt x="298" y="745"/>
                  </a:lnTo>
                  <a:lnTo>
                    <a:pt x="294" y="745"/>
                  </a:lnTo>
                  <a:lnTo>
                    <a:pt x="287" y="748"/>
                  </a:lnTo>
                  <a:lnTo>
                    <a:pt x="278" y="752"/>
                  </a:lnTo>
                  <a:lnTo>
                    <a:pt x="276" y="747"/>
                  </a:lnTo>
                  <a:lnTo>
                    <a:pt x="275" y="743"/>
                  </a:lnTo>
                  <a:lnTo>
                    <a:pt x="275" y="741"/>
                  </a:lnTo>
                  <a:lnTo>
                    <a:pt x="274" y="740"/>
                  </a:lnTo>
                  <a:lnTo>
                    <a:pt x="270" y="740"/>
                  </a:lnTo>
                  <a:lnTo>
                    <a:pt x="267" y="737"/>
                  </a:lnTo>
                  <a:lnTo>
                    <a:pt x="266" y="737"/>
                  </a:lnTo>
                  <a:lnTo>
                    <a:pt x="264" y="736"/>
                  </a:lnTo>
                  <a:lnTo>
                    <a:pt x="264" y="733"/>
                  </a:lnTo>
                  <a:lnTo>
                    <a:pt x="263" y="731"/>
                  </a:lnTo>
                  <a:lnTo>
                    <a:pt x="262" y="731"/>
                  </a:lnTo>
                  <a:lnTo>
                    <a:pt x="260" y="731"/>
                  </a:lnTo>
                  <a:lnTo>
                    <a:pt x="257" y="731"/>
                  </a:lnTo>
                  <a:lnTo>
                    <a:pt x="255" y="732"/>
                  </a:lnTo>
                  <a:lnTo>
                    <a:pt x="252" y="731"/>
                  </a:lnTo>
                  <a:lnTo>
                    <a:pt x="249" y="728"/>
                  </a:lnTo>
                  <a:lnTo>
                    <a:pt x="247" y="728"/>
                  </a:lnTo>
                  <a:lnTo>
                    <a:pt x="244" y="728"/>
                  </a:lnTo>
                  <a:lnTo>
                    <a:pt x="237" y="728"/>
                  </a:lnTo>
                  <a:lnTo>
                    <a:pt x="236" y="728"/>
                  </a:lnTo>
                  <a:lnTo>
                    <a:pt x="235" y="727"/>
                  </a:lnTo>
                  <a:lnTo>
                    <a:pt x="235" y="724"/>
                  </a:lnTo>
                  <a:lnTo>
                    <a:pt x="233" y="723"/>
                  </a:lnTo>
                  <a:lnTo>
                    <a:pt x="232" y="721"/>
                  </a:lnTo>
                  <a:lnTo>
                    <a:pt x="231" y="720"/>
                  </a:lnTo>
                  <a:lnTo>
                    <a:pt x="229" y="717"/>
                  </a:lnTo>
                  <a:lnTo>
                    <a:pt x="229" y="712"/>
                  </a:lnTo>
                  <a:lnTo>
                    <a:pt x="228" y="709"/>
                  </a:lnTo>
                  <a:lnTo>
                    <a:pt x="227" y="708"/>
                  </a:lnTo>
                  <a:lnTo>
                    <a:pt x="227" y="704"/>
                  </a:lnTo>
                  <a:lnTo>
                    <a:pt x="225" y="702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0" y="702"/>
                  </a:lnTo>
                  <a:lnTo>
                    <a:pt x="218" y="702"/>
                  </a:lnTo>
                  <a:lnTo>
                    <a:pt x="214" y="700"/>
                  </a:lnTo>
                  <a:lnTo>
                    <a:pt x="213" y="700"/>
                  </a:lnTo>
                  <a:lnTo>
                    <a:pt x="210" y="701"/>
                  </a:lnTo>
                  <a:lnTo>
                    <a:pt x="209" y="704"/>
                  </a:lnTo>
                  <a:lnTo>
                    <a:pt x="208" y="705"/>
                  </a:lnTo>
                  <a:lnTo>
                    <a:pt x="205" y="705"/>
                  </a:lnTo>
                  <a:lnTo>
                    <a:pt x="204" y="704"/>
                  </a:lnTo>
                  <a:lnTo>
                    <a:pt x="202" y="702"/>
                  </a:lnTo>
                  <a:lnTo>
                    <a:pt x="201" y="700"/>
                  </a:lnTo>
                  <a:lnTo>
                    <a:pt x="201" y="680"/>
                  </a:lnTo>
                  <a:lnTo>
                    <a:pt x="201" y="678"/>
                  </a:lnTo>
                  <a:lnTo>
                    <a:pt x="200" y="678"/>
                  </a:lnTo>
                  <a:lnTo>
                    <a:pt x="197" y="675"/>
                  </a:lnTo>
                  <a:lnTo>
                    <a:pt x="194" y="674"/>
                  </a:lnTo>
                  <a:lnTo>
                    <a:pt x="194" y="673"/>
                  </a:lnTo>
                  <a:lnTo>
                    <a:pt x="194" y="670"/>
                  </a:lnTo>
                  <a:lnTo>
                    <a:pt x="196" y="669"/>
                  </a:lnTo>
                  <a:lnTo>
                    <a:pt x="197" y="667"/>
                  </a:lnTo>
                  <a:lnTo>
                    <a:pt x="198" y="667"/>
                  </a:lnTo>
                  <a:lnTo>
                    <a:pt x="200" y="667"/>
                  </a:lnTo>
                  <a:lnTo>
                    <a:pt x="202" y="669"/>
                  </a:lnTo>
                  <a:lnTo>
                    <a:pt x="204" y="669"/>
                  </a:lnTo>
                  <a:lnTo>
                    <a:pt x="205" y="669"/>
                  </a:lnTo>
                  <a:lnTo>
                    <a:pt x="206" y="669"/>
                  </a:lnTo>
                  <a:lnTo>
                    <a:pt x="208" y="667"/>
                  </a:lnTo>
                  <a:lnTo>
                    <a:pt x="208" y="666"/>
                  </a:lnTo>
                  <a:lnTo>
                    <a:pt x="208" y="665"/>
                  </a:lnTo>
                  <a:lnTo>
                    <a:pt x="208" y="661"/>
                  </a:lnTo>
                  <a:lnTo>
                    <a:pt x="205" y="657"/>
                  </a:lnTo>
                  <a:lnTo>
                    <a:pt x="204" y="653"/>
                  </a:lnTo>
                  <a:lnTo>
                    <a:pt x="201" y="651"/>
                  </a:lnTo>
                  <a:lnTo>
                    <a:pt x="194" y="647"/>
                  </a:lnTo>
                  <a:lnTo>
                    <a:pt x="193" y="645"/>
                  </a:lnTo>
                  <a:lnTo>
                    <a:pt x="193" y="642"/>
                  </a:lnTo>
                  <a:lnTo>
                    <a:pt x="193" y="632"/>
                  </a:lnTo>
                  <a:lnTo>
                    <a:pt x="192" y="628"/>
                  </a:lnTo>
                  <a:lnTo>
                    <a:pt x="190" y="626"/>
                  </a:lnTo>
                  <a:lnTo>
                    <a:pt x="189" y="623"/>
                  </a:lnTo>
                  <a:lnTo>
                    <a:pt x="189" y="619"/>
                  </a:lnTo>
                  <a:lnTo>
                    <a:pt x="189" y="616"/>
                  </a:lnTo>
                  <a:lnTo>
                    <a:pt x="187" y="615"/>
                  </a:lnTo>
                  <a:lnTo>
                    <a:pt x="186" y="614"/>
                  </a:lnTo>
                  <a:lnTo>
                    <a:pt x="183" y="614"/>
                  </a:lnTo>
                  <a:lnTo>
                    <a:pt x="183" y="612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79" y="605"/>
                  </a:lnTo>
                  <a:lnTo>
                    <a:pt x="177" y="605"/>
                  </a:lnTo>
                  <a:lnTo>
                    <a:pt x="173" y="604"/>
                  </a:lnTo>
                  <a:lnTo>
                    <a:pt x="165" y="601"/>
                  </a:lnTo>
                  <a:lnTo>
                    <a:pt x="163" y="601"/>
                  </a:lnTo>
                  <a:lnTo>
                    <a:pt x="161" y="603"/>
                  </a:lnTo>
                  <a:lnTo>
                    <a:pt x="158" y="604"/>
                  </a:lnTo>
                  <a:lnTo>
                    <a:pt x="157" y="605"/>
                  </a:lnTo>
                  <a:lnTo>
                    <a:pt x="155" y="604"/>
                  </a:lnTo>
                  <a:lnTo>
                    <a:pt x="155" y="601"/>
                  </a:lnTo>
                  <a:lnTo>
                    <a:pt x="154" y="599"/>
                  </a:lnTo>
                  <a:lnTo>
                    <a:pt x="152" y="599"/>
                  </a:lnTo>
                  <a:lnTo>
                    <a:pt x="151" y="592"/>
                  </a:lnTo>
                  <a:lnTo>
                    <a:pt x="146" y="584"/>
                  </a:lnTo>
                  <a:lnTo>
                    <a:pt x="144" y="583"/>
                  </a:lnTo>
                  <a:lnTo>
                    <a:pt x="143" y="583"/>
                  </a:lnTo>
                  <a:lnTo>
                    <a:pt x="142" y="583"/>
                  </a:lnTo>
                  <a:lnTo>
                    <a:pt x="139" y="583"/>
                  </a:lnTo>
                  <a:lnTo>
                    <a:pt x="139" y="580"/>
                  </a:lnTo>
                  <a:lnTo>
                    <a:pt x="138" y="572"/>
                  </a:lnTo>
                  <a:lnTo>
                    <a:pt x="138" y="566"/>
                  </a:lnTo>
                  <a:lnTo>
                    <a:pt x="134" y="568"/>
                  </a:lnTo>
                  <a:lnTo>
                    <a:pt x="131" y="569"/>
                  </a:lnTo>
                  <a:lnTo>
                    <a:pt x="130" y="568"/>
                  </a:lnTo>
                  <a:lnTo>
                    <a:pt x="128" y="566"/>
                  </a:lnTo>
                  <a:lnTo>
                    <a:pt x="127" y="562"/>
                  </a:lnTo>
                  <a:lnTo>
                    <a:pt x="126" y="561"/>
                  </a:lnTo>
                  <a:lnTo>
                    <a:pt x="127" y="556"/>
                  </a:lnTo>
                  <a:lnTo>
                    <a:pt x="128" y="553"/>
                  </a:lnTo>
                  <a:lnTo>
                    <a:pt x="130" y="550"/>
                  </a:lnTo>
                  <a:lnTo>
                    <a:pt x="134" y="549"/>
                  </a:lnTo>
                  <a:lnTo>
                    <a:pt x="136" y="545"/>
                  </a:lnTo>
                  <a:lnTo>
                    <a:pt x="138" y="548"/>
                  </a:lnTo>
                  <a:lnTo>
                    <a:pt x="139" y="544"/>
                  </a:lnTo>
                  <a:lnTo>
                    <a:pt x="140" y="541"/>
                  </a:lnTo>
                  <a:lnTo>
                    <a:pt x="143" y="540"/>
                  </a:lnTo>
                  <a:lnTo>
                    <a:pt x="142" y="533"/>
                  </a:lnTo>
                  <a:lnTo>
                    <a:pt x="140" y="523"/>
                  </a:lnTo>
                  <a:lnTo>
                    <a:pt x="144" y="519"/>
                  </a:lnTo>
                  <a:lnTo>
                    <a:pt x="146" y="517"/>
                  </a:lnTo>
                  <a:lnTo>
                    <a:pt x="147" y="515"/>
                  </a:lnTo>
                  <a:lnTo>
                    <a:pt x="147" y="513"/>
                  </a:lnTo>
                  <a:lnTo>
                    <a:pt x="147" y="510"/>
                  </a:lnTo>
                  <a:lnTo>
                    <a:pt x="146" y="509"/>
                  </a:lnTo>
                  <a:lnTo>
                    <a:pt x="144" y="506"/>
                  </a:lnTo>
                  <a:lnTo>
                    <a:pt x="144" y="502"/>
                  </a:lnTo>
                  <a:lnTo>
                    <a:pt x="146" y="498"/>
                  </a:lnTo>
                  <a:lnTo>
                    <a:pt x="152" y="500"/>
                  </a:lnTo>
                  <a:lnTo>
                    <a:pt x="158" y="500"/>
                  </a:lnTo>
                  <a:lnTo>
                    <a:pt x="163" y="500"/>
                  </a:lnTo>
                  <a:lnTo>
                    <a:pt x="166" y="495"/>
                  </a:lnTo>
                  <a:lnTo>
                    <a:pt x="171" y="495"/>
                  </a:lnTo>
                  <a:lnTo>
                    <a:pt x="178" y="494"/>
                  </a:lnTo>
                  <a:lnTo>
                    <a:pt x="186" y="492"/>
                  </a:lnTo>
                  <a:lnTo>
                    <a:pt x="185" y="492"/>
                  </a:lnTo>
                  <a:lnTo>
                    <a:pt x="182" y="492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7" y="488"/>
                  </a:lnTo>
                  <a:lnTo>
                    <a:pt x="174" y="487"/>
                  </a:lnTo>
                  <a:lnTo>
                    <a:pt x="174" y="486"/>
                  </a:lnTo>
                  <a:lnTo>
                    <a:pt x="170" y="486"/>
                  </a:lnTo>
                  <a:lnTo>
                    <a:pt x="166" y="486"/>
                  </a:lnTo>
                  <a:lnTo>
                    <a:pt x="162" y="487"/>
                  </a:lnTo>
                  <a:lnTo>
                    <a:pt x="161" y="488"/>
                  </a:lnTo>
                  <a:lnTo>
                    <a:pt x="158" y="486"/>
                  </a:lnTo>
                  <a:lnTo>
                    <a:pt x="152" y="482"/>
                  </a:lnTo>
                  <a:lnTo>
                    <a:pt x="148" y="478"/>
                  </a:lnTo>
                  <a:lnTo>
                    <a:pt x="146" y="475"/>
                  </a:lnTo>
                  <a:lnTo>
                    <a:pt x="147" y="471"/>
                  </a:lnTo>
                  <a:lnTo>
                    <a:pt x="148" y="469"/>
                  </a:lnTo>
                  <a:lnTo>
                    <a:pt x="148" y="468"/>
                  </a:lnTo>
                  <a:lnTo>
                    <a:pt x="147" y="467"/>
                  </a:lnTo>
                  <a:lnTo>
                    <a:pt x="140" y="469"/>
                  </a:lnTo>
                  <a:lnTo>
                    <a:pt x="136" y="472"/>
                  </a:lnTo>
                  <a:lnTo>
                    <a:pt x="131" y="472"/>
                  </a:lnTo>
                  <a:lnTo>
                    <a:pt x="146" y="460"/>
                  </a:lnTo>
                  <a:lnTo>
                    <a:pt x="175" y="443"/>
                  </a:lnTo>
                  <a:lnTo>
                    <a:pt x="196" y="429"/>
                  </a:lnTo>
                  <a:lnTo>
                    <a:pt x="202" y="424"/>
                  </a:lnTo>
                  <a:lnTo>
                    <a:pt x="205" y="421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2" y="413"/>
                  </a:lnTo>
                  <a:lnTo>
                    <a:pt x="201" y="409"/>
                  </a:lnTo>
                  <a:lnTo>
                    <a:pt x="201" y="408"/>
                  </a:lnTo>
                  <a:lnTo>
                    <a:pt x="200" y="406"/>
                  </a:lnTo>
                  <a:lnTo>
                    <a:pt x="197" y="406"/>
                  </a:lnTo>
                  <a:lnTo>
                    <a:pt x="194" y="405"/>
                  </a:lnTo>
                  <a:lnTo>
                    <a:pt x="192" y="405"/>
                  </a:lnTo>
                  <a:lnTo>
                    <a:pt x="190" y="404"/>
                  </a:lnTo>
                  <a:lnTo>
                    <a:pt x="189" y="402"/>
                  </a:lnTo>
                  <a:lnTo>
                    <a:pt x="189" y="401"/>
                  </a:lnTo>
                  <a:lnTo>
                    <a:pt x="187" y="398"/>
                  </a:lnTo>
                  <a:lnTo>
                    <a:pt x="187" y="391"/>
                  </a:lnTo>
                  <a:lnTo>
                    <a:pt x="187" y="389"/>
                  </a:lnTo>
                  <a:lnTo>
                    <a:pt x="189" y="386"/>
                  </a:lnTo>
                  <a:lnTo>
                    <a:pt x="190" y="383"/>
                  </a:lnTo>
                  <a:lnTo>
                    <a:pt x="193" y="381"/>
                  </a:lnTo>
                  <a:lnTo>
                    <a:pt x="193" y="379"/>
                  </a:lnTo>
                  <a:lnTo>
                    <a:pt x="193" y="378"/>
                  </a:lnTo>
                  <a:lnTo>
                    <a:pt x="193" y="375"/>
                  </a:lnTo>
                  <a:lnTo>
                    <a:pt x="192" y="373"/>
                  </a:lnTo>
                  <a:lnTo>
                    <a:pt x="190" y="369"/>
                  </a:lnTo>
                  <a:lnTo>
                    <a:pt x="190" y="366"/>
                  </a:lnTo>
                  <a:lnTo>
                    <a:pt x="189" y="364"/>
                  </a:lnTo>
                  <a:lnTo>
                    <a:pt x="185" y="360"/>
                  </a:lnTo>
                  <a:lnTo>
                    <a:pt x="182" y="358"/>
                  </a:lnTo>
                  <a:lnTo>
                    <a:pt x="181" y="355"/>
                  </a:lnTo>
                  <a:lnTo>
                    <a:pt x="179" y="351"/>
                  </a:lnTo>
                  <a:lnTo>
                    <a:pt x="179" y="347"/>
                  </a:lnTo>
                  <a:lnTo>
                    <a:pt x="178" y="344"/>
                  </a:lnTo>
                  <a:lnTo>
                    <a:pt x="178" y="340"/>
                  </a:lnTo>
                  <a:lnTo>
                    <a:pt x="177" y="339"/>
                  </a:lnTo>
                  <a:lnTo>
                    <a:pt x="177" y="336"/>
                  </a:lnTo>
                  <a:lnTo>
                    <a:pt x="179" y="331"/>
                  </a:lnTo>
                  <a:lnTo>
                    <a:pt x="179" y="329"/>
                  </a:lnTo>
                  <a:lnTo>
                    <a:pt x="179" y="328"/>
                  </a:lnTo>
                  <a:lnTo>
                    <a:pt x="179" y="325"/>
                  </a:lnTo>
                  <a:lnTo>
                    <a:pt x="178" y="324"/>
                  </a:lnTo>
                  <a:lnTo>
                    <a:pt x="178" y="321"/>
                  </a:lnTo>
                  <a:lnTo>
                    <a:pt x="178" y="319"/>
                  </a:lnTo>
                  <a:lnTo>
                    <a:pt x="178" y="316"/>
                  </a:lnTo>
                  <a:lnTo>
                    <a:pt x="177" y="311"/>
                  </a:lnTo>
                  <a:lnTo>
                    <a:pt x="173" y="296"/>
                  </a:lnTo>
                  <a:lnTo>
                    <a:pt x="169" y="285"/>
                  </a:lnTo>
                  <a:lnTo>
                    <a:pt x="167" y="278"/>
                  </a:lnTo>
                  <a:lnTo>
                    <a:pt x="167" y="277"/>
                  </a:lnTo>
                  <a:lnTo>
                    <a:pt x="169" y="274"/>
                  </a:lnTo>
                  <a:lnTo>
                    <a:pt x="171" y="270"/>
                  </a:lnTo>
                  <a:lnTo>
                    <a:pt x="177" y="262"/>
                  </a:lnTo>
                  <a:lnTo>
                    <a:pt x="177" y="258"/>
                  </a:lnTo>
                  <a:lnTo>
                    <a:pt x="175" y="254"/>
                  </a:lnTo>
                  <a:lnTo>
                    <a:pt x="173" y="249"/>
                  </a:lnTo>
                  <a:lnTo>
                    <a:pt x="171" y="249"/>
                  </a:lnTo>
                  <a:lnTo>
                    <a:pt x="170" y="249"/>
                  </a:lnTo>
                  <a:lnTo>
                    <a:pt x="167" y="247"/>
                  </a:lnTo>
                  <a:lnTo>
                    <a:pt x="166" y="245"/>
                  </a:lnTo>
                  <a:lnTo>
                    <a:pt x="166" y="242"/>
                  </a:lnTo>
                  <a:lnTo>
                    <a:pt x="166" y="235"/>
                  </a:lnTo>
                  <a:lnTo>
                    <a:pt x="167" y="226"/>
                  </a:lnTo>
                  <a:lnTo>
                    <a:pt x="174" y="220"/>
                  </a:lnTo>
                  <a:lnTo>
                    <a:pt x="174" y="223"/>
                  </a:lnTo>
                  <a:lnTo>
                    <a:pt x="175" y="226"/>
                  </a:lnTo>
                  <a:lnTo>
                    <a:pt x="177" y="226"/>
                  </a:lnTo>
                  <a:lnTo>
                    <a:pt x="178" y="226"/>
                  </a:lnTo>
                  <a:lnTo>
                    <a:pt x="179" y="222"/>
                  </a:lnTo>
                  <a:lnTo>
                    <a:pt x="181" y="219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81" y="208"/>
                  </a:lnTo>
                  <a:lnTo>
                    <a:pt x="185" y="207"/>
                  </a:lnTo>
                  <a:lnTo>
                    <a:pt x="186" y="206"/>
                  </a:lnTo>
                  <a:lnTo>
                    <a:pt x="187" y="204"/>
                  </a:lnTo>
                  <a:lnTo>
                    <a:pt x="189" y="203"/>
                  </a:lnTo>
                  <a:lnTo>
                    <a:pt x="189" y="202"/>
                  </a:lnTo>
                  <a:lnTo>
                    <a:pt x="192" y="199"/>
                  </a:lnTo>
                  <a:lnTo>
                    <a:pt x="194" y="196"/>
                  </a:lnTo>
                  <a:lnTo>
                    <a:pt x="201" y="199"/>
                  </a:lnTo>
                  <a:lnTo>
                    <a:pt x="205" y="199"/>
                  </a:lnTo>
                  <a:lnTo>
                    <a:pt x="210" y="199"/>
                  </a:lnTo>
                  <a:lnTo>
                    <a:pt x="212" y="198"/>
                  </a:lnTo>
                  <a:lnTo>
                    <a:pt x="212" y="199"/>
                  </a:lnTo>
                  <a:lnTo>
                    <a:pt x="218" y="200"/>
                  </a:lnTo>
                  <a:lnTo>
                    <a:pt x="224" y="203"/>
                  </a:lnTo>
                  <a:lnTo>
                    <a:pt x="224" y="204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14" y="206"/>
                  </a:lnTo>
                  <a:lnTo>
                    <a:pt x="214" y="211"/>
                  </a:lnTo>
                  <a:lnTo>
                    <a:pt x="233" y="212"/>
                  </a:lnTo>
                  <a:lnTo>
                    <a:pt x="244" y="214"/>
                  </a:lnTo>
                  <a:lnTo>
                    <a:pt x="253" y="216"/>
                  </a:lnTo>
                  <a:lnTo>
                    <a:pt x="256" y="222"/>
                  </a:lnTo>
                  <a:lnTo>
                    <a:pt x="262" y="222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8" y="223"/>
                  </a:lnTo>
                  <a:lnTo>
                    <a:pt x="270" y="226"/>
                  </a:lnTo>
                  <a:lnTo>
                    <a:pt x="271" y="229"/>
                  </a:lnTo>
                  <a:lnTo>
                    <a:pt x="272" y="230"/>
                  </a:lnTo>
                  <a:lnTo>
                    <a:pt x="274" y="230"/>
                  </a:lnTo>
                  <a:lnTo>
                    <a:pt x="276" y="229"/>
                  </a:lnTo>
                  <a:lnTo>
                    <a:pt x="280" y="229"/>
                  </a:lnTo>
                  <a:lnTo>
                    <a:pt x="284" y="230"/>
                  </a:lnTo>
                  <a:lnTo>
                    <a:pt x="294" y="233"/>
                  </a:lnTo>
                  <a:lnTo>
                    <a:pt x="305" y="238"/>
                  </a:lnTo>
                  <a:lnTo>
                    <a:pt x="326" y="250"/>
                  </a:lnTo>
                  <a:lnTo>
                    <a:pt x="326" y="255"/>
                  </a:lnTo>
                  <a:lnTo>
                    <a:pt x="327" y="255"/>
                  </a:lnTo>
                  <a:lnTo>
                    <a:pt x="330" y="255"/>
                  </a:lnTo>
                  <a:lnTo>
                    <a:pt x="332" y="254"/>
                  </a:lnTo>
                  <a:lnTo>
                    <a:pt x="334" y="255"/>
                  </a:lnTo>
                  <a:lnTo>
                    <a:pt x="334" y="261"/>
                  </a:lnTo>
                  <a:lnTo>
                    <a:pt x="338" y="262"/>
                  </a:lnTo>
                  <a:lnTo>
                    <a:pt x="342" y="265"/>
                  </a:lnTo>
                  <a:lnTo>
                    <a:pt x="352" y="268"/>
                  </a:lnTo>
                  <a:lnTo>
                    <a:pt x="352" y="273"/>
                  </a:lnTo>
                  <a:lnTo>
                    <a:pt x="357" y="273"/>
                  </a:lnTo>
                  <a:lnTo>
                    <a:pt x="358" y="277"/>
                  </a:lnTo>
                  <a:lnTo>
                    <a:pt x="360" y="280"/>
                  </a:lnTo>
                  <a:lnTo>
                    <a:pt x="360" y="282"/>
                  </a:lnTo>
                  <a:lnTo>
                    <a:pt x="360" y="285"/>
                  </a:lnTo>
                  <a:lnTo>
                    <a:pt x="358" y="290"/>
                  </a:lnTo>
                  <a:lnTo>
                    <a:pt x="356" y="296"/>
                  </a:lnTo>
                  <a:lnTo>
                    <a:pt x="353" y="300"/>
                  </a:lnTo>
                  <a:lnTo>
                    <a:pt x="349" y="304"/>
                  </a:lnTo>
                  <a:lnTo>
                    <a:pt x="341" y="309"/>
                  </a:lnTo>
                  <a:lnTo>
                    <a:pt x="334" y="315"/>
                  </a:lnTo>
                  <a:lnTo>
                    <a:pt x="329" y="319"/>
                  </a:lnTo>
                  <a:lnTo>
                    <a:pt x="326" y="320"/>
                  </a:lnTo>
                  <a:lnTo>
                    <a:pt x="319" y="320"/>
                  </a:lnTo>
                  <a:lnTo>
                    <a:pt x="310" y="319"/>
                  </a:lnTo>
                  <a:lnTo>
                    <a:pt x="291" y="315"/>
                  </a:lnTo>
                  <a:lnTo>
                    <a:pt x="256" y="304"/>
                  </a:lnTo>
                  <a:lnTo>
                    <a:pt x="256" y="296"/>
                  </a:lnTo>
                  <a:lnTo>
                    <a:pt x="255" y="296"/>
                  </a:lnTo>
                  <a:lnTo>
                    <a:pt x="253" y="297"/>
                  </a:lnTo>
                  <a:lnTo>
                    <a:pt x="251" y="299"/>
                  </a:lnTo>
                  <a:lnTo>
                    <a:pt x="248" y="304"/>
                  </a:lnTo>
                  <a:lnTo>
                    <a:pt x="244" y="297"/>
                  </a:lnTo>
                  <a:lnTo>
                    <a:pt x="241" y="294"/>
                  </a:lnTo>
                  <a:lnTo>
                    <a:pt x="239" y="292"/>
                  </a:lnTo>
                  <a:lnTo>
                    <a:pt x="236" y="290"/>
                  </a:lnTo>
                  <a:lnTo>
                    <a:pt x="236" y="292"/>
                  </a:lnTo>
                  <a:lnTo>
                    <a:pt x="235" y="293"/>
                  </a:lnTo>
                  <a:lnTo>
                    <a:pt x="233" y="294"/>
                  </a:lnTo>
                  <a:lnTo>
                    <a:pt x="212" y="281"/>
                  </a:lnTo>
                  <a:lnTo>
                    <a:pt x="222" y="296"/>
                  </a:lnTo>
                  <a:lnTo>
                    <a:pt x="225" y="301"/>
                  </a:lnTo>
                  <a:lnTo>
                    <a:pt x="225" y="309"/>
                  </a:lnTo>
                  <a:lnTo>
                    <a:pt x="231" y="309"/>
                  </a:lnTo>
                  <a:lnTo>
                    <a:pt x="236" y="309"/>
                  </a:lnTo>
                  <a:lnTo>
                    <a:pt x="233" y="317"/>
                  </a:lnTo>
                  <a:lnTo>
                    <a:pt x="241" y="319"/>
                  </a:lnTo>
                  <a:lnTo>
                    <a:pt x="249" y="321"/>
                  </a:lnTo>
                  <a:lnTo>
                    <a:pt x="257" y="324"/>
                  </a:lnTo>
                  <a:lnTo>
                    <a:pt x="264" y="328"/>
                  </a:lnTo>
                  <a:lnTo>
                    <a:pt x="264" y="340"/>
                  </a:lnTo>
                  <a:lnTo>
                    <a:pt x="266" y="352"/>
                  </a:lnTo>
                  <a:lnTo>
                    <a:pt x="267" y="358"/>
                  </a:lnTo>
                  <a:lnTo>
                    <a:pt x="268" y="363"/>
                  </a:lnTo>
                  <a:lnTo>
                    <a:pt x="272" y="374"/>
                  </a:lnTo>
                  <a:lnTo>
                    <a:pt x="276" y="374"/>
                  </a:lnTo>
                  <a:lnTo>
                    <a:pt x="279" y="373"/>
                  </a:lnTo>
                  <a:lnTo>
                    <a:pt x="282" y="374"/>
                  </a:lnTo>
                  <a:lnTo>
                    <a:pt x="282" y="379"/>
                  </a:lnTo>
                  <a:lnTo>
                    <a:pt x="282" y="385"/>
                  </a:lnTo>
                  <a:lnTo>
                    <a:pt x="284" y="385"/>
                  </a:lnTo>
                  <a:lnTo>
                    <a:pt x="291" y="385"/>
                  </a:lnTo>
                  <a:lnTo>
                    <a:pt x="306" y="387"/>
                  </a:lnTo>
                  <a:lnTo>
                    <a:pt x="305" y="387"/>
                  </a:lnTo>
                  <a:lnTo>
                    <a:pt x="305" y="389"/>
                  </a:lnTo>
                  <a:lnTo>
                    <a:pt x="306" y="390"/>
                  </a:lnTo>
                  <a:lnTo>
                    <a:pt x="310" y="390"/>
                  </a:lnTo>
                  <a:lnTo>
                    <a:pt x="311" y="387"/>
                  </a:lnTo>
                  <a:lnTo>
                    <a:pt x="313" y="386"/>
                  </a:lnTo>
                  <a:lnTo>
                    <a:pt x="315" y="385"/>
                  </a:lnTo>
                  <a:lnTo>
                    <a:pt x="317" y="381"/>
                  </a:lnTo>
                  <a:lnTo>
                    <a:pt x="315" y="375"/>
                  </a:lnTo>
                  <a:lnTo>
                    <a:pt x="315" y="371"/>
                  </a:lnTo>
                  <a:lnTo>
                    <a:pt x="315" y="366"/>
                  </a:lnTo>
                  <a:lnTo>
                    <a:pt x="314" y="366"/>
                  </a:lnTo>
                  <a:lnTo>
                    <a:pt x="311" y="366"/>
                  </a:lnTo>
                  <a:lnTo>
                    <a:pt x="310" y="366"/>
                  </a:lnTo>
                  <a:lnTo>
                    <a:pt x="307" y="366"/>
                  </a:lnTo>
                  <a:lnTo>
                    <a:pt x="305" y="364"/>
                  </a:lnTo>
                  <a:lnTo>
                    <a:pt x="302" y="362"/>
                  </a:lnTo>
                  <a:lnTo>
                    <a:pt x="301" y="358"/>
                  </a:lnTo>
                  <a:lnTo>
                    <a:pt x="301" y="355"/>
                  </a:lnTo>
                  <a:lnTo>
                    <a:pt x="301" y="351"/>
                  </a:lnTo>
                  <a:lnTo>
                    <a:pt x="301" y="347"/>
                  </a:lnTo>
                  <a:lnTo>
                    <a:pt x="303" y="338"/>
                  </a:lnTo>
                  <a:lnTo>
                    <a:pt x="313" y="344"/>
                  </a:lnTo>
                  <a:lnTo>
                    <a:pt x="325" y="351"/>
                  </a:lnTo>
                  <a:lnTo>
                    <a:pt x="338" y="358"/>
                  </a:lnTo>
                  <a:lnTo>
                    <a:pt x="345" y="360"/>
                  </a:lnTo>
                  <a:lnTo>
                    <a:pt x="349" y="360"/>
                  </a:lnTo>
                  <a:lnTo>
                    <a:pt x="354" y="360"/>
                  </a:lnTo>
                  <a:lnTo>
                    <a:pt x="356" y="359"/>
                  </a:lnTo>
                  <a:lnTo>
                    <a:pt x="356" y="358"/>
                  </a:lnTo>
                  <a:lnTo>
                    <a:pt x="354" y="355"/>
                  </a:lnTo>
                  <a:lnTo>
                    <a:pt x="348" y="350"/>
                  </a:lnTo>
                  <a:lnTo>
                    <a:pt x="344" y="346"/>
                  </a:lnTo>
                  <a:lnTo>
                    <a:pt x="342" y="342"/>
                  </a:lnTo>
                  <a:lnTo>
                    <a:pt x="342" y="338"/>
                  </a:lnTo>
                  <a:lnTo>
                    <a:pt x="342" y="335"/>
                  </a:lnTo>
                  <a:lnTo>
                    <a:pt x="341" y="329"/>
                  </a:lnTo>
                  <a:lnTo>
                    <a:pt x="358" y="317"/>
                  </a:lnTo>
                  <a:lnTo>
                    <a:pt x="368" y="311"/>
                  </a:lnTo>
                  <a:lnTo>
                    <a:pt x="372" y="307"/>
                  </a:lnTo>
                  <a:lnTo>
                    <a:pt x="376" y="307"/>
                  </a:lnTo>
                  <a:lnTo>
                    <a:pt x="377" y="308"/>
                  </a:lnTo>
                  <a:lnTo>
                    <a:pt x="379" y="311"/>
                  </a:lnTo>
                  <a:lnTo>
                    <a:pt x="380" y="312"/>
                  </a:lnTo>
                  <a:lnTo>
                    <a:pt x="383" y="312"/>
                  </a:lnTo>
                  <a:lnTo>
                    <a:pt x="384" y="312"/>
                  </a:lnTo>
                  <a:lnTo>
                    <a:pt x="385" y="312"/>
                  </a:lnTo>
                  <a:lnTo>
                    <a:pt x="388" y="312"/>
                  </a:lnTo>
                  <a:lnTo>
                    <a:pt x="389" y="313"/>
                  </a:lnTo>
                  <a:lnTo>
                    <a:pt x="391" y="315"/>
                  </a:lnTo>
                  <a:lnTo>
                    <a:pt x="392" y="317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9"/>
                  </a:lnTo>
                  <a:lnTo>
                    <a:pt x="399" y="317"/>
                  </a:lnTo>
                  <a:lnTo>
                    <a:pt x="403" y="309"/>
                  </a:lnTo>
                  <a:lnTo>
                    <a:pt x="407" y="303"/>
                  </a:lnTo>
                  <a:lnTo>
                    <a:pt x="410" y="294"/>
                  </a:lnTo>
                  <a:lnTo>
                    <a:pt x="411" y="29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08" y="285"/>
                  </a:lnTo>
                  <a:lnTo>
                    <a:pt x="406" y="284"/>
                  </a:lnTo>
                  <a:lnTo>
                    <a:pt x="403" y="284"/>
                  </a:lnTo>
                  <a:lnTo>
                    <a:pt x="403" y="282"/>
                  </a:lnTo>
                  <a:lnTo>
                    <a:pt x="403" y="281"/>
                  </a:lnTo>
                  <a:lnTo>
                    <a:pt x="406" y="278"/>
                  </a:lnTo>
                  <a:lnTo>
                    <a:pt x="411" y="270"/>
                  </a:lnTo>
                  <a:lnTo>
                    <a:pt x="412" y="266"/>
                  </a:lnTo>
                  <a:lnTo>
                    <a:pt x="414" y="264"/>
                  </a:lnTo>
                  <a:lnTo>
                    <a:pt x="415" y="259"/>
                  </a:lnTo>
                  <a:lnTo>
                    <a:pt x="414" y="257"/>
                  </a:lnTo>
                  <a:lnTo>
                    <a:pt x="414" y="253"/>
                  </a:lnTo>
                  <a:lnTo>
                    <a:pt x="411" y="247"/>
                  </a:lnTo>
                  <a:lnTo>
                    <a:pt x="403" y="237"/>
                  </a:lnTo>
                  <a:lnTo>
                    <a:pt x="414" y="242"/>
                  </a:lnTo>
                  <a:lnTo>
                    <a:pt x="418" y="243"/>
                  </a:lnTo>
                  <a:lnTo>
                    <a:pt x="422" y="245"/>
                  </a:lnTo>
                  <a:lnTo>
                    <a:pt x="426" y="245"/>
                  </a:lnTo>
                  <a:lnTo>
                    <a:pt x="430" y="245"/>
                  </a:lnTo>
                  <a:lnTo>
                    <a:pt x="434" y="245"/>
                  </a:lnTo>
                  <a:lnTo>
                    <a:pt x="437" y="245"/>
                  </a:lnTo>
                  <a:lnTo>
                    <a:pt x="439" y="246"/>
                  </a:lnTo>
                  <a:lnTo>
                    <a:pt x="442" y="250"/>
                  </a:lnTo>
                  <a:lnTo>
                    <a:pt x="446" y="254"/>
                  </a:lnTo>
                  <a:lnTo>
                    <a:pt x="449" y="258"/>
                  </a:lnTo>
                  <a:lnTo>
                    <a:pt x="454" y="269"/>
                  </a:lnTo>
                  <a:lnTo>
                    <a:pt x="458" y="276"/>
                  </a:lnTo>
                  <a:lnTo>
                    <a:pt x="450" y="276"/>
                  </a:lnTo>
                  <a:lnTo>
                    <a:pt x="445" y="277"/>
                  </a:lnTo>
                  <a:lnTo>
                    <a:pt x="437" y="278"/>
                  </a:lnTo>
                  <a:lnTo>
                    <a:pt x="437" y="281"/>
                  </a:lnTo>
                  <a:lnTo>
                    <a:pt x="434" y="284"/>
                  </a:lnTo>
                  <a:lnTo>
                    <a:pt x="432" y="285"/>
                  </a:lnTo>
                  <a:lnTo>
                    <a:pt x="432" y="286"/>
                  </a:lnTo>
                  <a:lnTo>
                    <a:pt x="431" y="289"/>
                  </a:lnTo>
                  <a:lnTo>
                    <a:pt x="432" y="292"/>
                  </a:lnTo>
                  <a:lnTo>
                    <a:pt x="432" y="296"/>
                  </a:lnTo>
                  <a:lnTo>
                    <a:pt x="434" y="300"/>
                  </a:lnTo>
                  <a:lnTo>
                    <a:pt x="439" y="312"/>
                  </a:lnTo>
                  <a:lnTo>
                    <a:pt x="450" y="309"/>
                  </a:lnTo>
                  <a:lnTo>
                    <a:pt x="455" y="308"/>
                  </a:lnTo>
                  <a:lnTo>
                    <a:pt x="461" y="307"/>
                  </a:lnTo>
                  <a:lnTo>
                    <a:pt x="463" y="303"/>
                  </a:lnTo>
                  <a:lnTo>
                    <a:pt x="465" y="300"/>
                  </a:lnTo>
                  <a:lnTo>
                    <a:pt x="466" y="299"/>
                  </a:lnTo>
                  <a:lnTo>
                    <a:pt x="467" y="300"/>
                  </a:lnTo>
                  <a:lnTo>
                    <a:pt x="469" y="301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2" y="297"/>
                  </a:lnTo>
                  <a:lnTo>
                    <a:pt x="473" y="289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5" y="274"/>
                  </a:lnTo>
                  <a:lnTo>
                    <a:pt x="489" y="273"/>
                  </a:lnTo>
                  <a:lnTo>
                    <a:pt x="489" y="268"/>
                  </a:lnTo>
                  <a:lnTo>
                    <a:pt x="492" y="268"/>
                  </a:lnTo>
                  <a:lnTo>
                    <a:pt x="494" y="268"/>
                  </a:lnTo>
                  <a:lnTo>
                    <a:pt x="497" y="268"/>
                  </a:lnTo>
                  <a:lnTo>
                    <a:pt x="500" y="268"/>
                  </a:lnTo>
                  <a:lnTo>
                    <a:pt x="505" y="265"/>
                  </a:lnTo>
                  <a:lnTo>
                    <a:pt x="512" y="261"/>
                  </a:lnTo>
                  <a:lnTo>
                    <a:pt x="519" y="255"/>
                  </a:lnTo>
                  <a:lnTo>
                    <a:pt x="525" y="253"/>
                  </a:lnTo>
                  <a:lnTo>
                    <a:pt x="531" y="253"/>
                  </a:lnTo>
                  <a:lnTo>
                    <a:pt x="535" y="253"/>
                  </a:lnTo>
                  <a:lnTo>
                    <a:pt x="537" y="247"/>
                  </a:lnTo>
                  <a:lnTo>
                    <a:pt x="540" y="247"/>
                  </a:lnTo>
                  <a:lnTo>
                    <a:pt x="543" y="247"/>
                  </a:lnTo>
                  <a:lnTo>
                    <a:pt x="547" y="250"/>
                  </a:lnTo>
                  <a:lnTo>
                    <a:pt x="551" y="253"/>
                  </a:lnTo>
                  <a:lnTo>
                    <a:pt x="551" y="245"/>
                  </a:lnTo>
                  <a:lnTo>
                    <a:pt x="552" y="243"/>
                  </a:lnTo>
                  <a:lnTo>
                    <a:pt x="554" y="242"/>
                  </a:lnTo>
                  <a:lnTo>
                    <a:pt x="559" y="239"/>
                  </a:lnTo>
                  <a:lnTo>
                    <a:pt x="568" y="234"/>
                  </a:lnTo>
                  <a:lnTo>
                    <a:pt x="570" y="235"/>
                  </a:lnTo>
                  <a:lnTo>
                    <a:pt x="568" y="237"/>
                  </a:lnTo>
                  <a:lnTo>
                    <a:pt x="566" y="239"/>
                  </a:lnTo>
                  <a:lnTo>
                    <a:pt x="570" y="241"/>
                  </a:lnTo>
                  <a:lnTo>
                    <a:pt x="574" y="242"/>
                  </a:lnTo>
                  <a:lnTo>
                    <a:pt x="574" y="245"/>
                  </a:lnTo>
                  <a:lnTo>
                    <a:pt x="574" y="247"/>
                  </a:lnTo>
                  <a:lnTo>
                    <a:pt x="575" y="249"/>
                  </a:lnTo>
                  <a:lnTo>
                    <a:pt x="577" y="250"/>
                  </a:lnTo>
                  <a:lnTo>
                    <a:pt x="579" y="251"/>
                  </a:lnTo>
                  <a:lnTo>
                    <a:pt x="577" y="253"/>
                  </a:lnTo>
                  <a:lnTo>
                    <a:pt x="566" y="253"/>
                  </a:lnTo>
                  <a:lnTo>
                    <a:pt x="566" y="258"/>
                  </a:lnTo>
                  <a:lnTo>
                    <a:pt x="571" y="258"/>
                  </a:lnTo>
                  <a:lnTo>
                    <a:pt x="575" y="258"/>
                  </a:lnTo>
                  <a:lnTo>
                    <a:pt x="581" y="258"/>
                  </a:lnTo>
                  <a:lnTo>
                    <a:pt x="585" y="258"/>
                  </a:lnTo>
                  <a:lnTo>
                    <a:pt x="586" y="257"/>
                  </a:lnTo>
                  <a:lnTo>
                    <a:pt x="586" y="254"/>
                  </a:lnTo>
                  <a:lnTo>
                    <a:pt x="587" y="253"/>
                  </a:lnTo>
                  <a:lnTo>
                    <a:pt x="589" y="253"/>
                  </a:lnTo>
                  <a:lnTo>
                    <a:pt x="590" y="253"/>
                  </a:lnTo>
                  <a:lnTo>
                    <a:pt x="591" y="254"/>
                  </a:lnTo>
                  <a:lnTo>
                    <a:pt x="593" y="257"/>
                  </a:lnTo>
                  <a:lnTo>
                    <a:pt x="594" y="259"/>
                  </a:lnTo>
                  <a:lnTo>
                    <a:pt x="595" y="261"/>
                  </a:lnTo>
                  <a:lnTo>
                    <a:pt x="597" y="261"/>
                  </a:lnTo>
                  <a:lnTo>
                    <a:pt x="597" y="253"/>
                  </a:lnTo>
                  <a:lnTo>
                    <a:pt x="598" y="251"/>
                  </a:lnTo>
                  <a:lnTo>
                    <a:pt x="602" y="249"/>
                  </a:lnTo>
                  <a:lnTo>
                    <a:pt x="613" y="242"/>
                  </a:lnTo>
                  <a:lnTo>
                    <a:pt x="617" y="242"/>
                  </a:lnTo>
                  <a:lnTo>
                    <a:pt x="621" y="243"/>
                  </a:lnTo>
                  <a:lnTo>
                    <a:pt x="626" y="246"/>
                  </a:lnTo>
                  <a:lnTo>
                    <a:pt x="633" y="250"/>
                  </a:lnTo>
                  <a:lnTo>
                    <a:pt x="637" y="250"/>
                  </a:lnTo>
                  <a:lnTo>
                    <a:pt x="641" y="250"/>
                  </a:lnTo>
                  <a:lnTo>
                    <a:pt x="642" y="249"/>
                  </a:lnTo>
                  <a:lnTo>
                    <a:pt x="641" y="246"/>
                  </a:lnTo>
                  <a:lnTo>
                    <a:pt x="638" y="242"/>
                  </a:lnTo>
                  <a:lnTo>
                    <a:pt x="641" y="242"/>
                  </a:lnTo>
                  <a:lnTo>
                    <a:pt x="641" y="243"/>
                  </a:lnTo>
                  <a:lnTo>
                    <a:pt x="641" y="245"/>
                  </a:lnTo>
                  <a:lnTo>
                    <a:pt x="642" y="245"/>
                  </a:lnTo>
                  <a:lnTo>
                    <a:pt x="644" y="245"/>
                  </a:lnTo>
                  <a:lnTo>
                    <a:pt x="667" y="237"/>
                  </a:lnTo>
                  <a:lnTo>
                    <a:pt x="665" y="238"/>
                  </a:lnTo>
                  <a:lnTo>
                    <a:pt x="664" y="239"/>
                  </a:lnTo>
                  <a:lnTo>
                    <a:pt x="663" y="242"/>
                  </a:lnTo>
                  <a:lnTo>
                    <a:pt x="664" y="246"/>
                  </a:lnTo>
                  <a:lnTo>
                    <a:pt x="665" y="250"/>
                  </a:lnTo>
                  <a:lnTo>
                    <a:pt x="668" y="253"/>
                  </a:lnTo>
                  <a:lnTo>
                    <a:pt x="671" y="257"/>
                  </a:lnTo>
                  <a:lnTo>
                    <a:pt x="675" y="261"/>
                  </a:lnTo>
                  <a:lnTo>
                    <a:pt x="675" y="257"/>
                  </a:lnTo>
                  <a:lnTo>
                    <a:pt x="675" y="254"/>
                  </a:lnTo>
                  <a:lnTo>
                    <a:pt x="675" y="247"/>
                  </a:lnTo>
                  <a:lnTo>
                    <a:pt x="680" y="245"/>
                  </a:lnTo>
                  <a:lnTo>
                    <a:pt x="683" y="247"/>
                  </a:lnTo>
                  <a:lnTo>
                    <a:pt x="686" y="249"/>
                  </a:lnTo>
                  <a:lnTo>
                    <a:pt x="686" y="250"/>
                  </a:lnTo>
                  <a:lnTo>
                    <a:pt x="690" y="249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4" y="237"/>
                  </a:lnTo>
                  <a:lnTo>
                    <a:pt x="692" y="231"/>
                  </a:lnTo>
                  <a:lnTo>
                    <a:pt x="691" y="226"/>
                  </a:lnTo>
                  <a:lnTo>
                    <a:pt x="688" y="219"/>
                  </a:lnTo>
                  <a:lnTo>
                    <a:pt x="690" y="219"/>
                  </a:lnTo>
                  <a:lnTo>
                    <a:pt x="691" y="218"/>
                  </a:lnTo>
                  <a:lnTo>
                    <a:pt x="690" y="216"/>
                  </a:lnTo>
                  <a:lnTo>
                    <a:pt x="691" y="214"/>
                  </a:lnTo>
                  <a:lnTo>
                    <a:pt x="703" y="215"/>
                  </a:lnTo>
                  <a:lnTo>
                    <a:pt x="716" y="216"/>
                  </a:lnTo>
                  <a:lnTo>
                    <a:pt x="716" y="211"/>
                  </a:lnTo>
                  <a:lnTo>
                    <a:pt x="718" y="210"/>
                  </a:lnTo>
                  <a:lnTo>
                    <a:pt x="719" y="208"/>
                  </a:lnTo>
                  <a:lnTo>
                    <a:pt x="721" y="210"/>
                  </a:lnTo>
                  <a:lnTo>
                    <a:pt x="723" y="211"/>
                  </a:lnTo>
                  <a:lnTo>
                    <a:pt x="726" y="214"/>
                  </a:lnTo>
                  <a:lnTo>
                    <a:pt x="734" y="214"/>
                  </a:lnTo>
                  <a:lnTo>
                    <a:pt x="742" y="215"/>
                  </a:lnTo>
                  <a:lnTo>
                    <a:pt x="750" y="215"/>
                  </a:lnTo>
                  <a:lnTo>
                    <a:pt x="760" y="216"/>
                  </a:lnTo>
                  <a:lnTo>
                    <a:pt x="758" y="224"/>
                  </a:lnTo>
                  <a:lnTo>
                    <a:pt x="757" y="229"/>
                  </a:lnTo>
                  <a:lnTo>
                    <a:pt x="757" y="231"/>
                  </a:lnTo>
                  <a:lnTo>
                    <a:pt x="760" y="233"/>
                  </a:lnTo>
                  <a:lnTo>
                    <a:pt x="761" y="231"/>
                  </a:lnTo>
                  <a:lnTo>
                    <a:pt x="762" y="229"/>
                  </a:lnTo>
                  <a:lnTo>
                    <a:pt x="762" y="224"/>
                  </a:lnTo>
                  <a:lnTo>
                    <a:pt x="762" y="222"/>
                  </a:lnTo>
                  <a:lnTo>
                    <a:pt x="764" y="223"/>
                  </a:lnTo>
                  <a:lnTo>
                    <a:pt x="766" y="224"/>
                  </a:lnTo>
                  <a:lnTo>
                    <a:pt x="768" y="227"/>
                  </a:lnTo>
                  <a:lnTo>
                    <a:pt x="770" y="227"/>
                  </a:lnTo>
                  <a:lnTo>
                    <a:pt x="773" y="226"/>
                  </a:lnTo>
                  <a:lnTo>
                    <a:pt x="776" y="226"/>
                  </a:lnTo>
                  <a:lnTo>
                    <a:pt x="778" y="227"/>
                  </a:lnTo>
                  <a:lnTo>
                    <a:pt x="777" y="230"/>
                  </a:lnTo>
                  <a:lnTo>
                    <a:pt x="777" y="233"/>
                  </a:lnTo>
                  <a:lnTo>
                    <a:pt x="777" y="234"/>
                  </a:lnTo>
                  <a:lnTo>
                    <a:pt x="778" y="234"/>
                  </a:lnTo>
                  <a:lnTo>
                    <a:pt x="780" y="235"/>
                  </a:lnTo>
                  <a:lnTo>
                    <a:pt x="781" y="235"/>
                  </a:lnTo>
                  <a:lnTo>
                    <a:pt x="784" y="234"/>
                  </a:lnTo>
                  <a:lnTo>
                    <a:pt x="786" y="234"/>
                  </a:lnTo>
                  <a:lnTo>
                    <a:pt x="789" y="234"/>
                  </a:lnTo>
                  <a:lnTo>
                    <a:pt x="799" y="247"/>
                  </a:lnTo>
                  <a:lnTo>
                    <a:pt x="805" y="257"/>
                  </a:lnTo>
                  <a:lnTo>
                    <a:pt x="809" y="264"/>
                  </a:lnTo>
                  <a:lnTo>
                    <a:pt x="816" y="251"/>
                  </a:lnTo>
                  <a:lnTo>
                    <a:pt x="819" y="245"/>
                  </a:lnTo>
                  <a:lnTo>
                    <a:pt x="821" y="237"/>
                  </a:lnTo>
                  <a:lnTo>
                    <a:pt x="815" y="239"/>
                  </a:lnTo>
                  <a:lnTo>
                    <a:pt x="813" y="227"/>
                  </a:lnTo>
                  <a:lnTo>
                    <a:pt x="815" y="214"/>
                  </a:lnTo>
                  <a:lnTo>
                    <a:pt x="811" y="214"/>
                  </a:lnTo>
                  <a:lnTo>
                    <a:pt x="807" y="212"/>
                  </a:lnTo>
                  <a:lnTo>
                    <a:pt x="803" y="212"/>
                  </a:lnTo>
                  <a:lnTo>
                    <a:pt x="796" y="211"/>
                  </a:lnTo>
                  <a:lnTo>
                    <a:pt x="797" y="207"/>
                  </a:lnTo>
                  <a:lnTo>
                    <a:pt x="796" y="203"/>
                  </a:lnTo>
                  <a:lnTo>
                    <a:pt x="796" y="199"/>
                  </a:lnTo>
                  <a:lnTo>
                    <a:pt x="796" y="198"/>
                  </a:lnTo>
                  <a:lnTo>
                    <a:pt x="796" y="196"/>
                  </a:lnTo>
                  <a:lnTo>
                    <a:pt x="804" y="194"/>
                  </a:lnTo>
                  <a:lnTo>
                    <a:pt x="804" y="188"/>
                  </a:lnTo>
                  <a:lnTo>
                    <a:pt x="804" y="183"/>
                  </a:lnTo>
                  <a:lnTo>
                    <a:pt x="803" y="175"/>
                  </a:lnTo>
                  <a:lnTo>
                    <a:pt x="800" y="165"/>
                  </a:lnTo>
                  <a:lnTo>
                    <a:pt x="799" y="154"/>
                  </a:lnTo>
                  <a:lnTo>
                    <a:pt x="801" y="153"/>
                  </a:lnTo>
                  <a:lnTo>
                    <a:pt x="804" y="153"/>
                  </a:lnTo>
                  <a:lnTo>
                    <a:pt x="807" y="153"/>
                  </a:lnTo>
                  <a:lnTo>
                    <a:pt x="809" y="152"/>
                  </a:lnTo>
                  <a:lnTo>
                    <a:pt x="812" y="149"/>
                  </a:lnTo>
                  <a:lnTo>
                    <a:pt x="813" y="146"/>
                  </a:lnTo>
                  <a:lnTo>
                    <a:pt x="817" y="138"/>
                  </a:lnTo>
                  <a:lnTo>
                    <a:pt x="821" y="132"/>
                  </a:lnTo>
                  <a:lnTo>
                    <a:pt x="824" y="128"/>
                  </a:lnTo>
                  <a:lnTo>
                    <a:pt x="827" y="126"/>
                  </a:lnTo>
                  <a:lnTo>
                    <a:pt x="830" y="126"/>
                  </a:lnTo>
                  <a:lnTo>
                    <a:pt x="832" y="119"/>
                  </a:lnTo>
                  <a:lnTo>
                    <a:pt x="834" y="113"/>
                  </a:lnTo>
                  <a:lnTo>
                    <a:pt x="836" y="107"/>
                  </a:lnTo>
                  <a:lnTo>
                    <a:pt x="838" y="105"/>
                  </a:lnTo>
                  <a:lnTo>
                    <a:pt x="840" y="102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51" y="99"/>
                  </a:lnTo>
                  <a:lnTo>
                    <a:pt x="859" y="98"/>
                  </a:lnTo>
                  <a:lnTo>
                    <a:pt x="867" y="98"/>
                  </a:lnTo>
                  <a:lnTo>
                    <a:pt x="875" y="99"/>
                  </a:lnTo>
                  <a:lnTo>
                    <a:pt x="882" y="101"/>
                  </a:lnTo>
                  <a:lnTo>
                    <a:pt x="889" y="102"/>
                  </a:lnTo>
                  <a:lnTo>
                    <a:pt x="890" y="103"/>
                  </a:lnTo>
                  <a:lnTo>
                    <a:pt x="891" y="105"/>
                  </a:lnTo>
                  <a:lnTo>
                    <a:pt x="894" y="109"/>
                  </a:lnTo>
                  <a:lnTo>
                    <a:pt x="894" y="114"/>
                  </a:lnTo>
                  <a:lnTo>
                    <a:pt x="896" y="119"/>
                  </a:lnTo>
                  <a:lnTo>
                    <a:pt x="896" y="126"/>
                  </a:lnTo>
                  <a:lnTo>
                    <a:pt x="894" y="138"/>
                  </a:lnTo>
                  <a:lnTo>
                    <a:pt x="891" y="149"/>
                  </a:lnTo>
                  <a:lnTo>
                    <a:pt x="890" y="150"/>
                  </a:lnTo>
                  <a:lnTo>
                    <a:pt x="887" y="153"/>
                  </a:lnTo>
                  <a:lnTo>
                    <a:pt x="885" y="157"/>
                  </a:lnTo>
                  <a:lnTo>
                    <a:pt x="882" y="163"/>
                  </a:lnTo>
                  <a:lnTo>
                    <a:pt x="881" y="165"/>
                  </a:lnTo>
                  <a:lnTo>
                    <a:pt x="882" y="167"/>
                  </a:lnTo>
                  <a:lnTo>
                    <a:pt x="883" y="169"/>
                  </a:lnTo>
                  <a:lnTo>
                    <a:pt x="883" y="171"/>
                  </a:lnTo>
                  <a:lnTo>
                    <a:pt x="883" y="172"/>
                  </a:lnTo>
                  <a:lnTo>
                    <a:pt x="885" y="175"/>
                  </a:lnTo>
                  <a:lnTo>
                    <a:pt x="887" y="179"/>
                  </a:lnTo>
                  <a:lnTo>
                    <a:pt x="891" y="183"/>
                  </a:lnTo>
                  <a:lnTo>
                    <a:pt x="896" y="187"/>
                  </a:lnTo>
                  <a:lnTo>
                    <a:pt x="897" y="189"/>
                  </a:lnTo>
                  <a:lnTo>
                    <a:pt x="897" y="191"/>
                  </a:lnTo>
                  <a:lnTo>
                    <a:pt x="897" y="195"/>
                  </a:lnTo>
                  <a:lnTo>
                    <a:pt x="896" y="200"/>
                  </a:lnTo>
                  <a:lnTo>
                    <a:pt x="891" y="210"/>
                  </a:lnTo>
                  <a:lnTo>
                    <a:pt x="890" y="215"/>
                  </a:lnTo>
                  <a:lnTo>
                    <a:pt x="889" y="220"/>
                  </a:lnTo>
                  <a:lnTo>
                    <a:pt x="889" y="226"/>
                  </a:lnTo>
                  <a:lnTo>
                    <a:pt x="889" y="231"/>
                  </a:lnTo>
                  <a:lnTo>
                    <a:pt x="891" y="237"/>
                  </a:lnTo>
                  <a:lnTo>
                    <a:pt x="894" y="239"/>
                  </a:lnTo>
                  <a:lnTo>
                    <a:pt x="897" y="242"/>
                  </a:lnTo>
                  <a:lnTo>
                    <a:pt x="902" y="246"/>
                  </a:lnTo>
                  <a:lnTo>
                    <a:pt x="904" y="249"/>
                  </a:lnTo>
                  <a:lnTo>
                    <a:pt x="905" y="250"/>
                  </a:lnTo>
                  <a:lnTo>
                    <a:pt x="905" y="264"/>
                  </a:lnTo>
                  <a:lnTo>
                    <a:pt x="905" y="278"/>
                  </a:lnTo>
                  <a:lnTo>
                    <a:pt x="891" y="289"/>
                  </a:lnTo>
                  <a:lnTo>
                    <a:pt x="893" y="290"/>
                  </a:lnTo>
                  <a:lnTo>
                    <a:pt x="894" y="292"/>
                  </a:lnTo>
                  <a:lnTo>
                    <a:pt x="896" y="293"/>
                  </a:lnTo>
                  <a:lnTo>
                    <a:pt x="894" y="296"/>
                  </a:lnTo>
                  <a:lnTo>
                    <a:pt x="891" y="296"/>
                  </a:lnTo>
                  <a:lnTo>
                    <a:pt x="890" y="297"/>
                  </a:lnTo>
                  <a:lnTo>
                    <a:pt x="886" y="299"/>
                  </a:lnTo>
                  <a:lnTo>
                    <a:pt x="885" y="296"/>
                  </a:lnTo>
                  <a:lnTo>
                    <a:pt x="882" y="294"/>
                  </a:lnTo>
                  <a:lnTo>
                    <a:pt x="881" y="293"/>
                  </a:lnTo>
                  <a:lnTo>
                    <a:pt x="879" y="294"/>
                  </a:lnTo>
                  <a:lnTo>
                    <a:pt x="877" y="296"/>
                  </a:lnTo>
                  <a:lnTo>
                    <a:pt x="873" y="299"/>
                  </a:lnTo>
                  <a:lnTo>
                    <a:pt x="870" y="303"/>
                  </a:lnTo>
                  <a:lnTo>
                    <a:pt x="866" y="304"/>
                  </a:lnTo>
                  <a:lnTo>
                    <a:pt x="851" y="304"/>
                  </a:lnTo>
                  <a:lnTo>
                    <a:pt x="838" y="304"/>
                  </a:lnTo>
                  <a:lnTo>
                    <a:pt x="846" y="312"/>
                  </a:lnTo>
                  <a:lnTo>
                    <a:pt x="851" y="315"/>
                  </a:lnTo>
                  <a:lnTo>
                    <a:pt x="852" y="316"/>
                  </a:lnTo>
                  <a:lnTo>
                    <a:pt x="855" y="317"/>
                  </a:lnTo>
                  <a:lnTo>
                    <a:pt x="862" y="317"/>
                  </a:lnTo>
                  <a:lnTo>
                    <a:pt x="869" y="316"/>
                  </a:lnTo>
                  <a:lnTo>
                    <a:pt x="875" y="315"/>
                  </a:lnTo>
                  <a:lnTo>
                    <a:pt x="878" y="316"/>
                  </a:lnTo>
                  <a:lnTo>
                    <a:pt x="882" y="317"/>
                  </a:lnTo>
                  <a:lnTo>
                    <a:pt x="883" y="320"/>
                  </a:lnTo>
                  <a:lnTo>
                    <a:pt x="886" y="325"/>
                  </a:lnTo>
                  <a:lnTo>
                    <a:pt x="889" y="332"/>
                  </a:lnTo>
                  <a:lnTo>
                    <a:pt x="891" y="332"/>
                  </a:lnTo>
                  <a:lnTo>
                    <a:pt x="893" y="332"/>
                  </a:lnTo>
                  <a:lnTo>
                    <a:pt x="896" y="332"/>
                  </a:lnTo>
                  <a:lnTo>
                    <a:pt x="897" y="332"/>
                  </a:lnTo>
                  <a:lnTo>
                    <a:pt x="897" y="324"/>
                  </a:lnTo>
                  <a:lnTo>
                    <a:pt x="894" y="315"/>
                  </a:lnTo>
                  <a:lnTo>
                    <a:pt x="893" y="313"/>
                  </a:lnTo>
                  <a:lnTo>
                    <a:pt x="890" y="312"/>
                  </a:lnTo>
                  <a:lnTo>
                    <a:pt x="889" y="312"/>
                  </a:lnTo>
                  <a:lnTo>
                    <a:pt x="887" y="311"/>
                  </a:lnTo>
                  <a:lnTo>
                    <a:pt x="886" y="309"/>
                  </a:lnTo>
                  <a:lnTo>
                    <a:pt x="904" y="303"/>
                  </a:lnTo>
                  <a:lnTo>
                    <a:pt x="910" y="300"/>
                  </a:lnTo>
                  <a:lnTo>
                    <a:pt x="913" y="299"/>
                  </a:lnTo>
                  <a:lnTo>
                    <a:pt x="914" y="297"/>
                  </a:lnTo>
                  <a:lnTo>
                    <a:pt x="917" y="294"/>
                  </a:lnTo>
                  <a:lnTo>
                    <a:pt x="918" y="293"/>
                  </a:lnTo>
                  <a:lnTo>
                    <a:pt x="921" y="286"/>
                  </a:lnTo>
                  <a:lnTo>
                    <a:pt x="924" y="278"/>
                  </a:lnTo>
                  <a:lnTo>
                    <a:pt x="925" y="265"/>
                  </a:lnTo>
                  <a:lnTo>
                    <a:pt x="926" y="265"/>
                  </a:lnTo>
                  <a:lnTo>
                    <a:pt x="926" y="261"/>
                  </a:lnTo>
                  <a:lnTo>
                    <a:pt x="926" y="258"/>
                  </a:lnTo>
                  <a:lnTo>
                    <a:pt x="926" y="257"/>
                  </a:lnTo>
                  <a:lnTo>
                    <a:pt x="925" y="255"/>
                  </a:lnTo>
                  <a:lnTo>
                    <a:pt x="924" y="255"/>
                  </a:lnTo>
                  <a:lnTo>
                    <a:pt x="924" y="254"/>
                  </a:lnTo>
                  <a:lnTo>
                    <a:pt x="922" y="250"/>
                  </a:lnTo>
                  <a:lnTo>
                    <a:pt x="925" y="246"/>
                  </a:lnTo>
                  <a:lnTo>
                    <a:pt x="928" y="242"/>
                  </a:lnTo>
                  <a:lnTo>
                    <a:pt x="933" y="239"/>
                  </a:lnTo>
                  <a:lnTo>
                    <a:pt x="939" y="237"/>
                  </a:lnTo>
                  <a:lnTo>
                    <a:pt x="951" y="233"/>
                  </a:lnTo>
                  <a:lnTo>
                    <a:pt x="961" y="230"/>
                  </a:lnTo>
                  <a:lnTo>
                    <a:pt x="967" y="243"/>
                  </a:lnTo>
                  <a:lnTo>
                    <a:pt x="970" y="254"/>
                  </a:lnTo>
                  <a:lnTo>
                    <a:pt x="971" y="259"/>
                  </a:lnTo>
                  <a:lnTo>
                    <a:pt x="971" y="266"/>
                  </a:lnTo>
                  <a:lnTo>
                    <a:pt x="971" y="274"/>
                  </a:lnTo>
                  <a:lnTo>
                    <a:pt x="970" y="284"/>
                  </a:lnTo>
                  <a:lnTo>
                    <a:pt x="978" y="286"/>
                  </a:lnTo>
                  <a:lnTo>
                    <a:pt x="978" y="288"/>
                  </a:lnTo>
                  <a:lnTo>
                    <a:pt x="979" y="289"/>
                  </a:lnTo>
                  <a:lnTo>
                    <a:pt x="980" y="290"/>
                  </a:lnTo>
                  <a:lnTo>
                    <a:pt x="982" y="292"/>
                  </a:lnTo>
                  <a:lnTo>
                    <a:pt x="982" y="284"/>
                  </a:lnTo>
                  <a:lnTo>
                    <a:pt x="990" y="285"/>
                  </a:lnTo>
                  <a:lnTo>
                    <a:pt x="998" y="286"/>
                  </a:lnTo>
                  <a:lnTo>
                    <a:pt x="1005" y="288"/>
                  </a:lnTo>
                  <a:lnTo>
                    <a:pt x="1014" y="289"/>
                  </a:lnTo>
                  <a:lnTo>
                    <a:pt x="1011" y="286"/>
                  </a:lnTo>
                  <a:lnTo>
                    <a:pt x="1011" y="284"/>
                  </a:lnTo>
                  <a:lnTo>
                    <a:pt x="998" y="281"/>
                  </a:lnTo>
                  <a:lnTo>
                    <a:pt x="991" y="280"/>
                  </a:lnTo>
                  <a:lnTo>
                    <a:pt x="984" y="278"/>
                  </a:lnTo>
                  <a:lnTo>
                    <a:pt x="984" y="276"/>
                  </a:lnTo>
                  <a:lnTo>
                    <a:pt x="983" y="276"/>
                  </a:lnTo>
                  <a:lnTo>
                    <a:pt x="980" y="273"/>
                  </a:lnTo>
                  <a:lnTo>
                    <a:pt x="980" y="270"/>
                  </a:lnTo>
                  <a:lnTo>
                    <a:pt x="980" y="268"/>
                  </a:lnTo>
                  <a:lnTo>
                    <a:pt x="979" y="265"/>
                  </a:lnTo>
                  <a:lnTo>
                    <a:pt x="980" y="264"/>
                  </a:lnTo>
                  <a:lnTo>
                    <a:pt x="984" y="259"/>
                  </a:lnTo>
                  <a:lnTo>
                    <a:pt x="990" y="255"/>
                  </a:lnTo>
                  <a:lnTo>
                    <a:pt x="986" y="246"/>
                  </a:lnTo>
                  <a:lnTo>
                    <a:pt x="982" y="241"/>
                  </a:lnTo>
                  <a:lnTo>
                    <a:pt x="979" y="235"/>
                  </a:lnTo>
                  <a:lnTo>
                    <a:pt x="975" y="230"/>
                  </a:lnTo>
                  <a:lnTo>
                    <a:pt x="971" y="226"/>
                  </a:lnTo>
                  <a:lnTo>
                    <a:pt x="970" y="224"/>
                  </a:lnTo>
                  <a:lnTo>
                    <a:pt x="967" y="223"/>
                  </a:lnTo>
                  <a:lnTo>
                    <a:pt x="961" y="222"/>
                  </a:lnTo>
                  <a:lnTo>
                    <a:pt x="959" y="222"/>
                  </a:lnTo>
                  <a:lnTo>
                    <a:pt x="959" y="223"/>
                  </a:lnTo>
                  <a:lnTo>
                    <a:pt x="959" y="224"/>
                  </a:lnTo>
                  <a:lnTo>
                    <a:pt x="956" y="224"/>
                  </a:lnTo>
                  <a:lnTo>
                    <a:pt x="952" y="222"/>
                  </a:lnTo>
                  <a:lnTo>
                    <a:pt x="948" y="219"/>
                  </a:lnTo>
                  <a:lnTo>
                    <a:pt x="947" y="219"/>
                  </a:lnTo>
                  <a:lnTo>
                    <a:pt x="944" y="220"/>
                  </a:lnTo>
                  <a:lnTo>
                    <a:pt x="941" y="223"/>
                  </a:lnTo>
                  <a:lnTo>
                    <a:pt x="936" y="227"/>
                  </a:lnTo>
                  <a:lnTo>
                    <a:pt x="931" y="227"/>
                  </a:lnTo>
                  <a:lnTo>
                    <a:pt x="926" y="229"/>
                  </a:lnTo>
                  <a:lnTo>
                    <a:pt x="917" y="230"/>
                  </a:lnTo>
                  <a:lnTo>
                    <a:pt x="914" y="216"/>
                  </a:lnTo>
                  <a:lnTo>
                    <a:pt x="913" y="210"/>
                  </a:lnTo>
                  <a:lnTo>
                    <a:pt x="913" y="203"/>
                  </a:lnTo>
                  <a:lnTo>
                    <a:pt x="913" y="202"/>
                  </a:lnTo>
                  <a:lnTo>
                    <a:pt x="914" y="200"/>
                  </a:lnTo>
                  <a:lnTo>
                    <a:pt x="916" y="198"/>
                  </a:lnTo>
                  <a:lnTo>
                    <a:pt x="918" y="194"/>
                  </a:lnTo>
                  <a:lnTo>
                    <a:pt x="917" y="188"/>
                  </a:lnTo>
                  <a:lnTo>
                    <a:pt x="912" y="180"/>
                  </a:lnTo>
                  <a:lnTo>
                    <a:pt x="905" y="172"/>
                  </a:lnTo>
                  <a:lnTo>
                    <a:pt x="906" y="172"/>
                  </a:lnTo>
                  <a:lnTo>
                    <a:pt x="908" y="171"/>
                  </a:lnTo>
                  <a:lnTo>
                    <a:pt x="910" y="167"/>
                  </a:lnTo>
                  <a:lnTo>
                    <a:pt x="910" y="164"/>
                  </a:lnTo>
                  <a:lnTo>
                    <a:pt x="912" y="160"/>
                  </a:lnTo>
                  <a:lnTo>
                    <a:pt x="912" y="157"/>
                  </a:lnTo>
                  <a:lnTo>
                    <a:pt x="913" y="154"/>
                  </a:lnTo>
                  <a:lnTo>
                    <a:pt x="916" y="152"/>
                  </a:lnTo>
                  <a:lnTo>
                    <a:pt x="920" y="149"/>
                  </a:lnTo>
                  <a:lnTo>
                    <a:pt x="922" y="145"/>
                  </a:lnTo>
                  <a:lnTo>
                    <a:pt x="925" y="144"/>
                  </a:lnTo>
                  <a:lnTo>
                    <a:pt x="925" y="141"/>
                  </a:lnTo>
                  <a:lnTo>
                    <a:pt x="926" y="133"/>
                  </a:lnTo>
                  <a:lnTo>
                    <a:pt x="925" y="124"/>
                  </a:lnTo>
                  <a:lnTo>
                    <a:pt x="922" y="107"/>
                  </a:lnTo>
                  <a:lnTo>
                    <a:pt x="933" y="115"/>
                  </a:lnTo>
                  <a:lnTo>
                    <a:pt x="935" y="119"/>
                  </a:lnTo>
                  <a:lnTo>
                    <a:pt x="933" y="124"/>
                  </a:lnTo>
                  <a:lnTo>
                    <a:pt x="932" y="133"/>
                  </a:lnTo>
                  <a:lnTo>
                    <a:pt x="931" y="141"/>
                  </a:lnTo>
                  <a:lnTo>
                    <a:pt x="931" y="149"/>
                  </a:lnTo>
                  <a:lnTo>
                    <a:pt x="936" y="154"/>
                  </a:lnTo>
                  <a:lnTo>
                    <a:pt x="936" y="157"/>
                  </a:lnTo>
                  <a:lnTo>
                    <a:pt x="936" y="163"/>
                  </a:lnTo>
                  <a:lnTo>
                    <a:pt x="936" y="167"/>
                  </a:lnTo>
                  <a:lnTo>
                    <a:pt x="937" y="168"/>
                  </a:lnTo>
                  <a:lnTo>
                    <a:pt x="940" y="171"/>
                  </a:lnTo>
                  <a:lnTo>
                    <a:pt x="944" y="175"/>
                  </a:lnTo>
                  <a:lnTo>
                    <a:pt x="945" y="175"/>
                  </a:lnTo>
                  <a:lnTo>
                    <a:pt x="947" y="175"/>
                  </a:lnTo>
                  <a:lnTo>
                    <a:pt x="951" y="172"/>
                  </a:lnTo>
                  <a:lnTo>
                    <a:pt x="955" y="171"/>
                  </a:lnTo>
                  <a:lnTo>
                    <a:pt x="956" y="169"/>
                  </a:lnTo>
                  <a:lnTo>
                    <a:pt x="959" y="171"/>
                  </a:lnTo>
                  <a:lnTo>
                    <a:pt x="960" y="172"/>
                  </a:lnTo>
                  <a:lnTo>
                    <a:pt x="961" y="175"/>
                  </a:lnTo>
                  <a:lnTo>
                    <a:pt x="971" y="175"/>
                  </a:lnTo>
                  <a:lnTo>
                    <a:pt x="975" y="175"/>
                  </a:lnTo>
                  <a:lnTo>
                    <a:pt x="978" y="173"/>
                  </a:lnTo>
                  <a:lnTo>
                    <a:pt x="980" y="173"/>
                  </a:lnTo>
                  <a:lnTo>
                    <a:pt x="980" y="172"/>
                  </a:lnTo>
                  <a:lnTo>
                    <a:pt x="982" y="172"/>
                  </a:lnTo>
                  <a:lnTo>
                    <a:pt x="982" y="171"/>
                  </a:lnTo>
                  <a:lnTo>
                    <a:pt x="980" y="168"/>
                  </a:lnTo>
                  <a:lnTo>
                    <a:pt x="978" y="165"/>
                  </a:lnTo>
                  <a:lnTo>
                    <a:pt x="970" y="160"/>
                  </a:lnTo>
                  <a:lnTo>
                    <a:pt x="961" y="154"/>
                  </a:lnTo>
                  <a:lnTo>
                    <a:pt x="957" y="154"/>
                  </a:lnTo>
                  <a:lnTo>
                    <a:pt x="953" y="154"/>
                  </a:lnTo>
                  <a:lnTo>
                    <a:pt x="957" y="148"/>
                  </a:lnTo>
                  <a:lnTo>
                    <a:pt x="961" y="141"/>
                  </a:lnTo>
                  <a:lnTo>
                    <a:pt x="966" y="141"/>
                  </a:lnTo>
                  <a:lnTo>
                    <a:pt x="972" y="141"/>
                  </a:lnTo>
                  <a:lnTo>
                    <a:pt x="980" y="146"/>
                  </a:lnTo>
                  <a:lnTo>
                    <a:pt x="979" y="148"/>
                  </a:lnTo>
                  <a:lnTo>
                    <a:pt x="982" y="149"/>
                  </a:lnTo>
                  <a:lnTo>
                    <a:pt x="987" y="149"/>
                  </a:lnTo>
                  <a:lnTo>
                    <a:pt x="988" y="144"/>
                  </a:lnTo>
                  <a:lnTo>
                    <a:pt x="990" y="142"/>
                  </a:lnTo>
                  <a:lnTo>
                    <a:pt x="992" y="141"/>
                  </a:lnTo>
                  <a:lnTo>
                    <a:pt x="991" y="140"/>
                  </a:lnTo>
                  <a:lnTo>
                    <a:pt x="990" y="136"/>
                  </a:lnTo>
                  <a:lnTo>
                    <a:pt x="983" y="136"/>
                  </a:lnTo>
                  <a:lnTo>
                    <a:pt x="982" y="136"/>
                  </a:lnTo>
                  <a:lnTo>
                    <a:pt x="982" y="134"/>
                  </a:lnTo>
                  <a:lnTo>
                    <a:pt x="982" y="133"/>
                  </a:lnTo>
                  <a:lnTo>
                    <a:pt x="983" y="132"/>
                  </a:lnTo>
                  <a:lnTo>
                    <a:pt x="987" y="129"/>
                  </a:lnTo>
                  <a:lnTo>
                    <a:pt x="995" y="125"/>
                  </a:lnTo>
                  <a:lnTo>
                    <a:pt x="1003" y="125"/>
                  </a:lnTo>
                  <a:lnTo>
                    <a:pt x="1010" y="126"/>
                  </a:lnTo>
                  <a:lnTo>
                    <a:pt x="1018" y="129"/>
                  </a:lnTo>
                  <a:lnTo>
                    <a:pt x="1023" y="134"/>
                  </a:lnTo>
                  <a:lnTo>
                    <a:pt x="1026" y="133"/>
                  </a:lnTo>
                  <a:lnTo>
                    <a:pt x="1026" y="132"/>
                  </a:lnTo>
                  <a:lnTo>
                    <a:pt x="1027" y="130"/>
                  </a:lnTo>
                  <a:lnTo>
                    <a:pt x="1029" y="132"/>
                  </a:lnTo>
                  <a:lnTo>
                    <a:pt x="1037" y="146"/>
                  </a:lnTo>
                  <a:lnTo>
                    <a:pt x="1042" y="146"/>
                  </a:lnTo>
                  <a:lnTo>
                    <a:pt x="1040" y="141"/>
                  </a:lnTo>
                  <a:lnTo>
                    <a:pt x="1053" y="144"/>
                  </a:lnTo>
                  <a:lnTo>
                    <a:pt x="1068" y="146"/>
                  </a:lnTo>
                  <a:lnTo>
                    <a:pt x="1064" y="153"/>
                  </a:lnTo>
                  <a:lnTo>
                    <a:pt x="1060" y="159"/>
                  </a:lnTo>
                  <a:lnTo>
                    <a:pt x="1057" y="165"/>
                  </a:lnTo>
                  <a:lnTo>
                    <a:pt x="1054" y="171"/>
                  </a:lnTo>
                  <a:lnTo>
                    <a:pt x="1050" y="185"/>
                  </a:lnTo>
                  <a:lnTo>
                    <a:pt x="1046" y="200"/>
                  </a:lnTo>
                  <a:lnTo>
                    <a:pt x="1052" y="200"/>
                  </a:lnTo>
                  <a:lnTo>
                    <a:pt x="1054" y="199"/>
                  </a:lnTo>
                  <a:lnTo>
                    <a:pt x="1053" y="198"/>
                  </a:lnTo>
                  <a:lnTo>
                    <a:pt x="1053" y="196"/>
                  </a:lnTo>
                  <a:lnTo>
                    <a:pt x="1057" y="196"/>
                  </a:lnTo>
                  <a:lnTo>
                    <a:pt x="1056" y="195"/>
                  </a:lnTo>
                  <a:lnTo>
                    <a:pt x="1056" y="194"/>
                  </a:lnTo>
                  <a:lnTo>
                    <a:pt x="1060" y="196"/>
                  </a:lnTo>
                  <a:lnTo>
                    <a:pt x="1068" y="200"/>
                  </a:lnTo>
                  <a:lnTo>
                    <a:pt x="1069" y="203"/>
                  </a:lnTo>
                  <a:lnTo>
                    <a:pt x="1069" y="206"/>
                  </a:lnTo>
                  <a:lnTo>
                    <a:pt x="1069" y="208"/>
                  </a:lnTo>
                  <a:lnTo>
                    <a:pt x="1071" y="211"/>
                  </a:lnTo>
                  <a:lnTo>
                    <a:pt x="1091" y="211"/>
                  </a:lnTo>
                  <a:lnTo>
                    <a:pt x="1107" y="211"/>
                  </a:lnTo>
                  <a:lnTo>
                    <a:pt x="1110" y="222"/>
                  </a:lnTo>
                  <a:lnTo>
                    <a:pt x="1114" y="222"/>
                  </a:lnTo>
                  <a:lnTo>
                    <a:pt x="1111" y="208"/>
                  </a:lnTo>
                  <a:lnTo>
                    <a:pt x="1107" y="207"/>
                  </a:lnTo>
                  <a:lnTo>
                    <a:pt x="1103" y="204"/>
                  </a:lnTo>
                  <a:lnTo>
                    <a:pt x="1099" y="203"/>
                  </a:lnTo>
                  <a:lnTo>
                    <a:pt x="1096" y="203"/>
                  </a:lnTo>
                  <a:lnTo>
                    <a:pt x="1093" y="203"/>
                  </a:lnTo>
                  <a:lnTo>
                    <a:pt x="1092" y="204"/>
                  </a:lnTo>
                  <a:lnTo>
                    <a:pt x="1091" y="207"/>
                  </a:lnTo>
                  <a:lnTo>
                    <a:pt x="1088" y="208"/>
                  </a:lnTo>
                  <a:lnTo>
                    <a:pt x="1085" y="208"/>
                  </a:lnTo>
                  <a:lnTo>
                    <a:pt x="1083" y="208"/>
                  </a:lnTo>
                  <a:lnTo>
                    <a:pt x="1076" y="204"/>
                  </a:lnTo>
                  <a:lnTo>
                    <a:pt x="1068" y="199"/>
                  </a:lnTo>
                  <a:lnTo>
                    <a:pt x="1068" y="191"/>
                  </a:lnTo>
                  <a:lnTo>
                    <a:pt x="1071" y="189"/>
                  </a:lnTo>
                  <a:lnTo>
                    <a:pt x="1073" y="191"/>
                  </a:lnTo>
                  <a:lnTo>
                    <a:pt x="1076" y="191"/>
                  </a:lnTo>
                  <a:lnTo>
                    <a:pt x="1079" y="191"/>
                  </a:lnTo>
                  <a:lnTo>
                    <a:pt x="1079" y="188"/>
                  </a:lnTo>
                  <a:lnTo>
                    <a:pt x="1080" y="185"/>
                  </a:lnTo>
                  <a:lnTo>
                    <a:pt x="1080" y="183"/>
                  </a:lnTo>
                  <a:lnTo>
                    <a:pt x="1079" y="183"/>
                  </a:lnTo>
                  <a:lnTo>
                    <a:pt x="1077" y="177"/>
                  </a:lnTo>
                  <a:lnTo>
                    <a:pt x="1077" y="176"/>
                  </a:lnTo>
                  <a:lnTo>
                    <a:pt x="1076" y="175"/>
                  </a:lnTo>
                  <a:lnTo>
                    <a:pt x="1077" y="159"/>
                  </a:lnTo>
                  <a:lnTo>
                    <a:pt x="1079" y="152"/>
                  </a:lnTo>
                  <a:lnTo>
                    <a:pt x="1080" y="144"/>
                  </a:lnTo>
                  <a:lnTo>
                    <a:pt x="1075" y="141"/>
                  </a:lnTo>
                  <a:lnTo>
                    <a:pt x="1071" y="141"/>
                  </a:lnTo>
                  <a:lnTo>
                    <a:pt x="1068" y="138"/>
                  </a:lnTo>
                  <a:lnTo>
                    <a:pt x="1065" y="137"/>
                  </a:lnTo>
                  <a:lnTo>
                    <a:pt x="1064" y="133"/>
                  </a:lnTo>
                  <a:lnTo>
                    <a:pt x="1062" y="130"/>
                  </a:lnTo>
                  <a:lnTo>
                    <a:pt x="1061" y="129"/>
                  </a:lnTo>
                  <a:lnTo>
                    <a:pt x="1060" y="129"/>
                  </a:lnTo>
                  <a:lnTo>
                    <a:pt x="1058" y="129"/>
                  </a:lnTo>
                  <a:lnTo>
                    <a:pt x="1056" y="130"/>
                  </a:lnTo>
                  <a:lnTo>
                    <a:pt x="1053" y="130"/>
                  </a:lnTo>
                  <a:lnTo>
                    <a:pt x="1049" y="132"/>
                  </a:lnTo>
                  <a:lnTo>
                    <a:pt x="1046" y="130"/>
                  </a:lnTo>
                  <a:lnTo>
                    <a:pt x="1044" y="129"/>
                  </a:lnTo>
                  <a:lnTo>
                    <a:pt x="1041" y="126"/>
                  </a:lnTo>
                  <a:lnTo>
                    <a:pt x="1040" y="124"/>
                  </a:lnTo>
                  <a:lnTo>
                    <a:pt x="1038" y="121"/>
                  </a:lnTo>
                  <a:lnTo>
                    <a:pt x="1037" y="118"/>
                  </a:lnTo>
                  <a:lnTo>
                    <a:pt x="1034" y="111"/>
                  </a:lnTo>
                  <a:lnTo>
                    <a:pt x="1034" y="103"/>
                  </a:lnTo>
                  <a:lnTo>
                    <a:pt x="1034" y="95"/>
                  </a:lnTo>
                  <a:lnTo>
                    <a:pt x="1037" y="89"/>
                  </a:lnTo>
                  <a:lnTo>
                    <a:pt x="1038" y="84"/>
                  </a:lnTo>
                  <a:lnTo>
                    <a:pt x="1040" y="82"/>
                  </a:lnTo>
                  <a:lnTo>
                    <a:pt x="1046" y="76"/>
                  </a:lnTo>
                  <a:lnTo>
                    <a:pt x="1093" y="70"/>
                  </a:lnTo>
                  <a:lnTo>
                    <a:pt x="1096" y="70"/>
                  </a:lnTo>
                  <a:lnTo>
                    <a:pt x="1099" y="72"/>
                  </a:lnTo>
                  <a:lnTo>
                    <a:pt x="1101" y="74"/>
                  </a:lnTo>
                  <a:lnTo>
                    <a:pt x="1107" y="74"/>
                  </a:lnTo>
                  <a:lnTo>
                    <a:pt x="1111" y="74"/>
                  </a:lnTo>
                  <a:lnTo>
                    <a:pt x="1118" y="71"/>
                  </a:lnTo>
                  <a:lnTo>
                    <a:pt x="1123" y="70"/>
                  </a:lnTo>
                  <a:lnTo>
                    <a:pt x="1127" y="68"/>
                  </a:lnTo>
                  <a:lnTo>
                    <a:pt x="1130" y="70"/>
                  </a:lnTo>
                  <a:lnTo>
                    <a:pt x="1130" y="71"/>
                  </a:lnTo>
                  <a:lnTo>
                    <a:pt x="1132" y="72"/>
                  </a:lnTo>
                  <a:lnTo>
                    <a:pt x="1135" y="74"/>
                  </a:lnTo>
                  <a:lnTo>
                    <a:pt x="1135" y="75"/>
                  </a:lnTo>
                  <a:lnTo>
                    <a:pt x="1135" y="78"/>
                  </a:lnTo>
                  <a:lnTo>
                    <a:pt x="1134" y="80"/>
                  </a:lnTo>
                  <a:lnTo>
                    <a:pt x="1132" y="82"/>
                  </a:lnTo>
                  <a:lnTo>
                    <a:pt x="1139" y="82"/>
                  </a:lnTo>
                  <a:lnTo>
                    <a:pt x="1145" y="82"/>
                  </a:lnTo>
                  <a:lnTo>
                    <a:pt x="1136" y="66"/>
                  </a:lnTo>
                  <a:lnTo>
                    <a:pt x="1132" y="59"/>
                  </a:lnTo>
                  <a:lnTo>
                    <a:pt x="1127" y="51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8"/>
                  </a:lnTo>
                  <a:lnTo>
                    <a:pt x="1135" y="45"/>
                  </a:lnTo>
                  <a:lnTo>
                    <a:pt x="1135" y="44"/>
                  </a:lnTo>
                  <a:lnTo>
                    <a:pt x="1134" y="44"/>
                  </a:lnTo>
                  <a:lnTo>
                    <a:pt x="1127" y="40"/>
                  </a:lnTo>
                  <a:lnTo>
                    <a:pt x="1126" y="40"/>
                  </a:lnTo>
                  <a:lnTo>
                    <a:pt x="1126" y="39"/>
                  </a:lnTo>
                  <a:lnTo>
                    <a:pt x="1128" y="37"/>
                  </a:lnTo>
                  <a:lnTo>
                    <a:pt x="1134" y="35"/>
                  </a:lnTo>
                  <a:lnTo>
                    <a:pt x="1138" y="36"/>
                  </a:lnTo>
                  <a:lnTo>
                    <a:pt x="1139" y="39"/>
                  </a:lnTo>
                  <a:lnTo>
                    <a:pt x="1142" y="43"/>
                  </a:lnTo>
                  <a:lnTo>
                    <a:pt x="1145" y="37"/>
                  </a:lnTo>
                  <a:lnTo>
                    <a:pt x="1145" y="35"/>
                  </a:lnTo>
                  <a:lnTo>
                    <a:pt x="1145" y="31"/>
                  </a:lnTo>
                  <a:lnTo>
                    <a:pt x="1149" y="29"/>
                  </a:lnTo>
                  <a:lnTo>
                    <a:pt x="1151" y="28"/>
                  </a:lnTo>
                  <a:lnTo>
                    <a:pt x="1151" y="27"/>
                  </a:lnTo>
                  <a:lnTo>
                    <a:pt x="1151" y="24"/>
                  </a:lnTo>
                  <a:lnTo>
                    <a:pt x="1151" y="23"/>
                  </a:lnTo>
                  <a:lnTo>
                    <a:pt x="1150" y="20"/>
                  </a:lnTo>
                  <a:lnTo>
                    <a:pt x="1145" y="17"/>
                  </a:lnTo>
                  <a:lnTo>
                    <a:pt x="1158" y="19"/>
                  </a:lnTo>
                  <a:lnTo>
                    <a:pt x="1165" y="19"/>
                  </a:lnTo>
                  <a:lnTo>
                    <a:pt x="1171" y="17"/>
                  </a:lnTo>
                  <a:lnTo>
                    <a:pt x="1173" y="16"/>
                  </a:lnTo>
                  <a:lnTo>
                    <a:pt x="1176" y="13"/>
                  </a:lnTo>
                  <a:lnTo>
                    <a:pt x="1178" y="10"/>
                  </a:lnTo>
                  <a:lnTo>
                    <a:pt x="1181" y="9"/>
                  </a:lnTo>
                  <a:lnTo>
                    <a:pt x="1184" y="9"/>
                  </a:lnTo>
                  <a:lnTo>
                    <a:pt x="1185" y="9"/>
                  </a:lnTo>
                  <a:lnTo>
                    <a:pt x="1189" y="10"/>
                  </a:lnTo>
                  <a:lnTo>
                    <a:pt x="1194" y="12"/>
                  </a:lnTo>
                  <a:lnTo>
                    <a:pt x="1202" y="12"/>
                  </a:lnTo>
                  <a:lnTo>
                    <a:pt x="1213" y="10"/>
                  </a:lnTo>
                  <a:lnTo>
                    <a:pt x="1223" y="8"/>
                  </a:lnTo>
                  <a:lnTo>
                    <a:pt x="1232" y="6"/>
                  </a:lnTo>
                  <a:lnTo>
                    <a:pt x="1243" y="5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64" y="0"/>
                  </a:lnTo>
                  <a:lnTo>
                    <a:pt x="1276" y="0"/>
                  </a:lnTo>
                  <a:lnTo>
                    <a:pt x="1287" y="0"/>
                  </a:lnTo>
                  <a:lnTo>
                    <a:pt x="1298" y="0"/>
                  </a:lnTo>
                  <a:lnTo>
                    <a:pt x="1298" y="1"/>
                  </a:lnTo>
                  <a:lnTo>
                    <a:pt x="1298" y="2"/>
                  </a:lnTo>
                  <a:lnTo>
                    <a:pt x="1295" y="4"/>
                  </a:lnTo>
                  <a:lnTo>
                    <a:pt x="1287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7"/>
                  </a:lnTo>
                  <a:lnTo>
                    <a:pt x="1286" y="17"/>
                  </a:lnTo>
                  <a:lnTo>
                    <a:pt x="1287" y="17"/>
                  </a:lnTo>
                  <a:lnTo>
                    <a:pt x="1293" y="12"/>
                  </a:lnTo>
                  <a:lnTo>
                    <a:pt x="1299" y="9"/>
                  </a:lnTo>
                  <a:lnTo>
                    <a:pt x="1305" y="6"/>
                  </a:lnTo>
                  <a:lnTo>
                    <a:pt x="1305" y="9"/>
                  </a:lnTo>
                  <a:lnTo>
                    <a:pt x="1305" y="10"/>
                  </a:lnTo>
                  <a:lnTo>
                    <a:pt x="1305" y="12"/>
                  </a:lnTo>
                  <a:lnTo>
                    <a:pt x="1306" y="12"/>
                  </a:lnTo>
                  <a:lnTo>
                    <a:pt x="1307" y="12"/>
                  </a:lnTo>
                  <a:lnTo>
                    <a:pt x="1315" y="9"/>
                  </a:lnTo>
                  <a:lnTo>
                    <a:pt x="1324" y="5"/>
                  </a:lnTo>
                  <a:lnTo>
                    <a:pt x="1324" y="0"/>
                  </a:lnTo>
                  <a:lnTo>
                    <a:pt x="1340" y="0"/>
                  </a:lnTo>
                  <a:lnTo>
                    <a:pt x="1338" y="4"/>
                  </a:lnTo>
                  <a:lnTo>
                    <a:pt x="1336" y="6"/>
                  </a:lnTo>
                  <a:lnTo>
                    <a:pt x="1344" y="6"/>
                  </a:lnTo>
                  <a:lnTo>
                    <a:pt x="1342" y="0"/>
                  </a:lnTo>
                  <a:lnTo>
                    <a:pt x="1569" y="0"/>
                  </a:lnTo>
                  <a:lnTo>
                    <a:pt x="1569" y="2"/>
                  </a:lnTo>
                  <a:lnTo>
                    <a:pt x="1570" y="4"/>
                  </a:lnTo>
                  <a:lnTo>
                    <a:pt x="1574" y="5"/>
                  </a:lnTo>
                  <a:lnTo>
                    <a:pt x="1579" y="9"/>
                  </a:lnTo>
                  <a:lnTo>
                    <a:pt x="1579" y="13"/>
                  </a:lnTo>
                  <a:lnTo>
                    <a:pt x="1579" y="17"/>
                  </a:lnTo>
                  <a:lnTo>
                    <a:pt x="1574" y="20"/>
                  </a:lnTo>
                  <a:lnTo>
                    <a:pt x="1569" y="19"/>
                  </a:lnTo>
                  <a:lnTo>
                    <a:pt x="1566" y="19"/>
                  </a:lnTo>
                  <a:lnTo>
                    <a:pt x="1566" y="20"/>
                  </a:lnTo>
                  <a:lnTo>
                    <a:pt x="1566" y="21"/>
                  </a:lnTo>
                  <a:lnTo>
                    <a:pt x="1570" y="25"/>
                  </a:lnTo>
                  <a:lnTo>
                    <a:pt x="1574" y="28"/>
                  </a:lnTo>
                  <a:lnTo>
                    <a:pt x="1577" y="28"/>
                  </a:lnTo>
                  <a:lnTo>
                    <a:pt x="1578" y="29"/>
                  </a:lnTo>
                  <a:lnTo>
                    <a:pt x="1578" y="31"/>
                  </a:lnTo>
                  <a:lnTo>
                    <a:pt x="1578" y="33"/>
                  </a:lnTo>
                  <a:lnTo>
                    <a:pt x="1578" y="37"/>
                  </a:lnTo>
                  <a:lnTo>
                    <a:pt x="1579" y="40"/>
                  </a:lnTo>
                  <a:lnTo>
                    <a:pt x="1562" y="47"/>
                  </a:lnTo>
                  <a:lnTo>
                    <a:pt x="1543" y="52"/>
                  </a:lnTo>
                  <a:lnTo>
                    <a:pt x="1524" y="56"/>
                  </a:lnTo>
                  <a:lnTo>
                    <a:pt x="1504" y="62"/>
                  </a:lnTo>
                  <a:lnTo>
                    <a:pt x="1500" y="74"/>
                  </a:lnTo>
                  <a:lnTo>
                    <a:pt x="1497" y="80"/>
                  </a:lnTo>
                  <a:lnTo>
                    <a:pt x="1493" y="86"/>
                  </a:lnTo>
                  <a:lnTo>
                    <a:pt x="1489" y="90"/>
                  </a:lnTo>
                  <a:lnTo>
                    <a:pt x="1485" y="94"/>
                  </a:lnTo>
                  <a:lnTo>
                    <a:pt x="1480" y="98"/>
                  </a:lnTo>
                  <a:lnTo>
                    <a:pt x="1473" y="101"/>
                  </a:lnTo>
                  <a:lnTo>
                    <a:pt x="1469" y="101"/>
                  </a:lnTo>
                  <a:lnTo>
                    <a:pt x="1465" y="101"/>
                  </a:lnTo>
                  <a:lnTo>
                    <a:pt x="1461" y="101"/>
                  </a:lnTo>
                  <a:lnTo>
                    <a:pt x="1458" y="102"/>
                  </a:lnTo>
                  <a:lnTo>
                    <a:pt x="1457" y="105"/>
                  </a:lnTo>
                  <a:lnTo>
                    <a:pt x="1457" y="107"/>
                  </a:lnTo>
                  <a:lnTo>
                    <a:pt x="1455" y="111"/>
                  </a:lnTo>
                  <a:lnTo>
                    <a:pt x="1455" y="113"/>
                  </a:lnTo>
                  <a:lnTo>
                    <a:pt x="1453" y="114"/>
                  </a:lnTo>
                  <a:lnTo>
                    <a:pt x="1450" y="115"/>
                  </a:lnTo>
                  <a:lnTo>
                    <a:pt x="1441" y="118"/>
                  </a:lnTo>
                  <a:lnTo>
                    <a:pt x="1427" y="121"/>
                  </a:lnTo>
                  <a:lnTo>
                    <a:pt x="1443" y="119"/>
                  </a:lnTo>
                  <a:lnTo>
                    <a:pt x="1458" y="118"/>
                  </a:lnTo>
                  <a:lnTo>
                    <a:pt x="1461" y="110"/>
                  </a:lnTo>
                  <a:lnTo>
                    <a:pt x="1466" y="109"/>
                  </a:lnTo>
                  <a:lnTo>
                    <a:pt x="1472" y="109"/>
                  </a:lnTo>
                  <a:lnTo>
                    <a:pt x="1481" y="109"/>
                  </a:lnTo>
                  <a:lnTo>
                    <a:pt x="1490" y="109"/>
                  </a:lnTo>
                  <a:lnTo>
                    <a:pt x="1495" y="107"/>
                  </a:lnTo>
                  <a:lnTo>
                    <a:pt x="1499" y="105"/>
                  </a:lnTo>
                  <a:lnTo>
                    <a:pt x="1500" y="103"/>
                  </a:lnTo>
                  <a:lnTo>
                    <a:pt x="1501" y="102"/>
                  </a:lnTo>
                  <a:lnTo>
                    <a:pt x="1500" y="99"/>
                  </a:lnTo>
                  <a:lnTo>
                    <a:pt x="1500" y="97"/>
                  </a:lnTo>
                  <a:lnTo>
                    <a:pt x="1499" y="95"/>
                  </a:lnTo>
                  <a:lnTo>
                    <a:pt x="1505" y="98"/>
                  </a:lnTo>
                  <a:lnTo>
                    <a:pt x="1512" y="101"/>
                  </a:lnTo>
                  <a:lnTo>
                    <a:pt x="1512" y="98"/>
                  </a:lnTo>
                  <a:lnTo>
                    <a:pt x="1512" y="97"/>
                  </a:lnTo>
                  <a:lnTo>
                    <a:pt x="1515" y="95"/>
                  </a:lnTo>
                  <a:lnTo>
                    <a:pt x="1511" y="93"/>
                  </a:lnTo>
                  <a:lnTo>
                    <a:pt x="1508" y="91"/>
                  </a:lnTo>
                  <a:lnTo>
                    <a:pt x="1507" y="90"/>
                  </a:lnTo>
                  <a:lnTo>
                    <a:pt x="1507" y="89"/>
                  </a:lnTo>
                  <a:lnTo>
                    <a:pt x="1507" y="86"/>
                  </a:lnTo>
                  <a:lnTo>
                    <a:pt x="1511" y="80"/>
                  </a:lnTo>
                  <a:lnTo>
                    <a:pt x="1515" y="74"/>
                  </a:lnTo>
                  <a:lnTo>
                    <a:pt x="1520" y="78"/>
                  </a:lnTo>
                  <a:lnTo>
                    <a:pt x="1525" y="79"/>
                  </a:lnTo>
                  <a:lnTo>
                    <a:pt x="1527" y="76"/>
                  </a:lnTo>
                  <a:lnTo>
                    <a:pt x="1528" y="72"/>
                  </a:lnTo>
                  <a:lnTo>
                    <a:pt x="1532" y="80"/>
                  </a:lnTo>
                  <a:lnTo>
                    <a:pt x="1535" y="83"/>
                  </a:lnTo>
                  <a:lnTo>
                    <a:pt x="1536" y="84"/>
                  </a:lnTo>
                  <a:lnTo>
                    <a:pt x="1543" y="86"/>
                  </a:lnTo>
                  <a:lnTo>
                    <a:pt x="1556" y="87"/>
                  </a:lnTo>
                  <a:lnTo>
                    <a:pt x="1556" y="76"/>
                  </a:lnTo>
                  <a:lnTo>
                    <a:pt x="1558" y="76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0"/>
                  </a:lnTo>
                  <a:lnTo>
                    <a:pt x="1563" y="79"/>
                  </a:lnTo>
                  <a:lnTo>
                    <a:pt x="1563" y="93"/>
                  </a:lnTo>
                  <a:lnTo>
                    <a:pt x="1565" y="99"/>
                  </a:lnTo>
                  <a:lnTo>
                    <a:pt x="1565" y="101"/>
                  </a:lnTo>
                  <a:lnTo>
                    <a:pt x="1566" y="101"/>
                  </a:lnTo>
                  <a:lnTo>
                    <a:pt x="1567" y="99"/>
                  </a:lnTo>
                  <a:lnTo>
                    <a:pt x="1566" y="97"/>
                  </a:lnTo>
                  <a:lnTo>
                    <a:pt x="1566" y="93"/>
                  </a:lnTo>
                  <a:lnTo>
                    <a:pt x="1569" y="90"/>
                  </a:lnTo>
                  <a:lnTo>
                    <a:pt x="1571" y="87"/>
                  </a:lnTo>
                  <a:lnTo>
                    <a:pt x="1577" y="83"/>
                  </a:lnTo>
                  <a:lnTo>
                    <a:pt x="1582" y="80"/>
                  </a:lnTo>
                  <a:lnTo>
                    <a:pt x="1587" y="76"/>
                  </a:lnTo>
                  <a:lnTo>
                    <a:pt x="1593" y="74"/>
                  </a:lnTo>
                  <a:lnTo>
                    <a:pt x="1598" y="72"/>
                  </a:lnTo>
                  <a:lnTo>
                    <a:pt x="1602" y="71"/>
                  </a:lnTo>
                  <a:lnTo>
                    <a:pt x="1610" y="76"/>
                  </a:lnTo>
                  <a:lnTo>
                    <a:pt x="1612" y="76"/>
                  </a:lnTo>
                  <a:lnTo>
                    <a:pt x="1614" y="76"/>
                  </a:lnTo>
                  <a:lnTo>
                    <a:pt x="1617" y="75"/>
                  </a:lnTo>
                  <a:lnTo>
                    <a:pt x="1618" y="75"/>
                  </a:lnTo>
                  <a:lnTo>
                    <a:pt x="1621" y="74"/>
                  </a:lnTo>
                  <a:lnTo>
                    <a:pt x="1624" y="79"/>
                  </a:lnTo>
                  <a:lnTo>
                    <a:pt x="1630" y="79"/>
                  </a:lnTo>
                  <a:lnTo>
                    <a:pt x="1637" y="78"/>
                  </a:lnTo>
                  <a:lnTo>
                    <a:pt x="1644" y="78"/>
                  </a:lnTo>
                  <a:lnTo>
                    <a:pt x="1649" y="76"/>
                  </a:lnTo>
                  <a:lnTo>
                    <a:pt x="1652" y="83"/>
                  </a:lnTo>
                  <a:lnTo>
                    <a:pt x="1653" y="87"/>
                  </a:lnTo>
                  <a:lnTo>
                    <a:pt x="1652" y="87"/>
                  </a:lnTo>
                  <a:lnTo>
                    <a:pt x="1652" y="90"/>
                  </a:lnTo>
                  <a:lnTo>
                    <a:pt x="1651" y="91"/>
                  </a:lnTo>
                  <a:lnTo>
                    <a:pt x="1649" y="93"/>
                  </a:lnTo>
                  <a:lnTo>
                    <a:pt x="1649" y="95"/>
                  </a:lnTo>
                  <a:lnTo>
                    <a:pt x="1652" y="97"/>
                  </a:lnTo>
                  <a:lnTo>
                    <a:pt x="1655" y="99"/>
                  </a:lnTo>
                  <a:lnTo>
                    <a:pt x="1655" y="101"/>
                  </a:lnTo>
                  <a:lnTo>
                    <a:pt x="1660" y="101"/>
                  </a:lnTo>
                  <a:lnTo>
                    <a:pt x="1665" y="102"/>
                  </a:lnTo>
                  <a:lnTo>
                    <a:pt x="1672" y="102"/>
                  </a:lnTo>
                  <a:lnTo>
                    <a:pt x="1675" y="107"/>
                  </a:lnTo>
                  <a:lnTo>
                    <a:pt x="1679" y="109"/>
                  </a:lnTo>
                  <a:lnTo>
                    <a:pt x="1683" y="107"/>
                  </a:lnTo>
                  <a:lnTo>
                    <a:pt x="1690" y="106"/>
                  </a:lnTo>
                  <a:lnTo>
                    <a:pt x="1694" y="106"/>
                  </a:lnTo>
                  <a:lnTo>
                    <a:pt x="1696" y="105"/>
                  </a:lnTo>
                  <a:lnTo>
                    <a:pt x="1700" y="105"/>
                  </a:lnTo>
                  <a:lnTo>
                    <a:pt x="1706" y="105"/>
                  </a:lnTo>
                  <a:lnTo>
                    <a:pt x="1710" y="106"/>
                  </a:lnTo>
                  <a:lnTo>
                    <a:pt x="1714" y="107"/>
                  </a:lnTo>
                  <a:lnTo>
                    <a:pt x="1722" y="111"/>
                  </a:lnTo>
                  <a:lnTo>
                    <a:pt x="1731" y="115"/>
                  </a:lnTo>
                  <a:lnTo>
                    <a:pt x="1737" y="115"/>
                  </a:lnTo>
                  <a:lnTo>
                    <a:pt x="1742" y="115"/>
                  </a:lnTo>
                  <a:lnTo>
                    <a:pt x="1740" y="107"/>
                  </a:lnTo>
                  <a:lnTo>
                    <a:pt x="1742" y="109"/>
                  </a:lnTo>
                  <a:lnTo>
                    <a:pt x="1745" y="109"/>
                  </a:lnTo>
                  <a:lnTo>
                    <a:pt x="1749" y="110"/>
                  </a:lnTo>
                  <a:lnTo>
                    <a:pt x="1750" y="110"/>
                  </a:lnTo>
                  <a:lnTo>
                    <a:pt x="1750" y="109"/>
                  </a:lnTo>
                  <a:lnTo>
                    <a:pt x="1750" y="107"/>
                  </a:lnTo>
                  <a:lnTo>
                    <a:pt x="1748" y="102"/>
                  </a:lnTo>
                  <a:lnTo>
                    <a:pt x="1749" y="103"/>
                  </a:lnTo>
                  <a:lnTo>
                    <a:pt x="1750" y="103"/>
                  </a:lnTo>
                  <a:lnTo>
                    <a:pt x="1752" y="103"/>
                  </a:lnTo>
                  <a:lnTo>
                    <a:pt x="1752" y="102"/>
                  </a:lnTo>
                  <a:lnTo>
                    <a:pt x="1752" y="99"/>
                  </a:lnTo>
                  <a:lnTo>
                    <a:pt x="1753" y="98"/>
                  </a:lnTo>
                  <a:lnTo>
                    <a:pt x="1749" y="97"/>
                  </a:lnTo>
                  <a:lnTo>
                    <a:pt x="1744" y="97"/>
                  </a:lnTo>
                  <a:lnTo>
                    <a:pt x="1738" y="97"/>
                  </a:lnTo>
                  <a:lnTo>
                    <a:pt x="1734" y="95"/>
                  </a:lnTo>
                  <a:lnTo>
                    <a:pt x="1734" y="90"/>
                  </a:lnTo>
                  <a:lnTo>
                    <a:pt x="1731" y="87"/>
                  </a:lnTo>
                  <a:lnTo>
                    <a:pt x="1729" y="84"/>
                  </a:lnTo>
                  <a:lnTo>
                    <a:pt x="1726" y="82"/>
                  </a:lnTo>
                  <a:lnTo>
                    <a:pt x="1727" y="76"/>
                  </a:lnTo>
                  <a:lnTo>
                    <a:pt x="1729" y="71"/>
                  </a:lnTo>
                  <a:lnTo>
                    <a:pt x="1731" y="71"/>
                  </a:lnTo>
                  <a:lnTo>
                    <a:pt x="1733" y="71"/>
                  </a:lnTo>
                  <a:lnTo>
                    <a:pt x="1734" y="72"/>
                  </a:lnTo>
                  <a:lnTo>
                    <a:pt x="1737" y="71"/>
                  </a:lnTo>
                  <a:lnTo>
                    <a:pt x="1741" y="70"/>
                  </a:lnTo>
                  <a:lnTo>
                    <a:pt x="1745" y="67"/>
                  </a:lnTo>
                  <a:lnTo>
                    <a:pt x="1750" y="66"/>
                  </a:lnTo>
                  <a:lnTo>
                    <a:pt x="1754" y="66"/>
                  </a:lnTo>
                  <a:lnTo>
                    <a:pt x="1757" y="67"/>
                  </a:lnTo>
                  <a:lnTo>
                    <a:pt x="1761" y="68"/>
                  </a:lnTo>
                  <a:lnTo>
                    <a:pt x="1764" y="71"/>
                  </a:lnTo>
                  <a:lnTo>
                    <a:pt x="1768" y="75"/>
                  </a:lnTo>
                  <a:lnTo>
                    <a:pt x="1770" y="76"/>
                  </a:lnTo>
                  <a:lnTo>
                    <a:pt x="1775" y="79"/>
                  </a:lnTo>
                  <a:lnTo>
                    <a:pt x="1779" y="79"/>
                  </a:lnTo>
                  <a:lnTo>
                    <a:pt x="1788" y="82"/>
                  </a:lnTo>
                  <a:lnTo>
                    <a:pt x="1785" y="86"/>
                  </a:lnTo>
                  <a:lnTo>
                    <a:pt x="1784" y="90"/>
                  </a:lnTo>
                  <a:lnTo>
                    <a:pt x="1781" y="94"/>
                  </a:lnTo>
                  <a:lnTo>
                    <a:pt x="1779" y="98"/>
                  </a:lnTo>
                  <a:lnTo>
                    <a:pt x="1775" y="99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0" y="102"/>
                  </a:lnTo>
                  <a:lnTo>
                    <a:pt x="1760" y="107"/>
                  </a:lnTo>
                  <a:lnTo>
                    <a:pt x="1757" y="110"/>
                  </a:lnTo>
                  <a:lnTo>
                    <a:pt x="1757" y="111"/>
                  </a:lnTo>
                  <a:lnTo>
                    <a:pt x="1758" y="111"/>
                  </a:lnTo>
                  <a:lnTo>
                    <a:pt x="1761" y="113"/>
                  </a:lnTo>
                  <a:lnTo>
                    <a:pt x="1765" y="113"/>
                  </a:lnTo>
                  <a:lnTo>
                    <a:pt x="1761" y="113"/>
                  </a:lnTo>
                  <a:lnTo>
                    <a:pt x="1760" y="114"/>
                  </a:lnTo>
                  <a:lnTo>
                    <a:pt x="1762" y="115"/>
                  </a:lnTo>
                  <a:lnTo>
                    <a:pt x="1761" y="115"/>
                  </a:lnTo>
                  <a:lnTo>
                    <a:pt x="1762" y="118"/>
                  </a:lnTo>
                  <a:lnTo>
                    <a:pt x="1765" y="124"/>
                  </a:lnTo>
                  <a:lnTo>
                    <a:pt x="1770" y="119"/>
                  </a:lnTo>
                  <a:lnTo>
                    <a:pt x="1773" y="119"/>
                  </a:lnTo>
                  <a:lnTo>
                    <a:pt x="1779" y="118"/>
                  </a:lnTo>
                  <a:lnTo>
                    <a:pt x="1781" y="118"/>
                  </a:lnTo>
                  <a:lnTo>
                    <a:pt x="1783" y="119"/>
                  </a:lnTo>
                  <a:lnTo>
                    <a:pt x="1784" y="121"/>
                  </a:lnTo>
                  <a:lnTo>
                    <a:pt x="1784" y="122"/>
                  </a:lnTo>
                  <a:lnTo>
                    <a:pt x="1783" y="126"/>
                  </a:lnTo>
                  <a:lnTo>
                    <a:pt x="1781" y="128"/>
                  </a:lnTo>
                  <a:lnTo>
                    <a:pt x="1780" y="128"/>
                  </a:lnTo>
                  <a:lnTo>
                    <a:pt x="1784" y="128"/>
                  </a:lnTo>
                  <a:lnTo>
                    <a:pt x="1788" y="129"/>
                  </a:lnTo>
                  <a:lnTo>
                    <a:pt x="1789" y="124"/>
                  </a:lnTo>
                  <a:lnTo>
                    <a:pt x="1791" y="121"/>
                  </a:lnTo>
                  <a:lnTo>
                    <a:pt x="1792" y="121"/>
                  </a:lnTo>
                  <a:lnTo>
                    <a:pt x="1793" y="121"/>
                  </a:lnTo>
                  <a:lnTo>
                    <a:pt x="1793" y="126"/>
                  </a:lnTo>
                  <a:lnTo>
                    <a:pt x="1793" y="130"/>
                  </a:lnTo>
                  <a:lnTo>
                    <a:pt x="1792" y="133"/>
                  </a:lnTo>
                  <a:lnTo>
                    <a:pt x="1792" y="134"/>
                  </a:lnTo>
                  <a:lnTo>
                    <a:pt x="1793" y="136"/>
                  </a:lnTo>
                  <a:lnTo>
                    <a:pt x="1796" y="138"/>
                  </a:lnTo>
                  <a:lnTo>
                    <a:pt x="1796" y="141"/>
                  </a:lnTo>
                  <a:lnTo>
                    <a:pt x="1796" y="144"/>
                  </a:lnTo>
                  <a:lnTo>
                    <a:pt x="1799" y="142"/>
                  </a:lnTo>
                  <a:lnTo>
                    <a:pt x="1800" y="141"/>
                  </a:lnTo>
                  <a:lnTo>
                    <a:pt x="1799" y="138"/>
                  </a:lnTo>
                  <a:lnTo>
                    <a:pt x="1797" y="138"/>
                  </a:lnTo>
                  <a:lnTo>
                    <a:pt x="1796" y="138"/>
                  </a:lnTo>
                  <a:lnTo>
                    <a:pt x="1799" y="126"/>
                  </a:lnTo>
                  <a:lnTo>
                    <a:pt x="1804" y="129"/>
                  </a:lnTo>
                  <a:lnTo>
                    <a:pt x="1810" y="130"/>
                  </a:lnTo>
                  <a:lnTo>
                    <a:pt x="1815" y="133"/>
                  </a:lnTo>
                  <a:lnTo>
                    <a:pt x="1819" y="136"/>
                  </a:lnTo>
                  <a:lnTo>
                    <a:pt x="1820" y="138"/>
                  </a:lnTo>
                  <a:lnTo>
                    <a:pt x="1820" y="141"/>
                  </a:lnTo>
                  <a:lnTo>
                    <a:pt x="1822" y="145"/>
                  </a:lnTo>
                  <a:lnTo>
                    <a:pt x="1822" y="146"/>
                  </a:lnTo>
                  <a:lnTo>
                    <a:pt x="1826" y="146"/>
                  </a:lnTo>
                  <a:lnTo>
                    <a:pt x="1830" y="145"/>
                  </a:lnTo>
                  <a:lnTo>
                    <a:pt x="1834" y="144"/>
                  </a:lnTo>
                  <a:lnTo>
                    <a:pt x="1832" y="144"/>
                  </a:lnTo>
                  <a:lnTo>
                    <a:pt x="1835" y="146"/>
                  </a:lnTo>
                  <a:lnTo>
                    <a:pt x="1836" y="148"/>
                  </a:lnTo>
                  <a:lnTo>
                    <a:pt x="1836" y="149"/>
                  </a:lnTo>
                  <a:lnTo>
                    <a:pt x="1835" y="149"/>
                  </a:lnTo>
                  <a:lnTo>
                    <a:pt x="1831" y="149"/>
                  </a:lnTo>
                  <a:lnTo>
                    <a:pt x="1827" y="149"/>
                  </a:lnTo>
                  <a:lnTo>
                    <a:pt x="1827" y="157"/>
                  </a:lnTo>
                  <a:lnTo>
                    <a:pt x="1830" y="157"/>
                  </a:lnTo>
                  <a:lnTo>
                    <a:pt x="1832" y="157"/>
                  </a:lnTo>
                  <a:lnTo>
                    <a:pt x="1835" y="154"/>
                  </a:lnTo>
                  <a:lnTo>
                    <a:pt x="1842" y="163"/>
                  </a:lnTo>
                  <a:lnTo>
                    <a:pt x="1846" y="165"/>
                  </a:lnTo>
                  <a:lnTo>
                    <a:pt x="1847" y="165"/>
                  </a:lnTo>
                  <a:lnTo>
                    <a:pt x="1850" y="165"/>
                  </a:lnTo>
                  <a:lnTo>
                    <a:pt x="1853" y="164"/>
                  </a:lnTo>
                  <a:lnTo>
                    <a:pt x="1855" y="165"/>
                  </a:lnTo>
                  <a:lnTo>
                    <a:pt x="1859" y="168"/>
                  </a:lnTo>
                  <a:lnTo>
                    <a:pt x="1863" y="172"/>
                  </a:lnTo>
                  <a:lnTo>
                    <a:pt x="1866" y="172"/>
                  </a:lnTo>
                  <a:lnTo>
                    <a:pt x="1867" y="171"/>
                  </a:lnTo>
                  <a:lnTo>
                    <a:pt x="1869" y="169"/>
                  </a:lnTo>
                  <a:lnTo>
                    <a:pt x="1871" y="169"/>
                  </a:lnTo>
                  <a:lnTo>
                    <a:pt x="1871" y="172"/>
                  </a:lnTo>
                  <a:lnTo>
                    <a:pt x="1871" y="173"/>
                  </a:lnTo>
                  <a:lnTo>
                    <a:pt x="1871" y="175"/>
                  </a:lnTo>
                  <a:lnTo>
                    <a:pt x="1869" y="175"/>
                  </a:lnTo>
                  <a:lnTo>
                    <a:pt x="1869" y="177"/>
                  </a:lnTo>
                  <a:lnTo>
                    <a:pt x="1867" y="183"/>
                  </a:lnTo>
                  <a:lnTo>
                    <a:pt x="1867" y="184"/>
                  </a:lnTo>
                  <a:lnTo>
                    <a:pt x="1867" y="185"/>
                  </a:lnTo>
                  <a:lnTo>
                    <a:pt x="1869" y="185"/>
                  </a:lnTo>
                  <a:lnTo>
                    <a:pt x="1870" y="187"/>
                  </a:lnTo>
                  <a:lnTo>
                    <a:pt x="1874" y="185"/>
                  </a:lnTo>
                  <a:lnTo>
                    <a:pt x="1875" y="184"/>
                  </a:lnTo>
                  <a:lnTo>
                    <a:pt x="1878" y="183"/>
                  </a:lnTo>
                  <a:lnTo>
                    <a:pt x="1880" y="180"/>
                  </a:lnTo>
                  <a:lnTo>
                    <a:pt x="1881" y="177"/>
                  </a:lnTo>
                  <a:lnTo>
                    <a:pt x="1884" y="171"/>
                  </a:lnTo>
                  <a:lnTo>
                    <a:pt x="1886" y="164"/>
                  </a:lnTo>
                  <a:lnTo>
                    <a:pt x="1889" y="148"/>
                  </a:lnTo>
                  <a:lnTo>
                    <a:pt x="1892" y="136"/>
                  </a:lnTo>
                  <a:lnTo>
                    <a:pt x="1894" y="141"/>
                  </a:lnTo>
                  <a:lnTo>
                    <a:pt x="1897" y="146"/>
                  </a:lnTo>
                  <a:lnTo>
                    <a:pt x="1902" y="146"/>
                  </a:lnTo>
                  <a:lnTo>
                    <a:pt x="1902" y="149"/>
                  </a:lnTo>
                  <a:lnTo>
                    <a:pt x="1902" y="150"/>
                  </a:lnTo>
                  <a:lnTo>
                    <a:pt x="1901" y="153"/>
                  </a:lnTo>
                  <a:lnTo>
                    <a:pt x="1900" y="156"/>
                  </a:lnTo>
                  <a:lnTo>
                    <a:pt x="1900" y="157"/>
                  </a:lnTo>
                  <a:lnTo>
                    <a:pt x="1900" y="160"/>
                  </a:lnTo>
                  <a:lnTo>
                    <a:pt x="1909" y="157"/>
                  </a:lnTo>
                  <a:lnTo>
                    <a:pt x="1913" y="156"/>
                  </a:lnTo>
                  <a:lnTo>
                    <a:pt x="1917" y="154"/>
                  </a:lnTo>
                  <a:lnTo>
                    <a:pt x="1923" y="149"/>
                  </a:lnTo>
                  <a:lnTo>
                    <a:pt x="1925" y="145"/>
                  </a:lnTo>
                  <a:lnTo>
                    <a:pt x="1928" y="144"/>
                  </a:lnTo>
                  <a:lnTo>
                    <a:pt x="1932" y="144"/>
                  </a:lnTo>
                  <a:lnTo>
                    <a:pt x="1936" y="144"/>
                  </a:lnTo>
                  <a:lnTo>
                    <a:pt x="1936" y="145"/>
                  </a:lnTo>
                  <a:lnTo>
                    <a:pt x="1937" y="146"/>
                  </a:lnTo>
                  <a:lnTo>
                    <a:pt x="1937" y="148"/>
                  </a:lnTo>
                  <a:lnTo>
                    <a:pt x="1939" y="149"/>
                  </a:lnTo>
                  <a:lnTo>
                    <a:pt x="1943" y="150"/>
                  </a:lnTo>
                  <a:lnTo>
                    <a:pt x="1948" y="152"/>
                  </a:lnTo>
                  <a:lnTo>
                    <a:pt x="1952" y="152"/>
                  </a:lnTo>
                  <a:lnTo>
                    <a:pt x="1956" y="154"/>
                  </a:lnTo>
                  <a:lnTo>
                    <a:pt x="1960" y="157"/>
                  </a:lnTo>
                  <a:lnTo>
                    <a:pt x="1964" y="161"/>
                  </a:lnTo>
                  <a:lnTo>
                    <a:pt x="1970" y="165"/>
                  </a:lnTo>
                  <a:lnTo>
                    <a:pt x="1975" y="167"/>
                  </a:lnTo>
                  <a:lnTo>
                    <a:pt x="1979" y="168"/>
                  </a:lnTo>
                  <a:lnTo>
                    <a:pt x="1982" y="167"/>
                  </a:lnTo>
                  <a:lnTo>
                    <a:pt x="1984" y="165"/>
                  </a:lnTo>
                  <a:lnTo>
                    <a:pt x="1986" y="165"/>
                  </a:lnTo>
                  <a:lnTo>
                    <a:pt x="1987" y="163"/>
                  </a:lnTo>
                  <a:lnTo>
                    <a:pt x="1987" y="161"/>
                  </a:lnTo>
                  <a:lnTo>
                    <a:pt x="1987" y="157"/>
                  </a:lnTo>
                  <a:lnTo>
                    <a:pt x="1987" y="153"/>
                  </a:lnTo>
                  <a:lnTo>
                    <a:pt x="1989" y="152"/>
                  </a:lnTo>
                  <a:lnTo>
                    <a:pt x="1989" y="150"/>
                  </a:lnTo>
                  <a:lnTo>
                    <a:pt x="1991" y="149"/>
                  </a:lnTo>
                  <a:lnTo>
                    <a:pt x="1994" y="149"/>
                  </a:lnTo>
                  <a:lnTo>
                    <a:pt x="1998" y="149"/>
                  </a:lnTo>
                  <a:lnTo>
                    <a:pt x="1998" y="160"/>
                  </a:lnTo>
                  <a:lnTo>
                    <a:pt x="2002" y="160"/>
                  </a:lnTo>
                  <a:lnTo>
                    <a:pt x="2003" y="159"/>
                  </a:lnTo>
                  <a:lnTo>
                    <a:pt x="2003" y="157"/>
                  </a:lnTo>
                  <a:lnTo>
                    <a:pt x="2006" y="160"/>
                  </a:lnTo>
                  <a:lnTo>
                    <a:pt x="2010" y="159"/>
                  </a:lnTo>
                  <a:lnTo>
                    <a:pt x="2013" y="157"/>
                  </a:lnTo>
                  <a:lnTo>
                    <a:pt x="2014" y="156"/>
                  </a:lnTo>
                  <a:lnTo>
                    <a:pt x="2015" y="154"/>
                  </a:lnTo>
                  <a:lnTo>
                    <a:pt x="2015" y="153"/>
                  </a:lnTo>
                  <a:lnTo>
                    <a:pt x="2015" y="152"/>
                  </a:lnTo>
                  <a:lnTo>
                    <a:pt x="2014" y="148"/>
                  </a:lnTo>
                  <a:lnTo>
                    <a:pt x="2011" y="145"/>
                  </a:lnTo>
                  <a:lnTo>
                    <a:pt x="2010" y="141"/>
                  </a:lnTo>
                  <a:lnTo>
                    <a:pt x="2010" y="142"/>
                  </a:lnTo>
                  <a:lnTo>
                    <a:pt x="2009" y="141"/>
                  </a:lnTo>
                  <a:lnTo>
                    <a:pt x="2009" y="138"/>
                  </a:lnTo>
                  <a:lnTo>
                    <a:pt x="2010" y="132"/>
                  </a:lnTo>
                  <a:lnTo>
                    <a:pt x="2014" y="132"/>
                  </a:lnTo>
                  <a:lnTo>
                    <a:pt x="2017" y="130"/>
                  </a:lnTo>
                  <a:lnTo>
                    <a:pt x="2018" y="130"/>
                  </a:lnTo>
                  <a:lnTo>
                    <a:pt x="2018" y="129"/>
                  </a:lnTo>
                  <a:lnTo>
                    <a:pt x="2017" y="128"/>
                  </a:lnTo>
                  <a:lnTo>
                    <a:pt x="2015" y="126"/>
                  </a:lnTo>
                  <a:lnTo>
                    <a:pt x="2013" y="126"/>
                  </a:lnTo>
                  <a:lnTo>
                    <a:pt x="2010" y="126"/>
                  </a:lnTo>
                  <a:lnTo>
                    <a:pt x="2013" y="118"/>
                  </a:lnTo>
                  <a:lnTo>
                    <a:pt x="2021" y="118"/>
                  </a:lnTo>
                  <a:lnTo>
                    <a:pt x="2032" y="118"/>
                  </a:lnTo>
                  <a:lnTo>
                    <a:pt x="2030" y="117"/>
                  </a:lnTo>
                  <a:lnTo>
                    <a:pt x="2030" y="115"/>
                  </a:lnTo>
                  <a:lnTo>
                    <a:pt x="2029" y="113"/>
                  </a:lnTo>
                  <a:lnTo>
                    <a:pt x="2029" y="111"/>
                  </a:lnTo>
                  <a:lnTo>
                    <a:pt x="2028" y="111"/>
                  </a:lnTo>
                  <a:lnTo>
                    <a:pt x="2026" y="110"/>
                  </a:lnTo>
                  <a:lnTo>
                    <a:pt x="2024" y="110"/>
                  </a:lnTo>
                  <a:lnTo>
                    <a:pt x="2024" y="105"/>
                  </a:lnTo>
                  <a:lnTo>
                    <a:pt x="2026" y="106"/>
                  </a:lnTo>
                  <a:lnTo>
                    <a:pt x="2029" y="105"/>
                  </a:lnTo>
                  <a:lnTo>
                    <a:pt x="2032" y="105"/>
                  </a:lnTo>
                  <a:lnTo>
                    <a:pt x="2034" y="105"/>
                  </a:lnTo>
                  <a:lnTo>
                    <a:pt x="2037" y="109"/>
                  </a:lnTo>
                  <a:lnTo>
                    <a:pt x="2040" y="113"/>
                  </a:lnTo>
                  <a:lnTo>
                    <a:pt x="2045" y="115"/>
                  </a:lnTo>
                  <a:lnTo>
                    <a:pt x="2053" y="117"/>
                  </a:lnTo>
                  <a:lnTo>
                    <a:pt x="2068" y="118"/>
                  </a:lnTo>
                  <a:lnTo>
                    <a:pt x="2084" y="118"/>
                  </a:lnTo>
                  <a:lnTo>
                    <a:pt x="2091" y="119"/>
                  </a:lnTo>
                  <a:lnTo>
                    <a:pt x="2099" y="121"/>
                  </a:lnTo>
                  <a:lnTo>
                    <a:pt x="2104" y="122"/>
                  </a:lnTo>
                  <a:lnTo>
                    <a:pt x="2107" y="125"/>
                  </a:lnTo>
                  <a:lnTo>
                    <a:pt x="2106" y="126"/>
                  </a:lnTo>
                  <a:lnTo>
                    <a:pt x="2088" y="126"/>
                  </a:lnTo>
                  <a:lnTo>
                    <a:pt x="2091" y="136"/>
                  </a:lnTo>
                  <a:lnTo>
                    <a:pt x="2108" y="134"/>
                  </a:lnTo>
                  <a:lnTo>
                    <a:pt x="2127" y="134"/>
                  </a:lnTo>
                  <a:lnTo>
                    <a:pt x="2124" y="138"/>
                  </a:lnTo>
                  <a:lnTo>
                    <a:pt x="2123" y="142"/>
                  </a:lnTo>
                  <a:lnTo>
                    <a:pt x="2123" y="144"/>
                  </a:lnTo>
                  <a:lnTo>
                    <a:pt x="2124" y="144"/>
                  </a:lnTo>
                  <a:lnTo>
                    <a:pt x="2122" y="142"/>
                  </a:lnTo>
                  <a:lnTo>
                    <a:pt x="2119" y="141"/>
                  </a:lnTo>
                  <a:lnTo>
                    <a:pt x="2116" y="136"/>
                  </a:lnTo>
                  <a:lnTo>
                    <a:pt x="2116" y="138"/>
                  </a:lnTo>
                  <a:lnTo>
                    <a:pt x="2114" y="141"/>
                  </a:lnTo>
                  <a:lnTo>
                    <a:pt x="2110" y="144"/>
                  </a:lnTo>
                  <a:lnTo>
                    <a:pt x="2104" y="149"/>
                  </a:lnTo>
                  <a:lnTo>
                    <a:pt x="2107" y="152"/>
                  </a:lnTo>
                  <a:lnTo>
                    <a:pt x="2108" y="153"/>
                  </a:lnTo>
                  <a:lnTo>
                    <a:pt x="2110" y="153"/>
                  </a:lnTo>
                  <a:lnTo>
                    <a:pt x="2108" y="154"/>
                  </a:lnTo>
                  <a:lnTo>
                    <a:pt x="2106" y="157"/>
                  </a:lnTo>
                  <a:lnTo>
                    <a:pt x="2103" y="159"/>
                  </a:lnTo>
                  <a:lnTo>
                    <a:pt x="2102" y="161"/>
                  </a:lnTo>
                  <a:lnTo>
                    <a:pt x="2100" y="163"/>
                  </a:lnTo>
                  <a:lnTo>
                    <a:pt x="2102" y="163"/>
                  </a:lnTo>
                  <a:lnTo>
                    <a:pt x="2106" y="163"/>
                  </a:lnTo>
                  <a:lnTo>
                    <a:pt x="2111" y="163"/>
                  </a:lnTo>
                  <a:lnTo>
                    <a:pt x="2115" y="161"/>
                  </a:lnTo>
                  <a:lnTo>
                    <a:pt x="2118" y="159"/>
                  </a:lnTo>
                  <a:lnTo>
                    <a:pt x="2120" y="157"/>
                  </a:lnTo>
                  <a:lnTo>
                    <a:pt x="2123" y="154"/>
                  </a:lnTo>
                  <a:lnTo>
                    <a:pt x="2126" y="150"/>
                  </a:lnTo>
                  <a:lnTo>
                    <a:pt x="2127" y="148"/>
                  </a:lnTo>
                  <a:lnTo>
                    <a:pt x="2129" y="145"/>
                  </a:lnTo>
                  <a:lnTo>
                    <a:pt x="2130" y="141"/>
                  </a:lnTo>
                  <a:lnTo>
                    <a:pt x="2130" y="137"/>
                  </a:lnTo>
                  <a:lnTo>
                    <a:pt x="2130" y="134"/>
                  </a:lnTo>
                  <a:lnTo>
                    <a:pt x="2133" y="132"/>
                  </a:lnTo>
                  <a:lnTo>
                    <a:pt x="2135" y="130"/>
                  </a:lnTo>
                  <a:lnTo>
                    <a:pt x="2139" y="130"/>
                  </a:lnTo>
                  <a:lnTo>
                    <a:pt x="2145" y="132"/>
                  </a:lnTo>
                  <a:lnTo>
                    <a:pt x="2150" y="132"/>
                  </a:lnTo>
                  <a:lnTo>
                    <a:pt x="2150" y="130"/>
                  </a:lnTo>
                  <a:lnTo>
                    <a:pt x="2151" y="129"/>
                  </a:lnTo>
                  <a:lnTo>
                    <a:pt x="2155" y="129"/>
                  </a:lnTo>
                  <a:lnTo>
                    <a:pt x="2164" y="130"/>
                  </a:lnTo>
                  <a:lnTo>
                    <a:pt x="2172" y="134"/>
                  </a:lnTo>
                  <a:lnTo>
                    <a:pt x="2186" y="141"/>
                  </a:lnTo>
                  <a:lnTo>
                    <a:pt x="2184" y="148"/>
                  </a:lnTo>
                  <a:lnTo>
                    <a:pt x="2181" y="154"/>
                  </a:lnTo>
                  <a:lnTo>
                    <a:pt x="2173" y="152"/>
                  </a:lnTo>
                  <a:lnTo>
                    <a:pt x="2170" y="152"/>
                  </a:lnTo>
                  <a:lnTo>
                    <a:pt x="2169" y="152"/>
                  </a:lnTo>
                  <a:lnTo>
                    <a:pt x="2168" y="153"/>
                  </a:lnTo>
                  <a:lnTo>
                    <a:pt x="2169" y="157"/>
                  </a:lnTo>
                  <a:lnTo>
                    <a:pt x="2174" y="160"/>
                  </a:lnTo>
                  <a:lnTo>
                    <a:pt x="2178" y="163"/>
                  </a:lnTo>
                  <a:lnTo>
                    <a:pt x="2181" y="161"/>
                  </a:lnTo>
                  <a:lnTo>
                    <a:pt x="2182" y="161"/>
                  </a:lnTo>
                  <a:lnTo>
                    <a:pt x="2185" y="163"/>
                  </a:lnTo>
                  <a:lnTo>
                    <a:pt x="2186" y="163"/>
                  </a:lnTo>
                  <a:lnTo>
                    <a:pt x="2186" y="160"/>
                  </a:lnTo>
                  <a:lnTo>
                    <a:pt x="2196" y="150"/>
                  </a:lnTo>
                  <a:lnTo>
                    <a:pt x="2199" y="149"/>
                  </a:lnTo>
                  <a:lnTo>
                    <a:pt x="2200" y="149"/>
                  </a:lnTo>
                  <a:lnTo>
                    <a:pt x="2200" y="152"/>
                  </a:lnTo>
                  <a:lnTo>
                    <a:pt x="2197" y="157"/>
                  </a:lnTo>
                  <a:lnTo>
                    <a:pt x="2188" y="167"/>
                  </a:lnTo>
                  <a:lnTo>
                    <a:pt x="2182" y="172"/>
                  </a:lnTo>
                  <a:lnTo>
                    <a:pt x="2178" y="175"/>
                  </a:lnTo>
                  <a:lnTo>
                    <a:pt x="2176" y="175"/>
                  </a:lnTo>
                  <a:lnTo>
                    <a:pt x="2173" y="175"/>
                  </a:lnTo>
                  <a:lnTo>
                    <a:pt x="2170" y="173"/>
                  </a:lnTo>
                  <a:lnTo>
                    <a:pt x="2169" y="172"/>
                  </a:lnTo>
                  <a:lnTo>
                    <a:pt x="2166" y="175"/>
                  </a:lnTo>
                  <a:lnTo>
                    <a:pt x="2165" y="176"/>
                  </a:lnTo>
                  <a:lnTo>
                    <a:pt x="2164" y="177"/>
                  </a:lnTo>
                  <a:lnTo>
                    <a:pt x="2176" y="179"/>
                  </a:lnTo>
                  <a:lnTo>
                    <a:pt x="2193" y="180"/>
                  </a:lnTo>
                  <a:lnTo>
                    <a:pt x="2212" y="180"/>
                  </a:lnTo>
                  <a:lnTo>
                    <a:pt x="2221" y="179"/>
                  </a:lnTo>
                  <a:lnTo>
                    <a:pt x="2231" y="177"/>
                  </a:lnTo>
                  <a:lnTo>
                    <a:pt x="2235" y="172"/>
                  </a:lnTo>
                  <a:lnTo>
                    <a:pt x="2239" y="172"/>
                  </a:lnTo>
                  <a:lnTo>
                    <a:pt x="2242" y="173"/>
                  </a:lnTo>
                  <a:lnTo>
                    <a:pt x="2247" y="175"/>
                  </a:lnTo>
                  <a:lnTo>
                    <a:pt x="2252" y="175"/>
                  </a:lnTo>
                  <a:lnTo>
                    <a:pt x="2255" y="176"/>
                  </a:lnTo>
                  <a:lnTo>
                    <a:pt x="2259" y="175"/>
                  </a:lnTo>
                  <a:lnTo>
                    <a:pt x="2267" y="169"/>
                  </a:lnTo>
                  <a:lnTo>
                    <a:pt x="2279" y="169"/>
                  </a:lnTo>
                  <a:lnTo>
                    <a:pt x="2290" y="169"/>
                  </a:lnTo>
                  <a:lnTo>
                    <a:pt x="2290" y="171"/>
                  </a:lnTo>
                  <a:lnTo>
                    <a:pt x="2291" y="172"/>
                  </a:lnTo>
                  <a:lnTo>
                    <a:pt x="2293" y="175"/>
                  </a:lnTo>
                  <a:lnTo>
                    <a:pt x="2295" y="175"/>
                  </a:lnTo>
                  <a:lnTo>
                    <a:pt x="2301" y="173"/>
                  </a:lnTo>
                  <a:lnTo>
                    <a:pt x="2309" y="171"/>
                  </a:lnTo>
                  <a:lnTo>
                    <a:pt x="2321" y="167"/>
                  </a:lnTo>
                  <a:lnTo>
                    <a:pt x="2326" y="172"/>
                  </a:lnTo>
                  <a:lnTo>
                    <a:pt x="2330" y="173"/>
                  </a:lnTo>
                  <a:lnTo>
                    <a:pt x="2334" y="173"/>
                  </a:lnTo>
                  <a:lnTo>
                    <a:pt x="2337" y="173"/>
                  </a:lnTo>
                  <a:lnTo>
                    <a:pt x="2341" y="175"/>
                  </a:lnTo>
                  <a:lnTo>
                    <a:pt x="2343" y="176"/>
                  </a:lnTo>
                  <a:lnTo>
                    <a:pt x="2343" y="179"/>
                  </a:lnTo>
                  <a:lnTo>
                    <a:pt x="2343" y="181"/>
                  </a:lnTo>
                  <a:lnTo>
                    <a:pt x="2344" y="183"/>
                  </a:lnTo>
                  <a:lnTo>
                    <a:pt x="2352" y="188"/>
                  </a:lnTo>
                  <a:lnTo>
                    <a:pt x="2360" y="194"/>
                  </a:lnTo>
                  <a:lnTo>
                    <a:pt x="2359" y="195"/>
                  </a:lnTo>
                  <a:lnTo>
                    <a:pt x="2359" y="196"/>
                  </a:lnTo>
                  <a:lnTo>
                    <a:pt x="2357" y="195"/>
                  </a:lnTo>
                  <a:lnTo>
                    <a:pt x="2355" y="196"/>
                  </a:lnTo>
                  <a:lnTo>
                    <a:pt x="2356" y="198"/>
                  </a:lnTo>
                  <a:lnTo>
                    <a:pt x="2356" y="199"/>
                  </a:lnTo>
                  <a:lnTo>
                    <a:pt x="2356" y="202"/>
                  </a:lnTo>
                  <a:lnTo>
                    <a:pt x="2355" y="208"/>
                  </a:lnTo>
                  <a:lnTo>
                    <a:pt x="2357" y="210"/>
                  </a:lnTo>
                  <a:lnTo>
                    <a:pt x="2359" y="211"/>
                  </a:lnTo>
                  <a:lnTo>
                    <a:pt x="2364" y="211"/>
                  </a:lnTo>
                  <a:lnTo>
                    <a:pt x="2368" y="223"/>
                  </a:lnTo>
                  <a:lnTo>
                    <a:pt x="2372" y="234"/>
                  </a:lnTo>
                  <a:lnTo>
                    <a:pt x="2374" y="229"/>
                  </a:lnTo>
                  <a:lnTo>
                    <a:pt x="2375" y="224"/>
                  </a:lnTo>
                  <a:lnTo>
                    <a:pt x="2376" y="220"/>
                  </a:lnTo>
                  <a:lnTo>
                    <a:pt x="2379" y="216"/>
                  </a:lnTo>
                  <a:lnTo>
                    <a:pt x="2382" y="214"/>
                  </a:lnTo>
                  <a:lnTo>
                    <a:pt x="2384" y="211"/>
                  </a:lnTo>
                  <a:lnTo>
                    <a:pt x="2391" y="208"/>
                  </a:lnTo>
                  <a:lnTo>
                    <a:pt x="2399" y="207"/>
                  </a:lnTo>
                  <a:lnTo>
                    <a:pt x="2409" y="206"/>
                  </a:lnTo>
                  <a:lnTo>
                    <a:pt x="2431" y="206"/>
                  </a:lnTo>
                  <a:lnTo>
                    <a:pt x="2433" y="211"/>
                  </a:lnTo>
                  <a:lnTo>
                    <a:pt x="2433" y="212"/>
                  </a:lnTo>
                  <a:lnTo>
                    <a:pt x="2434" y="214"/>
                  </a:lnTo>
                  <a:lnTo>
                    <a:pt x="2437" y="214"/>
                  </a:lnTo>
                  <a:lnTo>
                    <a:pt x="2439" y="211"/>
                  </a:lnTo>
                  <a:lnTo>
                    <a:pt x="2442" y="208"/>
                  </a:lnTo>
                  <a:lnTo>
                    <a:pt x="2446" y="208"/>
                  </a:lnTo>
                  <a:lnTo>
                    <a:pt x="2449" y="208"/>
                  </a:lnTo>
                  <a:lnTo>
                    <a:pt x="2456" y="208"/>
                  </a:lnTo>
                  <a:lnTo>
                    <a:pt x="2468" y="211"/>
                  </a:lnTo>
                  <a:lnTo>
                    <a:pt x="2466" y="212"/>
                  </a:lnTo>
                  <a:lnTo>
                    <a:pt x="2466" y="214"/>
                  </a:lnTo>
                  <a:lnTo>
                    <a:pt x="2469" y="216"/>
                  </a:lnTo>
                  <a:lnTo>
                    <a:pt x="2470" y="216"/>
                  </a:lnTo>
                  <a:lnTo>
                    <a:pt x="2473" y="216"/>
                  </a:lnTo>
                  <a:lnTo>
                    <a:pt x="2479" y="215"/>
                  </a:lnTo>
                  <a:lnTo>
                    <a:pt x="2484" y="212"/>
                  </a:lnTo>
                  <a:lnTo>
                    <a:pt x="2493" y="206"/>
                  </a:lnTo>
                  <a:lnTo>
                    <a:pt x="2495" y="214"/>
                  </a:lnTo>
                  <a:lnTo>
                    <a:pt x="2495" y="218"/>
                  </a:lnTo>
                  <a:lnTo>
                    <a:pt x="2495" y="219"/>
                  </a:lnTo>
                  <a:lnTo>
                    <a:pt x="2493" y="219"/>
                  </a:lnTo>
                  <a:lnTo>
                    <a:pt x="2501" y="222"/>
                  </a:lnTo>
                  <a:lnTo>
                    <a:pt x="2503" y="226"/>
                  </a:lnTo>
                  <a:lnTo>
                    <a:pt x="2503" y="230"/>
                  </a:lnTo>
                  <a:lnTo>
                    <a:pt x="2503" y="235"/>
                  </a:lnTo>
                  <a:lnTo>
                    <a:pt x="2504" y="239"/>
                  </a:lnTo>
                  <a:lnTo>
                    <a:pt x="2511" y="239"/>
                  </a:lnTo>
                  <a:lnTo>
                    <a:pt x="2518" y="239"/>
                  </a:lnTo>
                  <a:lnTo>
                    <a:pt x="2520" y="234"/>
                  </a:lnTo>
                  <a:lnTo>
                    <a:pt x="2522" y="234"/>
                  </a:lnTo>
                  <a:lnTo>
                    <a:pt x="2523" y="235"/>
                  </a:lnTo>
                  <a:lnTo>
                    <a:pt x="2527" y="237"/>
                  </a:lnTo>
                  <a:lnTo>
                    <a:pt x="2535" y="227"/>
                  </a:lnTo>
                  <a:lnTo>
                    <a:pt x="2536" y="224"/>
                  </a:lnTo>
                  <a:lnTo>
                    <a:pt x="2538" y="224"/>
                  </a:lnTo>
                  <a:lnTo>
                    <a:pt x="2540" y="224"/>
                  </a:lnTo>
                  <a:lnTo>
                    <a:pt x="2538" y="216"/>
                  </a:lnTo>
                  <a:lnTo>
                    <a:pt x="2538" y="215"/>
                  </a:lnTo>
                  <a:lnTo>
                    <a:pt x="2539" y="214"/>
                  </a:lnTo>
                  <a:lnTo>
                    <a:pt x="2540" y="211"/>
                  </a:lnTo>
                  <a:lnTo>
                    <a:pt x="2535" y="208"/>
                  </a:lnTo>
                  <a:lnTo>
                    <a:pt x="2531" y="206"/>
                  </a:lnTo>
                  <a:lnTo>
                    <a:pt x="2530" y="203"/>
                  </a:lnTo>
                  <a:lnTo>
                    <a:pt x="2532" y="188"/>
                  </a:lnTo>
                  <a:lnTo>
                    <a:pt x="2534" y="188"/>
                  </a:lnTo>
                  <a:lnTo>
                    <a:pt x="2535" y="188"/>
                  </a:lnTo>
                  <a:lnTo>
                    <a:pt x="2538" y="189"/>
                  </a:lnTo>
                  <a:lnTo>
                    <a:pt x="2539" y="192"/>
                  </a:lnTo>
                  <a:lnTo>
                    <a:pt x="2540" y="194"/>
                  </a:lnTo>
                  <a:lnTo>
                    <a:pt x="2543" y="194"/>
                  </a:lnTo>
                  <a:lnTo>
                    <a:pt x="2547" y="194"/>
                  </a:lnTo>
                  <a:lnTo>
                    <a:pt x="2554" y="192"/>
                  </a:lnTo>
                  <a:lnTo>
                    <a:pt x="2563" y="191"/>
                  </a:lnTo>
                  <a:lnTo>
                    <a:pt x="2566" y="196"/>
                  </a:lnTo>
                  <a:close/>
                  <a:moveTo>
                    <a:pt x="2417" y="514"/>
                  </a:moveTo>
                  <a:lnTo>
                    <a:pt x="2419" y="515"/>
                  </a:lnTo>
                  <a:lnTo>
                    <a:pt x="2421" y="518"/>
                  </a:lnTo>
                  <a:lnTo>
                    <a:pt x="2422" y="519"/>
                  </a:lnTo>
                  <a:lnTo>
                    <a:pt x="2422" y="522"/>
                  </a:lnTo>
                  <a:lnTo>
                    <a:pt x="2422" y="523"/>
                  </a:lnTo>
                  <a:lnTo>
                    <a:pt x="2421" y="525"/>
                  </a:lnTo>
                  <a:lnTo>
                    <a:pt x="2418" y="529"/>
                  </a:lnTo>
                  <a:lnTo>
                    <a:pt x="2414" y="531"/>
                  </a:lnTo>
                  <a:lnTo>
                    <a:pt x="2411" y="533"/>
                  </a:lnTo>
                  <a:lnTo>
                    <a:pt x="2409" y="534"/>
                  </a:lnTo>
                  <a:lnTo>
                    <a:pt x="2410" y="531"/>
                  </a:lnTo>
                  <a:lnTo>
                    <a:pt x="2409" y="529"/>
                  </a:lnTo>
                  <a:lnTo>
                    <a:pt x="2409" y="525"/>
                  </a:lnTo>
                  <a:lnTo>
                    <a:pt x="2409" y="522"/>
                  </a:lnTo>
                  <a:lnTo>
                    <a:pt x="2413" y="518"/>
                  </a:lnTo>
                  <a:lnTo>
                    <a:pt x="2415" y="515"/>
                  </a:lnTo>
                  <a:lnTo>
                    <a:pt x="2417" y="514"/>
                  </a:lnTo>
                  <a:close/>
                  <a:moveTo>
                    <a:pt x="2197" y="163"/>
                  </a:moveTo>
                  <a:lnTo>
                    <a:pt x="2199" y="161"/>
                  </a:lnTo>
                  <a:lnTo>
                    <a:pt x="2200" y="163"/>
                  </a:lnTo>
                  <a:lnTo>
                    <a:pt x="2200" y="164"/>
                  </a:lnTo>
                  <a:lnTo>
                    <a:pt x="2200" y="167"/>
                  </a:lnTo>
                  <a:lnTo>
                    <a:pt x="2200" y="169"/>
                  </a:lnTo>
                  <a:lnTo>
                    <a:pt x="2196" y="169"/>
                  </a:lnTo>
                  <a:lnTo>
                    <a:pt x="2193" y="169"/>
                  </a:lnTo>
                  <a:lnTo>
                    <a:pt x="2193" y="168"/>
                  </a:lnTo>
                  <a:lnTo>
                    <a:pt x="2192" y="167"/>
                  </a:lnTo>
                  <a:lnTo>
                    <a:pt x="2193" y="165"/>
                  </a:lnTo>
                  <a:lnTo>
                    <a:pt x="2194" y="164"/>
                  </a:lnTo>
                  <a:lnTo>
                    <a:pt x="2196" y="163"/>
                  </a:lnTo>
                  <a:lnTo>
                    <a:pt x="2197" y="163"/>
                  </a:lnTo>
                  <a:close/>
                  <a:moveTo>
                    <a:pt x="1810" y="115"/>
                  </a:moveTo>
                  <a:lnTo>
                    <a:pt x="1812" y="117"/>
                  </a:lnTo>
                  <a:lnTo>
                    <a:pt x="1814" y="118"/>
                  </a:lnTo>
                  <a:lnTo>
                    <a:pt x="1819" y="121"/>
                  </a:lnTo>
                  <a:lnTo>
                    <a:pt x="1818" y="129"/>
                  </a:lnTo>
                  <a:lnTo>
                    <a:pt x="1820" y="130"/>
                  </a:lnTo>
                  <a:lnTo>
                    <a:pt x="1822" y="132"/>
                  </a:lnTo>
                  <a:lnTo>
                    <a:pt x="1822" y="133"/>
                  </a:lnTo>
                  <a:lnTo>
                    <a:pt x="1822" y="134"/>
                  </a:lnTo>
                  <a:lnTo>
                    <a:pt x="1823" y="134"/>
                  </a:lnTo>
                  <a:lnTo>
                    <a:pt x="1819" y="134"/>
                  </a:lnTo>
                  <a:lnTo>
                    <a:pt x="1816" y="133"/>
                  </a:lnTo>
                  <a:lnTo>
                    <a:pt x="1815" y="132"/>
                  </a:lnTo>
                  <a:lnTo>
                    <a:pt x="1814" y="128"/>
                  </a:lnTo>
                  <a:lnTo>
                    <a:pt x="1814" y="125"/>
                  </a:lnTo>
                  <a:lnTo>
                    <a:pt x="1814" y="124"/>
                  </a:lnTo>
                  <a:lnTo>
                    <a:pt x="1812" y="124"/>
                  </a:lnTo>
                  <a:lnTo>
                    <a:pt x="1808" y="124"/>
                  </a:lnTo>
                  <a:lnTo>
                    <a:pt x="1804" y="124"/>
                  </a:lnTo>
                  <a:lnTo>
                    <a:pt x="1810" y="115"/>
                  </a:lnTo>
                  <a:close/>
                  <a:moveTo>
                    <a:pt x="1824" y="113"/>
                  </a:moveTo>
                  <a:lnTo>
                    <a:pt x="1827" y="114"/>
                  </a:lnTo>
                  <a:lnTo>
                    <a:pt x="1830" y="115"/>
                  </a:lnTo>
                  <a:lnTo>
                    <a:pt x="1831" y="118"/>
                  </a:lnTo>
                  <a:lnTo>
                    <a:pt x="1832" y="119"/>
                  </a:lnTo>
                  <a:lnTo>
                    <a:pt x="1832" y="122"/>
                  </a:lnTo>
                  <a:lnTo>
                    <a:pt x="1831" y="122"/>
                  </a:lnTo>
                  <a:lnTo>
                    <a:pt x="1831" y="124"/>
                  </a:lnTo>
                  <a:lnTo>
                    <a:pt x="1828" y="124"/>
                  </a:lnTo>
                  <a:lnTo>
                    <a:pt x="1824" y="124"/>
                  </a:lnTo>
                  <a:lnTo>
                    <a:pt x="1824" y="113"/>
                  </a:lnTo>
                  <a:close/>
                  <a:moveTo>
                    <a:pt x="1785" y="113"/>
                  </a:moveTo>
                  <a:lnTo>
                    <a:pt x="1788" y="114"/>
                  </a:lnTo>
                  <a:lnTo>
                    <a:pt x="1789" y="115"/>
                  </a:lnTo>
                  <a:lnTo>
                    <a:pt x="1788" y="118"/>
                  </a:lnTo>
                  <a:lnTo>
                    <a:pt x="1788" y="121"/>
                  </a:lnTo>
                  <a:lnTo>
                    <a:pt x="1785" y="113"/>
                  </a:lnTo>
                  <a:close/>
                  <a:moveTo>
                    <a:pt x="1799" y="105"/>
                  </a:moveTo>
                  <a:lnTo>
                    <a:pt x="1801" y="105"/>
                  </a:lnTo>
                  <a:lnTo>
                    <a:pt x="1803" y="105"/>
                  </a:lnTo>
                  <a:lnTo>
                    <a:pt x="1803" y="106"/>
                  </a:lnTo>
                  <a:lnTo>
                    <a:pt x="1801" y="107"/>
                  </a:lnTo>
                  <a:lnTo>
                    <a:pt x="1799" y="113"/>
                  </a:lnTo>
                  <a:lnTo>
                    <a:pt x="1796" y="115"/>
                  </a:lnTo>
                  <a:lnTo>
                    <a:pt x="1795" y="115"/>
                  </a:lnTo>
                  <a:lnTo>
                    <a:pt x="1795" y="111"/>
                  </a:lnTo>
                  <a:lnTo>
                    <a:pt x="1797" y="107"/>
                  </a:lnTo>
                  <a:lnTo>
                    <a:pt x="1799" y="105"/>
                  </a:lnTo>
                  <a:close/>
                  <a:moveTo>
                    <a:pt x="1773" y="101"/>
                  </a:moveTo>
                  <a:lnTo>
                    <a:pt x="1777" y="101"/>
                  </a:lnTo>
                  <a:lnTo>
                    <a:pt x="1777" y="102"/>
                  </a:lnTo>
                  <a:lnTo>
                    <a:pt x="1777" y="103"/>
                  </a:lnTo>
                  <a:lnTo>
                    <a:pt x="1779" y="105"/>
                  </a:lnTo>
                  <a:lnTo>
                    <a:pt x="1780" y="106"/>
                  </a:lnTo>
                  <a:lnTo>
                    <a:pt x="1780" y="107"/>
                  </a:lnTo>
                  <a:lnTo>
                    <a:pt x="1777" y="109"/>
                  </a:lnTo>
                  <a:lnTo>
                    <a:pt x="1773" y="109"/>
                  </a:lnTo>
                  <a:lnTo>
                    <a:pt x="1770" y="110"/>
                  </a:lnTo>
                  <a:lnTo>
                    <a:pt x="1773" y="101"/>
                  </a:lnTo>
                  <a:close/>
                  <a:moveTo>
                    <a:pt x="1812" y="98"/>
                  </a:moveTo>
                  <a:lnTo>
                    <a:pt x="1815" y="97"/>
                  </a:lnTo>
                  <a:lnTo>
                    <a:pt x="1816" y="97"/>
                  </a:lnTo>
                  <a:lnTo>
                    <a:pt x="1816" y="98"/>
                  </a:lnTo>
                  <a:lnTo>
                    <a:pt x="1814" y="101"/>
                  </a:lnTo>
                  <a:lnTo>
                    <a:pt x="1812" y="102"/>
                  </a:lnTo>
                  <a:lnTo>
                    <a:pt x="1810" y="103"/>
                  </a:lnTo>
                  <a:lnTo>
                    <a:pt x="1808" y="102"/>
                  </a:lnTo>
                  <a:lnTo>
                    <a:pt x="1810" y="101"/>
                  </a:lnTo>
                  <a:lnTo>
                    <a:pt x="1812" y="98"/>
                  </a:lnTo>
                  <a:close/>
                  <a:moveTo>
                    <a:pt x="1740" y="98"/>
                  </a:moveTo>
                  <a:lnTo>
                    <a:pt x="1742" y="98"/>
                  </a:lnTo>
                  <a:lnTo>
                    <a:pt x="1742" y="101"/>
                  </a:lnTo>
                  <a:lnTo>
                    <a:pt x="1742" y="102"/>
                  </a:lnTo>
                  <a:lnTo>
                    <a:pt x="1738" y="102"/>
                  </a:lnTo>
                  <a:lnTo>
                    <a:pt x="1738" y="101"/>
                  </a:lnTo>
                  <a:lnTo>
                    <a:pt x="1737" y="101"/>
                  </a:lnTo>
                  <a:lnTo>
                    <a:pt x="1737" y="99"/>
                  </a:lnTo>
                  <a:lnTo>
                    <a:pt x="1737" y="98"/>
                  </a:lnTo>
                  <a:lnTo>
                    <a:pt x="1740" y="98"/>
                  </a:lnTo>
                  <a:close/>
                  <a:moveTo>
                    <a:pt x="1784" y="95"/>
                  </a:moveTo>
                  <a:lnTo>
                    <a:pt x="1787" y="94"/>
                  </a:lnTo>
                  <a:lnTo>
                    <a:pt x="1788" y="95"/>
                  </a:lnTo>
                  <a:lnTo>
                    <a:pt x="1788" y="97"/>
                  </a:lnTo>
                  <a:lnTo>
                    <a:pt x="1787" y="99"/>
                  </a:lnTo>
                  <a:lnTo>
                    <a:pt x="1785" y="101"/>
                  </a:lnTo>
                  <a:lnTo>
                    <a:pt x="1783" y="98"/>
                  </a:lnTo>
                  <a:lnTo>
                    <a:pt x="1783" y="97"/>
                  </a:lnTo>
                  <a:lnTo>
                    <a:pt x="1783" y="95"/>
                  </a:lnTo>
                  <a:lnTo>
                    <a:pt x="1784" y="95"/>
                  </a:lnTo>
                  <a:close/>
                  <a:moveTo>
                    <a:pt x="1796" y="90"/>
                  </a:moveTo>
                  <a:lnTo>
                    <a:pt x="1799" y="91"/>
                  </a:lnTo>
                  <a:lnTo>
                    <a:pt x="1801" y="93"/>
                  </a:lnTo>
                  <a:lnTo>
                    <a:pt x="1801" y="94"/>
                  </a:lnTo>
                  <a:lnTo>
                    <a:pt x="1801" y="95"/>
                  </a:lnTo>
                  <a:lnTo>
                    <a:pt x="1799" y="95"/>
                  </a:lnTo>
                  <a:lnTo>
                    <a:pt x="1796" y="90"/>
                  </a:lnTo>
                  <a:close/>
                  <a:moveTo>
                    <a:pt x="2285" y="739"/>
                  </a:moveTo>
                  <a:lnTo>
                    <a:pt x="2286" y="739"/>
                  </a:lnTo>
                  <a:lnTo>
                    <a:pt x="2285" y="743"/>
                  </a:lnTo>
                  <a:lnTo>
                    <a:pt x="2279" y="748"/>
                  </a:lnTo>
                  <a:lnTo>
                    <a:pt x="2274" y="748"/>
                  </a:lnTo>
                  <a:lnTo>
                    <a:pt x="2274" y="744"/>
                  </a:lnTo>
                  <a:lnTo>
                    <a:pt x="2285" y="739"/>
                  </a:lnTo>
                  <a:close/>
                  <a:moveTo>
                    <a:pt x="500" y="208"/>
                  </a:moveTo>
                  <a:lnTo>
                    <a:pt x="505" y="211"/>
                  </a:lnTo>
                  <a:lnTo>
                    <a:pt x="512" y="214"/>
                  </a:lnTo>
                  <a:lnTo>
                    <a:pt x="512" y="216"/>
                  </a:lnTo>
                  <a:lnTo>
                    <a:pt x="512" y="219"/>
                  </a:lnTo>
                  <a:lnTo>
                    <a:pt x="512" y="222"/>
                  </a:lnTo>
                  <a:lnTo>
                    <a:pt x="512" y="224"/>
                  </a:lnTo>
                  <a:lnTo>
                    <a:pt x="508" y="227"/>
                  </a:lnTo>
                  <a:lnTo>
                    <a:pt x="504" y="230"/>
                  </a:lnTo>
                  <a:lnTo>
                    <a:pt x="505" y="230"/>
                  </a:lnTo>
                  <a:lnTo>
                    <a:pt x="504" y="230"/>
                  </a:lnTo>
                  <a:lnTo>
                    <a:pt x="502" y="231"/>
                  </a:lnTo>
                  <a:lnTo>
                    <a:pt x="500" y="231"/>
                  </a:lnTo>
                  <a:lnTo>
                    <a:pt x="497" y="231"/>
                  </a:lnTo>
                  <a:lnTo>
                    <a:pt x="496" y="231"/>
                  </a:lnTo>
                  <a:lnTo>
                    <a:pt x="494" y="229"/>
                  </a:lnTo>
                  <a:lnTo>
                    <a:pt x="493" y="227"/>
                  </a:lnTo>
                  <a:lnTo>
                    <a:pt x="492" y="227"/>
                  </a:lnTo>
                  <a:lnTo>
                    <a:pt x="492" y="220"/>
                  </a:lnTo>
                  <a:lnTo>
                    <a:pt x="492" y="214"/>
                  </a:lnTo>
                  <a:lnTo>
                    <a:pt x="496" y="212"/>
                  </a:lnTo>
                  <a:lnTo>
                    <a:pt x="497" y="211"/>
                  </a:lnTo>
                  <a:lnTo>
                    <a:pt x="500" y="208"/>
                  </a:lnTo>
                  <a:close/>
                  <a:moveTo>
                    <a:pt x="657" y="185"/>
                  </a:moveTo>
                  <a:lnTo>
                    <a:pt x="659" y="185"/>
                  </a:lnTo>
                  <a:lnTo>
                    <a:pt x="661" y="185"/>
                  </a:lnTo>
                  <a:lnTo>
                    <a:pt x="664" y="185"/>
                  </a:lnTo>
                  <a:lnTo>
                    <a:pt x="667" y="185"/>
                  </a:lnTo>
                  <a:lnTo>
                    <a:pt x="686" y="199"/>
                  </a:lnTo>
                  <a:lnTo>
                    <a:pt x="686" y="208"/>
                  </a:lnTo>
                  <a:lnTo>
                    <a:pt x="681" y="208"/>
                  </a:lnTo>
                  <a:lnTo>
                    <a:pt x="679" y="208"/>
                  </a:lnTo>
                  <a:lnTo>
                    <a:pt x="675" y="208"/>
                  </a:lnTo>
                  <a:lnTo>
                    <a:pt x="672" y="208"/>
                  </a:lnTo>
                  <a:lnTo>
                    <a:pt x="672" y="203"/>
                  </a:lnTo>
                  <a:lnTo>
                    <a:pt x="665" y="203"/>
                  </a:lnTo>
                  <a:lnTo>
                    <a:pt x="661" y="202"/>
                  </a:lnTo>
                  <a:lnTo>
                    <a:pt x="657" y="200"/>
                  </a:lnTo>
                  <a:lnTo>
                    <a:pt x="657" y="192"/>
                  </a:lnTo>
                  <a:lnTo>
                    <a:pt x="657" y="188"/>
                  </a:lnTo>
                  <a:lnTo>
                    <a:pt x="657" y="185"/>
                  </a:lnTo>
                  <a:close/>
                  <a:moveTo>
                    <a:pt x="2207" y="157"/>
                  </a:moveTo>
                  <a:lnTo>
                    <a:pt x="2209" y="157"/>
                  </a:lnTo>
                  <a:lnTo>
                    <a:pt x="2211" y="157"/>
                  </a:lnTo>
                  <a:lnTo>
                    <a:pt x="2213" y="157"/>
                  </a:lnTo>
                  <a:lnTo>
                    <a:pt x="2215" y="157"/>
                  </a:lnTo>
                  <a:lnTo>
                    <a:pt x="2217" y="161"/>
                  </a:lnTo>
                  <a:lnTo>
                    <a:pt x="2220" y="165"/>
                  </a:lnTo>
                  <a:lnTo>
                    <a:pt x="2223" y="164"/>
                  </a:lnTo>
                  <a:lnTo>
                    <a:pt x="2223" y="165"/>
                  </a:lnTo>
                  <a:lnTo>
                    <a:pt x="2223" y="169"/>
                  </a:lnTo>
                  <a:lnTo>
                    <a:pt x="2225" y="169"/>
                  </a:lnTo>
                  <a:lnTo>
                    <a:pt x="2225" y="171"/>
                  </a:lnTo>
                  <a:lnTo>
                    <a:pt x="2225" y="172"/>
                  </a:lnTo>
                  <a:lnTo>
                    <a:pt x="2223" y="175"/>
                  </a:lnTo>
                  <a:lnTo>
                    <a:pt x="2217" y="176"/>
                  </a:lnTo>
                  <a:lnTo>
                    <a:pt x="2212" y="176"/>
                  </a:lnTo>
                  <a:lnTo>
                    <a:pt x="2203" y="175"/>
                  </a:lnTo>
                  <a:lnTo>
                    <a:pt x="2205" y="165"/>
                  </a:lnTo>
                  <a:lnTo>
                    <a:pt x="2207" y="161"/>
                  </a:lnTo>
                  <a:lnTo>
                    <a:pt x="2207" y="157"/>
                  </a:lnTo>
                  <a:close/>
                  <a:moveTo>
                    <a:pt x="982" y="107"/>
                  </a:moveTo>
                  <a:lnTo>
                    <a:pt x="986" y="109"/>
                  </a:lnTo>
                  <a:lnTo>
                    <a:pt x="988" y="110"/>
                  </a:lnTo>
                  <a:lnTo>
                    <a:pt x="991" y="110"/>
                  </a:lnTo>
                  <a:lnTo>
                    <a:pt x="995" y="110"/>
                  </a:lnTo>
                  <a:lnTo>
                    <a:pt x="995" y="118"/>
                  </a:lnTo>
                  <a:lnTo>
                    <a:pt x="979" y="121"/>
                  </a:lnTo>
                  <a:lnTo>
                    <a:pt x="971" y="122"/>
                  </a:lnTo>
                  <a:lnTo>
                    <a:pt x="970" y="122"/>
                  </a:lnTo>
                  <a:lnTo>
                    <a:pt x="972" y="121"/>
                  </a:lnTo>
                  <a:lnTo>
                    <a:pt x="974" y="119"/>
                  </a:lnTo>
                  <a:lnTo>
                    <a:pt x="976" y="118"/>
                  </a:lnTo>
                  <a:lnTo>
                    <a:pt x="978" y="115"/>
                  </a:lnTo>
                  <a:lnTo>
                    <a:pt x="982" y="107"/>
                  </a:lnTo>
                  <a:close/>
                  <a:moveTo>
                    <a:pt x="1819" y="102"/>
                  </a:moveTo>
                  <a:lnTo>
                    <a:pt x="1827" y="103"/>
                  </a:lnTo>
                  <a:lnTo>
                    <a:pt x="1831" y="105"/>
                  </a:lnTo>
                  <a:lnTo>
                    <a:pt x="1831" y="106"/>
                  </a:lnTo>
                  <a:lnTo>
                    <a:pt x="1830" y="106"/>
                  </a:lnTo>
                  <a:lnTo>
                    <a:pt x="1827" y="107"/>
                  </a:lnTo>
                  <a:lnTo>
                    <a:pt x="1822" y="107"/>
                  </a:lnTo>
                  <a:lnTo>
                    <a:pt x="1819" y="102"/>
                  </a:lnTo>
                  <a:close/>
                  <a:moveTo>
                    <a:pt x="1003" y="87"/>
                  </a:moveTo>
                  <a:lnTo>
                    <a:pt x="1011" y="93"/>
                  </a:lnTo>
                  <a:lnTo>
                    <a:pt x="1009" y="102"/>
                  </a:lnTo>
                  <a:lnTo>
                    <a:pt x="1006" y="102"/>
                  </a:lnTo>
                  <a:lnTo>
                    <a:pt x="1005" y="102"/>
                  </a:lnTo>
                  <a:lnTo>
                    <a:pt x="1002" y="103"/>
                  </a:lnTo>
                  <a:lnTo>
                    <a:pt x="1001" y="102"/>
                  </a:lnTo>
                  <a:lnTo>
                    <a:pt x="999" y="101"/>
                  </a:lnTo>
                  <a:lnTo>
                    <a:pt x="998" y="99"/>
                  </a:lnTo>
                  <a:lnTo>
                    <a:pt x="996" y="97"/>
                  </a:lnTo>
                  <a:lnTo>
                    <a:pt x="995" y="95"/>
                  </a:lnTo>
                  <a:lnTo>
                    <a:pt x="999" y="91"/>
                  </a:lnTo>
                  <a:lnTo>
                    <a:pt x="1003" y="87"/>
                  </a:lnTo>
                  <a:close/>
                  <a:moveTo>
                    <a:pt x="602" y="84"/>
                  </a:move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close/>
                  <a:moveTo>
                    <a:pt x="711" y="0"/>
                  </a:move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1" y="0"/>
                  </a:lnTo>
                  <a:close/>
                  <a:moveTo>
                    <a:pt x="554" y="110"/>
                  </a:move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close/>
                  <a:moveTo>
                    <a:pt x="855" y="74"/>
                  </a:moveTo>
                  <a:lnTo>
                    <a:pt x="858" y="75"/>
                  </a:lnTo>
                  <a:lnTo>
                    <a:pt x="861" y="76"/>
                  </a:lnTo>
                  <a:lnTo>
                    <a:pt x="866" y="76"/>
                  </a:lnTo>
                  <a:lnTo>
                    <a:pt x="866" y="78"/>
                  </a:lnTo>
                  <a:lnTo>
                    <a:pt x="865" y="78"/>
                  </a:lnTo>
                  <a:lnTo>
                    <a:pt x="865" y="80"/>
                  </a:lnTo>
                  <a:lnTo>
                    <a:pt x="866" y="84"/>
                  </a:lnTo>
                  <a:lnTo>
                    <a:pt x="866" y="87"/>
                  </a:lnTo>
                  <a:lnTo>
                    <a:pt x="866" y="89"/>
                  </a:lnTo>
                  <a:lnTo>
                    <a:pt x="866" y="90"/>
                  </a:lnTo>
                  <a:lnTo>
                    <a:pt x="865" y="90"/>
                  </a:lnTo>
                  <a:lnTo>
                    <a:pt x="861" y="90"/>
                  </a:lnTo>
                  <a:lnTo>
                    <a:pt x="855" y="90"/>
                  </a:lnTo>
                  <a:lnTo>
                    <a:pt x="854" y="90"/>
                  </a:lnTo>
                  <a:lnTo>
                    <a:pt x="852" y="89"/>
                  </a:lnTo>
                  <a:lnTo>
                    <a:pt x="852" y="86"/>
                  </a:lnTo>
                  <a:lnTo>
                    <a:pt x="854" y="82"/>
                  </a:lnTo>
                  <a:lnTo>
                    <a:pt x="855" y="74"/>
                  </a:lnTo>
                  <a:close/>
                  <a:moveTo>
                    <a:pt x="2044" y="64"/>
                  </a:moveTo>
                  <a:lnTo>
                    <a:pt x="2048" y="64"/>
                  </a:lnTo>
                  <a:lnTo>
                    <a:pt x="2050" y="64"/>
                  </a:lnTo>
                  <a:lnTo>
                    <a:pt x="2053" y="64"/>
                  </a:lnTo>
                  <a:lnTo>
                    <a:pt x="2054" y="66"/>
                  </a:lnTo>
                  <a:lnTo>
                    <a:pt x="2063" y="71"/>
                  </a:lnTo>
                  <a:lnTo>
                    <a:pt x="2075" y="79"/>
                  </a:lnTo>
                  <a:lnTo>
                    <a:pt x="2075" y="82"/>
                  </a:lnTo>
                  <a:lnTo>
                    <a:pt x="2075" y="87"/>
                  </a:lnTo>
                  <a:lnTo>
                    <a:pt x="2075" y="95"/>
                  </a:lnTo>
                  <a:lnTo>
                    <a:pt x="2044" y="93"/>
                  </a:lnTo>
                  <a:lnTo>
                    <a:pt x="2037" y="91"/>
                  </a:lnTo>
                  <a:lnTo>
                    <a:pt x="2030" y="90"/>
                  </a:lnTo>
                  <a:lnTo>
                    <a:pt x="2015" y="87"/>
                  </a:lnTo>
                  <a:lnTo>
                    <a:pt x="2019" y="84"/>
                  </a:lnTo>
                  <a:lnTo>
                    <a:pt x="2021" y="83"/>
                  </a:lnTo>
                  <a:lnTo>
                    <a:pt x="2021" y="82"/>
                  </a:lnTo>
                  <a:lnTo>
                    <a:pt x="2044" y="64"/>
                  </a:lnTo>
                  <a:close/>
                  <a:moveTo>
                    <a:pt x="2021" y="56"/>
                  </a:moveTo>
                  <a:lnTo>
                    <a:pt x="2024" y="56"/>
                  </a:lnTo>
                  <a:lnTo>
                    <a:pt x="2025" y="56"/>
                  </a:lnTo>
                  <a:lnTo>
                    <a:pt x="2026" y="58"/>
                  </a:lnTo>
                  <a:lnTo>
                    <a:pt x="2026" y="60"/>
                  </a:lnTo>
                  <a:lnTo>
                    <a:pt x="2026" y="64"/>
                  </a:lnTo>
                  <a:lnTo>
                    <a:pt x="2026" y="70"/>
                  </a:lnTo>
                  <a:lnTo>
                    <a:pt x="2018" y="67"/>
                  </a:lnTo>
                  <a:lnTo>
                    <a:pt x="2021" y="56"/>
                  </a:lnTo>
                  <a:close/>
                  <a:moveTo>
                    <a:pt x="1559" y="56"/>
                  </a:moveTo>
                  <a:lnTo>
                    <a:pt x="1560" y="56"/>
                  </a:lnTo>
                  <a:lnTo>
                    <a:pt x="1560" y="58"/>
                  </a:lnTo>
                  <a:lnTo>
                    <a:pt x="1559" y="62"/>
                  </a:lnTo>
                  <a:lnTo>
                    <a:pt x="1556" y="70"/>
                  </a:lnTo>
                  <a:lnTo>
                    <a:pt x="1551" y="71"/>
                  </a:lnTo>
                  <a:lnTo>
                    <a:pt x="1550" y="70"/>
                  </a:lnTo>
                  <a:lnTo>
                    <a:pt x="1548" y="68"/>
                  </a:lnTo>
                  <a:lnTo>
                    <a:pt x="1550" y="66"/>
                  </a:lnTo>
                  <a:lnTo>
                    <a:pt x="1551" y="63"/>
                  </a:lnTo>
                  <a:lnTo>
                    <a:pt x="1554" y="60"/>
                  </a:lnTo>
                  <a:lnTo>
                    <a:pt x="1556" y="58"/>
                  </a:lnTo>
                  <a:lnTo>
                    <a:pt x="1559" y="56"/>
                  </a:lnTo>
                  <a:close/>
                  <a:moveTo>
                    <a:pt x="2133" y="14"/>
                  </a:moveTo>
                  <a:lnTo>
                    <a:pt x="2146" y="16"/>
                  </a:lnTo>
                  <a:lnTo>
                    <a:pt x="2161" y="16"/>
                  </a:lnTo>
                  <a:lnTo>
                    <a:pt x="2174" y="19"/>
                  </a:lnTo>
                  <a:lnTo>
                    <a:pt x="2181" y="20"/>
                  </a:lnTo>
                  <a:lnTo>
                    <a:pt x="2186" y="23"/>
                  </a:lnTo>
                  <a:lnTo>
                    <a:pt x="2188" y="24"/>
                  </a:lnTo>
                  <a:lnTo>
                    <a:pt x="2189" y="27"/>
                  </a:lnTo>
                  <a:lnTo>
                    <a:pt x="2190" y="29"/>
                  </a:lnTo>
                  <a:lnTo>
                    <a:pt x="2192" y="31"/>
                  </a:lnTo>
                  <a:lnTo>
                    <a:pt x="2185" y="31"/>
                  </a:lnTo>
                  <a:lnTo>
                    <a:pt x="2184" y="32"/>
                  </a:lnTo>
                  <a:lnTo>
                    <a:pt x="2181" y="33"/>
                  </a:lnTo>
                  <a:lnTo>
                    <a:pt x="2173" y="37"/>
                  </a:lnTo>
                  <a:lnTo>
                    <a:pt x="2169" y="40"/>
                  </a:lnTo>
                  <a:lnTo>
                    <a:pt x="2165" y="40"/>
                  </a:lnTo>
                  <a:lnTo>
                    <a:pt x="2162" y="41"/>
                  </a:lnTo>
                  <a:lnTo>
                    <a:pt x="2158" y="41"/>
                  </a:lnTo>
                  <a:lnTo>
                    <a:pt x="2155" y="41"/>
                  </a:lnTo>
                  <a:lnTo>
                    <a:pt x="2151" y="40"/>
                  </a:lnTo>
                  <a:lnTo>
                    <a:pt x="2146" y="36"/>
                  </a:lnTo>
                  <a:lnTo>
                    <a:pt x="2141" y="31"/>
                  </a:lnTo>
                  <a:lnTo>
                    <a:pt x="2137" y="24"/>
                  </a:lnTo>
                  <a:lnTo>
                    <a:pt x="2133" y="14"/>
                  </a:lnTo>
                  <a:close/>
                  <a:moveTo>
                    <a:pt x="2068" y="9"/>
                  </a:moveTo>
                  <a:lnTo>
                    <a:pt x="2073" y="14"/>
                  </a:lnTo>
                  <a:lnTo>
                    <a:pt x="2077" y="17"/>
                  </a:lnTo>
                  <a:lnTo>
                    <a:pt x="2091" y="14"/>
                  </a:lnTo>
                  <a:lnTo>
                    <a:pt x="2094" y="20"/>
                  </a:lnTo>
                  <a:lnTo>
                    <a:pt x="2095" y="24"/>
                  </a:lnTo>
                  <a:lnTo>
                    <a:pt x="2096" y="25"/>
                  </a:lnTo>
                  <a:lnTo>
                    <a:pt x="2091" y="29"/>
                  </a:lnTo>
                  <a:lnTo>
                    <a:pt x="2085" y="33"/>
                  </a:lnTo>
                  <a:lnTo>
                    <a:pt x="2083" y="35"/>
                  </a:lnTo>
                  <a:lnTo>
                    <a:pt x="2080" y="35"/>
                  </a:lnTo>
                  <a:lnTo>
                    <a:pt x="2077" y="36"/>
                  </a:lnTo>
                  <a:lnTo>
                    <a:pt x="2075" y="36"/>
                  </a:lnTo>
                  <a:lnTo>
                    <a:pt x="2073" y="35"/>
                  </a:lnTo>
                  <a:lnTo>
                    <a:pt x="2072" y="35"/>
                  </a:lnTo>
                  <a:lnTo>
                    <a:pt x="2071" y="32"/>
                  </a:lnTo>
                  <a:lnTo>
                    <a:pt x="2069" y="28"/>
                  </a:lnTo>
                  <a:lnTo>
                    <a:pt x="2068" y="23"/>
                  </a:lnTo>
                  <a:lnTo>
                    <a:pt x="2068" y="9"/>
                  </a:lnTo>
                  <a:close/>
                  <a:moveTo>
                    <a:pt x="1999" y="0"/>
                  </a:moveTo>
                  <a:lnTo>
                    <a:pt x="2013" y="13"/>
                  </a:lnTo>
                  <a:lnTo>
                    <a:pt x="2018" y="19"/>
                  </a:lnTo>
                  <a:lnTo>
                    <a:pt x="2021" y="23"/>
                  </a:lnTo>
                  <a:lnTo>
                    <a:pt x="2021" y="27"/>
                  </a:lnTo>
                  <a:lnTo>
                    <a:pt x="2021" y="31"/>
                  </a:lnTo>
                  <a:lnTo>
                    <a:pt x="2019" y="33"/>
                  </a:lnTo>
                  <a:lnTo>
                    <a:pt x="2017" y="36"/>
                  </a:lnTo>
                  <a:lnTo>
                    <a:pt x="2013" y="39"/>
                  </a:lnTo>
                  <a:lnTo>
                    <a:pt x="2010" y="41"/>
                  </a:lnTo>
                  <a:lnTo>
                    <a:pt x="2009" y="43"/>
                  </a:lnTo>
                  <a:lnTo>
                    <a:pt x="2007" y="45"/>
                  </a:lnTo>
                  <a:lnTo>
                    <a:pt x="2007" y="47"/>
                  </a:lnTo>
                  <a:lnTo>
                    <a:pt x="2009" y="49"/>
                  </a:lnTo>
                  <a:lnTo>
                    <a:pt x="2009" y="51"/>
                  </a:lnTo>
                  <a:lnTo>
                    <a:pt x="2007" y="52"/>
                  </a:lnTo>
                  <a:lnTo>
                    <a:pt x="2005" y="55"/>
                  </a:lnTo>
                  <a:lnTo>
                    <a:pt x="2002" y="56"/>
                  </a:lnTo>
                  <a:lnTo>
                    <a:pt x="2001" y="59"/>
                  </a:lnTo>
                  <a:lnTo>
                    <a:pt x="1997" y="58"/>
                  </a:lnTo>
                  <a:lnTo>
                    <a:pt x="1993" y="58"/>
                  </a:lnTo>
                  <a:lnTo>
                    <a:pt x="1989" y="58"/>
                  </a:lnTo>
                  <a:lnTo>
                    <a:pt x="1984" y="56"/>
                  </a:lnTo>
                  <a:lnTo>
                    <a:pt x="1983" y="54"/>
                  </a:lnTo>
                  <a:lnTo>
                    <a:pt x="1982" y="49"/>
                  </a:lnTo>
                  <a:lnTo>
                    <a:pt x="1979" y="45"/>
                  </a:lnTo>
                  <a:lnTo>
                    <a:pt x="1978" y="39"/>
                  </a:lnTo>
                  <a:lnTo>
                    <a:pt x="1975" y="28"/>
                  </a:lnTo>
                  <a:lnTo>
                    <a:pt x="1975" y="23"/>
                  </a:lnTo>
                  <a:lnTo>
                    <a:pt x="1979" y="20"/>
                  </a:lnTo>
                  <a:lnTo>
                    <a:pt x="1984" y="8"/>
                  </a:lnTo>
                  <a:lnTo>
                    <a:pt x="1991" y="0"/>
                  </a:lnTo>
                  <a:lnTo>
                    <a:pt x="1999" y="0"/>
                  </a:lnTo>
                  <a:close/>
                  <a:moveTo>
                    <a:pt x="2063" y="655"/>
                  </a:moveTo>
                  <a:lnTo>
                    <a:pt x="2067" y="661"/>
                  </a:lnTo>
                  <a:lnTo>
                    <a:pt x="2071" y="666"/>
                  </a:lnTo>
                  <a:lnTo>
                    <a:pt x="2071" y="669"/>
                  </a:lnTo>
                  <a:lnTo>
                    <a:pt x="2069" y="670"/>
                  </a:lnTo>
                  <a:lnTo>
                    <a:pt x="2068" y="674"/>
                  </a:lnTo>
                  <a:lnTo>
                    <a:pt x="2065" y="678"/>
                  </a:lnTo>
                  <a:lnTo>
                    <a:pt x="2065" y="680"/>
                  </a:lnTo>
                  <a:lnTo>
                    <a:pt x="2065" y="682"/>
                  </a:lnTo>
                  <a:lnTo>
                    <a:pt x="2067" y="686"/>
                  </a:lnTo>
                  <a:lnTo>
                    <a:pt x="2071" y="692"/>
                  </a:lnTo>
                  <a:lnTo>
                    <a:pt x="2073" y="696"/>
                  </a:lnTo>
                  <a:lnTo>
                    <a:pt x="2075" y="698"/>
                  </a:lnTo>
                  <a:lnTo>
                    <a:pt x="2075" y="700"/>
                  </a:lnTo>
                  <a:lnTo>
                    <a:pt x="2075" y="704"/>
                  </a:lnTo>
                  <a:lnTo>
                    <a:pt x="2073" y="706"/>
                  </a:lnTo>
                  <a:lnTo>
                    <a:pt x="2072" y="710"/>
                  </a:lnTo>
                  <a:lnTo>
                    <a:pt x="2071" y="713"/>
                  </a:lnTo>
                  <a:lnTo>
                    <a:pt x="2071" y="715"/>
                  </a:lnTo>
                  <a:lnTo>
                    <a:pt x="2072" y="716"/>
                  </a:lnTo>
                  <a:lnTo>
                    <a:pt x="2072" y="721"/>
                  </a:lnTo>
                  <a:lnTo>
                    <a:pt x="2072" y="736"/>
                  </a:lnTo>
                  <a:lnTo>
                    <a:pt x="2072" y="751"/>
                  </a:lnTo>
                  <a:lnTo>
                    <a:pt x="2072" y="758"/>
                  </a:lnTo>
                  <a:lnTo>
                    <a:pt x="2073" y="762"/>
                  </a:lnTo>
                  <a:lnTo>
                    <a:pt x="2075" y="762"/>
                  </a:lnTo>
                  <a:lnTo>
                    <a:pt x="2077" y="763"/>
                  </a:lnTo>
                  <a:lnTo>
                    <a:pt x="2080" y="766"/>
                  </a:lnTo>
                  <a:lnTo>
                    <a:pt x="2084" y="774"/>
                  </a:lnTo>
                  <a:lnTo>
                    <a:pt x="2091" y="787"/>
                  </a:lnTo>
                  <a:lnTo>
                    <a:pt x="2085" y="782"/>
                  </a:lnTo>
                  <a:lnTo>
                    <a:pt x="2083" y="779"/>
                  </a:lnTo>
                  <a:lnTo>
                    <a:pt x="2080" y="778"/>
                  </a:lnTo>
                  <a:lnTo>
                    <a:pt x="2077" y="776"/>
                  </a:lnTo>
                  <a:lnTo>
                    <a:pt x="2073" y="778"/>
                  </a:lnTo>
                  <a:lnTo>
                    <a:pt x="2071" y="778"/>
                  </a:lnTo>
                  <a:lnTo>
                    <a:pt x="2068" y="778"/>
                  </a:lnTo>
                  <a:lnTo>
                    <a:pt x="2068" y="779"/>
                  </a:lnTo>
                  <a:lnTo>
                    <a:pt x="2068" y="780"/>
                  </a:lnTo>
                  <a:lnTo>
                    <a:pt x="2067" y="782"/>
                  </a:lnTo>
                  <a:lnTo>
                    <a:pt x="2065" y="782"/>
                  </a:lnTo>
                  <a:lnTo>
                    <a:pt x="2063" y="794"/>
                  </a:lnTo>
                  <a:lnTo>
                    <a:pt x="2060" y="806"/>
                  </a:lnTo>
                  <a:lnTo>
                    <a:pt x="2059" y="811"/>
                  </a:lnTo>
                  <a:lnTo>
                    <a:pt x="2057" y="817"/>
                  </a:lnTo>
                  <a:lnTo>
                    <a:pt x="2057" y="829"/>
                  </a:lnTo>
                  <a:lnTo>
                    <a:pt x="2060" y="834"/>
                  </a:lnTo>
                  <a:lnTo>
                    <a:pt x="2064" y="841"/>
                  </a:lnTo>
                  <a:lnTo>
                    <a:pt x="2068" y="848"/>
                  </a:lnTo>
                  <a:lnTo>
                    <a:pt x="2071" y="852"/>
                  </a:lnTo>
                  <a:lnTo>
                    <a:pt x="2071" y="856"/>
                  </a:lnTo>
                  <a:lnTo>
                    <a:pt x="2071" y="859"/>
                  </a:lnTo>
                  <a:lnTo>
                    <a:pt x="2069" y="861"/>
                  </a:lnTo>
                  <a:lnTo>
                    <a:pt x="2071" y="865"/>
                  </a:lnTo>
                  <a:lnTo>
                    <a:pt x="2067" y="861"/>
                  </a:lnTo>
                  <a:lnTo>
                    <a:pt x="2065" y="859"/>
                  </a:lnTo>
                  <a:lnTo>
                    <a:pt x="2065" y="857"/>
                  </a:lnTo>
                  <a:lnTo>
                    <a:pt x="2057" y="850"/>
                  </a:lnTo>
                  <a:lnTo>
                    <a:pt x="2056" y="849"/>
                  </a:lnTo>
                  <a:lnTo>
                    <a:pt x="2054" y="849"/>
                  </a:lnTo>
                  <a:lnTo>
                    <a:pt x="2053" y="849"/>
                  </a:lnTo>
                  <a:lnTo>
                    <a:pt x="2052" y="850"/>
                  </a:lnTo>
                  <a:lnTo>
                    <a:pt x="2049" y="852"/>
                  </a:lnTo>
                  <a:lnTo>
                    <a:pt x="2044" y="863"/>
                  </a:lnTo>
                  <a:lnTo>
                    <a:pt x="2046" y="850"/>
                  </a:lnTo>
                  <a:lnTo>
                    <a:pt x="2049" y="837"/>
                  </a:lnTo>
                  <a:lnTo>
                    <a:pt x="2052" y="825"/>
                  </a:lnTo>
                  <a:lnTo>
                    <a:pt x="2052" y="818"/>
                  </a:lnTo>
                  <a:lnTo>
                    <a:pt x="2052" y="813"/>
                  </a:lnTo>
                  <a:lnTo>
                    <a:pt x="2046" y="803"/>
                  </a:lnTo>
                  <a:lnTo>
                    <a:pt x="2046" y="801"/>
                  </a:lnTo>
                  <a:lnTo>
                    <a:pt x="2048" y="799"/>
                  </a:lnTo>
                  <a:lnTo>
                    <a:pt x="2049" y="798"/>
                  </a:lnTo>
                  <a:lnTo>
                    <a:pt x="2049" y="791"/>
                  </a:lnTo>
                  <a:lnTo>
                    <a:pt x="2049" y="789"/>
                  </a:lnTo>
                  <a:lnTo>
                    <a:pt x="2048" y="787"/>
                  </a:lnTo>
                  <a:lnTo>
                    <a:pt x="2046" y="787"/>
                  </a:lnTo>
                  <a:lnTo>
                    <a:pt x="2049" y="762"/>
                  </a:lnTo>
                  <a:lnTo>
                    <a:pt x="2050" y="747"/>
                  </a:lnTo>
                  <a:lnTo>
                    <a:pt x="2050" y="740"/>
                  </a:lnTo>
                  <a:lnTo>
                    <a:pt x="2049" y="733"/>
                  </a:lnTo>
                  <a:lnTo>
                    <a:pt x="2048" y="725"/>
                  </a:lnTo>
                  <a:lnTo>
                    <a:pt x="2046" y="717"/>
                  </a:lnTo>
                  <a:lnTo>
                    <a:pt x="2045" y="713"/>
                  </a:lnTo>
                  <a:lnTo>
                    <a:pt x="2045" y="708"/>
                  </a:lnTo>
                  <a:lnTo>
                    <a:pt x="2045" y="702"/>
                  </a:lnTo>
                  <a:lnTo>
                    <a:pt x="2046" y="697"/>
                  </a:lnTo>
                  <a:lnTo>
                    <a:pt x="2048" y="694"/>
                  </a:lnTo>
                  <a:lnTo>
                    <a:pt x="2049" y="693"/>
                  </a:lnTo>
                  <a:lnTo>
                    <a:pt x="2052" y="690"/>
                  </a:lnTo>
                  <a:lnTo>
                    <a:pt x="2054" y="689"/>
                  </a:lnTo>
                  <a:lnTo>
                    <a:pt x="2060" y="684"/>
                  </a:lnTo>
                  <a:lnTo>
                    <a:pt x="2060" y="681"/>
                  </a:lnTo>
                  <a:lnTo>
                    <a:pt x="2060" y="678"/>
                  </a:lnTo>
                  <a:lnTo>
                    <a:pt x="2060" y="675"/>
                  </a:lnTo>
                  <a:lnTo>
                    <a:pt x="2059" y="673"/>
                  </a:lnTo>
                  <a:lnTo>
                    <a:pt x="2056" y="667"/>
                  </a:lnTo>
                  <a:lnTo>
                    <a:pt x="2054" y="663"/>
                  </a:lnTo>
                  <a:lnTo>
                    <a:pt x="2057" y="662"/>
                  </a:lnTo>
                  <a:lnTo>
                    <a:pt x="2060" y="661"/>
                  </a:lnTo>
                  <a:lnTo>
                    <a:pt x="2060" y="659"/>
                  </a:lnTo>
                  <a:lnTo>
                    <a:pt x="2063" y="655"/>
                  </a:lnTo>
                  <a:close/>
                  <a:moveTo>
                    <a:pt x="1975" y="635"/>
                  </a:moveTo>
                  <a:lnTo>
                    <a:pt x="1980" y="638"/>
                  </a:lnTo>
                  <a:lnTo>
                    <a:pt x="1984" y="640"/>
                  </a:lnTo>
                  <a:lnTo>
                    <a:pt x="1983" y="642"/>
                  </a:lnTo>
                  <a:lnTo>
                    <a:pt x="1982" y="645"/>
                  </a:lnTo>
                  <a:lnTo>
                    <a:pt x="1980" y="647"/>
                  </a:lnTo>
                  <a:lnTo>
                    <a:pt x="1979" y="649"/>
                  </a:lnTo>
                  <a:lnTo>
                    <a:pt x="1978" y="649"/>
                  </a:lnTo>
                  <a:lnTo>
                    <a:pt x="1975" y="647"/>
                  </a:lnTo>
                  <a:lnTo>
                    <a:pt x="1974" y="647"/>
                  </a:lnTo>
                  <a:lnTo>
                    <a:pt x="1972" y="647"/>
                  </a:lnTo>
                  <a:lnTo>
                    <a:pt x="1972" y="649"/>
                  </a:lnTo>
                  <a:lnTo>
                    <a:pt x="1972" y="646"/>
                  </a:lnTo>
                  <a:lnTo>
                    <a:pt x="1971" y="647"/>
                  </a:lnTo>
                  <a:lnTo>
                    <a:pt x="1970" y="645"/>
                  </a:lnTo>
                  <a:lnTo>
                    <a:pt x="1970" y="640"/>
                  </a:lnTo>
                  <a:lnTo>
                    <a:pt x="1972" y="638"/>
                  </a:lnTo>
                  <a:lnTo>
                    <a:pt x="1975" y="6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00"/>
            <p:cNvSpPr>
              <a:spLocks/>
            </p:cNvSpPr>
            <p:nvPr/>
          </p:nvSpPr>
          <p:spPr bwMode="auto">
            <a:xfrm>
              <a:off x="7072811" y="3622415"/>
              <a:ext cx="21554" cy="47524"/>
            </a:xfrm>
            <a:custGeom>
              <a:avLst/>
              <a:gdLst>
                <a:gd name="T0" fmla="*/ 0 w 13"/>
                <a:gd name="T1" fmla="*/ 17 h 24"/>
                <a:gd name="T2" fmla="*/ 6 w 13"/>
                <a:gd name="T3" fmla="*/ 23 h 24"/>
                <a:gd name="T4" fmla="*/ 12 w 13"/>
                <a:gd name="T5" fmla="*/ 24 h 24"/>
                <a:gd name="T6" fmla="*/ 13 w 13"/>
                <a:gd name="T7" fmla="*/ 14 h 24"/>
                <a:gd name="T8" fmla="*/ 13 w 13"/>
                <a:gd name="T9" fmla="*/ 5 h 24"/>
                <a:gd name="T10" fmla="*/ 12 w 13"/>
                <a:gd name="T11" fmla="*/ 2 h 24"/>
                <a:gd name="T12" fmla="*/ 12 w 13"/>
                <a:gd name="T13" fmla="*/ 0 h 24"/>
                <a:gd name="T14" fmla="*/ 10 w 13"/>
                <a:gd name="T15" fmla="*/ 0 h 24"/>
                <a:gd name="T16" fmla="*/ 9 w 13"/>
                <a:gd name="T17" fmla="*/ 0 h 24"/>
                <a:gd name="T18" fmla="*/ 8 w 13"/>
                <a:gd name="T19" fmla="*/ 1 h 24"/>
                <a:gd name="T20" fmla="*/ 6 w 13"/>
                <a:gd name="T21" fmla="*/ 2 h 24"/>
                <a:gd name="T22" fmla="*/ 4 w 13"/>
                <a:gd name="T23" fmla="*/ 8 h 24"/>
                <a:gd name="T24" fmla="*/ 1 w 13"/>
                <a:gd name="T25" fmla="*/ 17 h 24"/>
                <a:gd name="T26" fmla="*/ 0 w 13"/>
                <a:gd name="T27" fmla="*/ 1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24">
                  <a:moveTo>
                    <a:pt x="0" y="17"/>
                  </a:moveTo>
                  <a:lnTo>
                    <a:pt x="6" y="23"/>
                  </a:lnTo>
                  <a:lnTo>
                    <a:pt x="12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201"/>
            <p:cNvSpPr>
              <a:spLocks/>
            </p:cNvSpPr>
            <p:nvPr/>
          </p:nvSpPr>
          <p:spPr bwMode="auto">
            <a:xfrm>
              <a:off x="7369594" y="3153118"/>
              <a:ext cx="424449" cy="572267"/>
            </a:xfrm>
            <a:custGeom>
              <a:avLst/>
              <a:gdLst>
                <a:gd name="T0" fmla="*/ 122 w 257"/>
                <a:gd name="T1" fmla="*/ 284 h 289"/>
                <a:gd name="T2" fmla="*/ 132 w 257"/>
                <a:gd name="T3" fmla="*/ 272 h 289"/>
                <a:gd name="T4" fmla="*/ 140 w 257"/>
                <a:gd name="T5" fmla="*/ 257 h 289"/>
                <a:gd name="T6" fmla="*/ 130 w 257"/>
                <a:gd name="T7" fmla="*/ 243 h 289"/>
                <a:gd name="T8" fmla="*/ 128 w 257"/>
                <a:gd name="T9" fmla="*/ 225 h 289"/>
                <a:gd name="T10" fmla="*/ 138 w 257"/>
                <a:gd name="T11" fmla="*/ 212 h 289"/>
                <a:gd name="T12" fmla="*/ 148 w 257"/>
                <a:gd name="T13" fmla="*/ 211 h 289"/>
                <a:gd name="T14" fmla="*/ 161 w 257"/>
                <a:gd name="T15" fmla="*/ 196 h 289"/>
                <a:gd name="T16" fmla="*/ 171 w 257"/>
                <a:gd name="T17" fmla="*/ 180 h 289"/>
                <a:gd name="T18" fmla="*/ 187 w 257"/>
                <a:gd name="T19" fmla="*/ 169 h 289"/>
                <a:gd name="T20" fmla="*/ 198 w 257"/>
                <a:gd name="T21" fmla="*/ 156 h 289"/>
                <a:gd name="T22" fmla="*/ 200 w 257"/>
                <a:gd name="T23" fmla="*/ 136 h 289"/>
                <a:gd name="T24" fmla="*/ 211 w 257"/>
                <a:gd name="T25" fmla="*/ 121 h 289"/>
                <a:gd name="T26" fmla="*/ 203 w 257"/>
                <a:gd name="T27" fmla="*/ 105 h 289"/>
                <a:gd name="T28" fmla="*/ 194 w 257"/>
                <a:gd name="T29" fmla="*/ 97 h 289"/>
                <a:gd name="T30" fmla="*/ 185 w 257"/>
                <a:gd name="T31" fmla="*/ 75 h 289"/>
                <a:gd name="T32" fmla="*/ 195 w 257"/>
                <a:gd name="T33" fmla="*/ 64 h 289"/>
                <a:gd name="T34" fmla="*/ 207 w 257"/>
                <a:gd name="T35" fmla="*/ 64 h 289"/>
                <a:gd name="T36" fmla="*/ 212 w 257"/>
                <a:gd name="T37" fmla="*/ 58 h 289"/>
                <a:gd name="T38" fmla="*/ 231 w 257"/>
                <a:gd name="T39" fmla="*/ 51 h 289"/>
                <a:gd name="T40" fmla="*/ 243 w 257"/>
                <a:gd name="T41" fmla="*/ 40 h 289"/>
                <a:gd name="T42" fmla="*/ 253 w 257"/>
                <a:gd name="T43" fmla="*/ 24 h 289"/>
                <a:gd name="T44" fmla="*/ 242 w 257"/>
                <a:gd name="T45" fmla="*/ 13 h 289"/>
                <a:gd name="T46" fmla="*/ 211 w 257"/>
                <a:gd name="T47" fmla="*/ 1 h 289"/>
                <a:gd name="T48" fmla="*/ 202 w 257"/>
                <a:gd name="T49" fmla="*/ 5 h 289"/>
                <a:gd name="T50" fmla="*/ 180 w 257"/>
                <a:gd name="T51" fmla="*/ 8 h 289"/>
                <a:gd name="T52" fmla="*/ 150 w 257"/>
                <a:gd name="T53" fmla="*/ 23 h 289"/>
                <a:gd name="T54" fmla="*/ 145 w 257"/>
                <a:gd name="T55" fmla="*/ 36 h 289"/>
                <a:gd name="T56" fmla="*/ 146 w 257"/>
                <a:gd name="T57" fmla="*/ 54 h 289"/>
                <a:gd name="T58" fmla="*/ 130 w 257"/>
                <a:gd name="T59" fmla="*/ 54 h 289"/>
                <a:gd name="T60" fmla="*/ 133 w 257"/>
                <a:gd name="T61" fmla="*/ 66 h 289"/>
                <a:gd name="T62" fmla="*/ 128 w 257"/>
                <a:gd name="T63" fmla="*/ 82 h 289"/>
                <a:gd name="T64" fmla="*/ 128 w 257"/>
                <a:gd name="T65" fmla="*/ 97 h 289"/>
                <a:gd name="T66" fmla="*/ 114 w 257"/>
                <a:gd name="T67" fmla="*/ 95 h 289"/>
                <a:gd name="T68" fmla="*/ 107 w 257"/>
                <a:gd name="T69" fmla="*/ 97 h 289"/>
                <a:gd name="T70" fmla="*/ 105 w 257"/>
                <a:gd name="T71" fmla="*/ 109 h 289"/>
                <a:gd name="T72" fmla="*/ 97 w 257"/>
                <a:gd name="T73" fmla="*/ 115 h 289"/>
                <a:gd name="T74" fmla="*/ 80 w 257"/>
                <a:gd name="T75" fmla="*/ 129 h 289"/>
                <a:gd name="T76" fmla="*/ 71 w 257"/>
                <a:gd name="T77" fmla="*/ 141 h 289"/>
                <a:gd name="T78" fmla="*/ 60 w 257"/>
                <a:gd name="T79" fmla="*/ 150 h 289"/>
                <a:gd name="T80" fmla="*/ 49 w 257"/>
                <a:gd name="T81" fmla="*/ 155 h 289"/>
                <a:gd name="T82" fmla="*/ 28 w 257"/>
                <a:gd name="T83" fmla="*/ 155 h 289"/>
                <a:gd name="T84" fmla="*/ 4 w 257"/>
                <a:gd name="T85" fmla="*/ 146 h 289"/>
                <a:gd name="T86" fmla="*/ 9 w 257"/>
                <a:gd name="T87" fmla="*/ 169 h 289"/>
                <a:gd name="T88" fmla="*/ 18 w 257"/>
                <a:gd name="T89" fmla="*/ 185 h 289"/>
                <a:gd name="T90" fmla="*/ 31 w 257"/>
                <a:gd name="T91" fmla="*/ 196 h 289"/>
                <a:gd name="T92" fmla="*/ 40 w 257"/>
                <a:gd name="T93" fmla="*/ 210 h 289"/>
                <a:gd name="T94" fmla="*/ 33 w 257"/>
                <a:gd name="T95" fmla="*/ 222 h 289"/>
                <a:gd name="T96" fmla="*/ 13 w 257"/>
                <a:gd name="T97" fmla="*/ 227 h 289"/>
                <a:gd name="T98" fmla="*/ 0 w 257"/>
                <a:gd name="T99" fmla="*/ 260 h 289"/>
                <a:gd name="T100" fmla="*/ 14 w 257"/>
                <a:gd name="T101" fmla="*/ 258 h 289"/>
                <a:gd name="T102" fmla="*/ 51 w 257"/>
                <a:gd name="T103" fmla="*/ 251 h 289"/>
                <a:gd name="T104" fmla="*/ 72 w 257"/>
                <a:gd name="T105" fmla="*/ 250 h 289"/>
                <a:gd name="T106" fmla="*/ 80 w 257"/>
                <a:gd name="T107" fmla="*/ 251 h 289"/>
                <a:gd name="T108" fmla="*/ 88 w 257"/>
                <a:gd name="T109" fmla="*/ 264 h 289"/>
                <a:gd name="T110" fmla="*/ 84 w 257"/>
                <a:gd name="T111" fmla="*/ 268 h 289"/>
                <a:gd name="T112" fmla="*/ 86 w 257"/>
                <a:gd name="T113" fmla="*/ 270 h 289"/>
                <a:gd name="T114" fmla="*/ 90 w 257"/>
                <a:gd name="T115" fmla="*/ 270 h 289"/>
                <a:gd name="T116" fmla="*/ 95 w 257"/>
                <a:gd name="T117" fmla="*/ 270 h 289"/>
                <a:gd name="T118" fmla="*/ 102 w 257"/>
                <a:gd name="T119" fmla="*/ 276 h 289"/>
                <a:gd name="T120" fmla="*/ 102 w 257"/>
                <a:gd name="T121" fmla="*/ 284 h 289"/>
                <a:gd name="T122" fmla="*/ 105 w 257"/>
                <a:gd name="T123" fmla="*/ 286 h 2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289">
                  <a:moveTo>
                    <a:pt x="115" y="289"/>
                  </a:moveTo>
                  <a:lnTo>
                    <a:pt x="122" y="284"/>
                  </a:lnTo>
                  <a:lnTo>
                    <a:pt x="125" y="274"/>
                  </a:lnTo>
                  <a:lnTo>
                    <a:pt x="136" y="272"/>
                  </a:lnTo>
                  <a:lnTo>
                    <a:pt x="145" y="266"/>
                  </a:lnTo>
                  <a:lnTo>
                    <a:pt x="144" y="257"/>
                  </a:lnTo>
                  <a:lnTo>
                    <a:pt x="136" y="249"/>
                  </a:lnTo>
                  <a:lnTo>
                    <a:pt x="134" y="243"/>
                  </a:lnTo>
                  <a:lnTo>
                    <a:pt x="140" y="235"/>
                  </a:lnTo>
                  <a:lnTo>
                    <a:pt x="130" y="225"/>
                  </a:lnTo>
                  <a:lnTo>
                    <a:pt x="136" y="218"/>
                  </a:lnTo>
                  <a:lnTo>
                    <a:pt x="142" y="212"/>
                  </a:lnTo>
                  <a:lnTo>
                    <a:pt x="145" y="207"/>
                  </a:lnTo>
                  <a:lnTo>
                    <a:pt x="152" y="211"/>
                  </a:lnTo>
                  <a:lnTo>
                    <a:pt x="158" y="203"/>
                  </a:lnTo>
                  <a:lnTo>
                    <a:pt x="165" y="196"/>
                  </a:lnTo>
                  <a:lnTo>
                    <a:pt x="171" y="190"/>
                  </a:lnTo>
                  <a:lnTo>
                    <a:pt x="175" y="180"/>
                  </a:lnTo>
                  <a:lnTo>
                    <a:pt x="185" y="175"/>
                  </a:lnTo>
                  <a:lnTo>
                    <a:pt x="191" y="169"/>
                  </a:lnTo>
                  <a:lnTo>
                    <a:pt x="193" y="161"/>
                  </a:lnTo>
                  <a:lnTo>
                    <a:pt x="202" y="156"/>
                  </a:lnTo>
                  <a:lnTo>
                    <a:pt x="203" y="146"/>
                  </a:lnTo>
                  <a:lnTo>
                    <a:pt x="204" y="136"/>
                  </a:lnTo>
                  <a:lnTo>
                    <a:pt x="211" y="129"/>
                  </a:lnTo>
                  <a:lnTo>
                    <a:pt x="215" y="121"/>
                  </a:lnTo>
                  <a:lnTo>
                    <a:pt x="215" y="113"/>
                  </a:lnTo>
                  <a:lnTo>
                    <a:pt x="207" y="105"/>
                  </a:lnTo>
                  <a:lnTo>
                    <a:pt x="200" y="101"/>
                  </a:lnTo>
                  <a:lnTo>
                    <a:pt x="198" y="97"/>
                  </a:lnTo>
                  <a:lnTo>
                    <a:pt x="195" y="82"/>
                  </a:lnTo>
                  <a:lnTo>
                    <a:pt x="189" y="75"/>
                  </a:lnTo>
                  <a:lnTo>
                    <a:pt x="191" y="68"/>
                  </a:lnTo>
                  <a:lnTo>
                    <a:pt x="199" y="64"/>
                  </a:lnTo>
                  <a:lnTo>
                    <a:pt x="204" y="62"/>
                  </a:lnTo>
                  <a:lnTo>
                    <a:pt x="211" y="64"/>
                  </a:lnTo>
                  <a:lnTo>
                    <a:pt x="215" y="62"/>
                  </a:lnTo>
                  <a:lnTo>
                    <a:pt x="216" y="58"/>
                  </a:lnTo>
                  <a:lnTo>
                    <a:pt x="223" y="54"/>
                  </a:lnTo>
                  <a:lnTo>
                    <a:pt x="235" y="51"/>
                  </a:lnTo>
                  <a:lnTo>
                    <a:pt x="243" y="44"/>
                  </a:lnTo>
                  <a:lnTo>
                    <a:pt x="247" y="40"/>
                  </a:lnTo>
                  <a:lnTo>
                    <a:pt x="253" y="35"/>
                  </a:lnTo>
                  <a:lnTo>
                    <a:pt x="257" y="24"/>
                  </a:lnTo>
                  <a:lnTo>
                    <a:pt x="250" y="19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15" y="1"/>
                  </a:lnTo>
                  <a:lnTo>
                    <a:pt x="211" y="4"/>
                  </a:lnTo>
                  <a:lnTo>
                    <a:pt x="206" y="5"/>
                  </a:lnTo>
                  <a:lnTo>
                    <a:pt x="195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54" y="23"/>
                  </a:lnTo>
                  <a:lnTo>
                    <a:pt x="156" y="32"/>
                  </a:lnTo>
                  <a:lnTo>
                    <a:pt x="149" y="36"/>
                  </a:lnTo>
                  <a:lnTo>
                    <a:pt x="153" y="43"/>
                  </a:lnTo>
                  <a:lnTo>
                    <a:pt x="150" y="54"/>
                  </a:lnTo>
                  <a:lnTo>
                    <a:pt x="141" y="55"/>
                  </a:lnTo>
                  <a:lnTo>
                    <a:pt x="134" y="54"/>
                  </a:lnTo>
                  <a:lnTo>
                    <a:pt x="132" y="60"/>
                  </a:lnTo>
                  <a:lnTo>
                    <a:pt x="137" y="66"/>
                  </a:lnTo>
                  <a:lnTo>
                    <a:pt x="137" y="76"/>
                  </a:lnTo>
                  <a:lnTo>
                    <a:pt x="129" y="82"/>
                  </a:lnTo>
                  <a:lnTo>
                    <a:pt x="130" y="89"/>
                  </a:lnTo>
                  <a:lnTo>
                    <a:pt x="128" y="97"/>
                  </a:lnTo>
                  <a:lnTo>
                    <a:pt x="122" y="98"/>
                  </a:lnTo>
                  <a:lnTo>
                    <a:pt x="114" y="95"/>
                  </a:lnTo>
                  <a:lnTo>
                    <a:pt x="111" y="91"/>
                  </a:lnTo>
                  <a:lnTo>
                    <a:pt x="107" y="97"/>
                  </a:lnTo>
                  <a:lnTo>
                    <a:pt x="98" y="102"/>
                  </a:lnTo>
                  <a:lnTo>
                    <a:pt x="105" y="109"/>
                  </a:lnTo>
                  <a:lnTo>
                    <a:pt x="102" y="114"/>
                  </a:lnTo>
                  <a:lnTo>
                    <a:pt x="97" y="115"/>
                  </a:lnTo>
                  <a:lnTo>
                    <a:pt x="93" y="114"/>
                  </a:lnTo>
                  <a:lnTo>
                    <a:pt x="80" y="129"/>
                  </a:lnTo>
                  <a:lnTo>
                    <a:pt x="72" y="133"/>
                  </a:lnTo>
                  <a:lnTo>
                    <a:pt x="71" y="141"/>
                  </a:lnTo>
                  <a:lnTo>
                    <a:pt x="70" y="148"/>
                  </a:lnTo>
                  <a:lnTo>
                    <a:pt x="60" y="150"/>
                  </a:lnTo>
                  <a:lnTo>
                    <a:pt x="58" y="157"/>
                  </a:lnTo>
                  <a:lnTo>
                    <a:pt x="49" y="155"/>
                  </a:lnTo>
                  <a:lnTo>
                    <a:pt x="33" y="155"/>
                  </a:lnTo>
                  <a:lnTo>
                    <a:pt x="28" y="155"/>
                  </a:lnTo>
                  <a:lnTo>
                    <a:pt x="21" y="157"/>
                  </a:lnTo>
                  <a:lnTo>
                    <a:pt x="4" y="146"/>
                  </a:lnTo>
                  <a:lnTo>
                    <a:pt x="10" y="165"/>
                  </a:lnTo>
                  <a:lnTo>
                    <a:pt x="9" y="169"/>
                  </a:lnTo>
                  <a:lnTo>
                    <a:pt x="12" y="175"/>
                  </a:lnTo>
                  <a:lnTo>
                    <a:pt x="18" y="185"/>
                  </a:lnTo>
                  <a:lnTo>
                    <a:pt x="25" y="188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40" y="210"/>
                  </a:lnTo>
                  <a:lnTo>
                    <a:pt x="40" y="216"/>
                  </a:lnTo>
                  <a:lnTo>
                    <a:pt x="33" y="222"/>
                  </a:lnTo>
                  <a:lnTo>
                    <a:pt x="23" y="225"/>
                  </a:lnTo>
                  <a:lnTo>
                    <a:pt x="13" y="227"/>
                  </a:lnTo>
                  <a:lnTo>
                    <a:pt x="2" y="242"/>
                  </a:lnTo>
                  <a:lnTo>
                    <a:pt x="0" y="260"/>
                  </a:lnTo>
                  <a:lnTo>
                    <a:pt x="5" y="260"/>
                  </a:lnTo>
                  <a:lnTo>
                    <a:pt x="14" y="258"/>
                  </a:lnTo>
                  <a:lnTo>
                    <a:pt x="39" y="253"/>
                  </a:lnTo>
                  <a:lnTo>
                    <a:pt x="51" y="251"/>
                  </a:lnTo>
                  <a:lnTo>
                    <a:pt x="63" y="250"/>
                  </a:lnTo>
                  <a:lnTo>
                    <a:pt x="72" y="250"/>
                  </a:lnTo>
                  <a:lnTo>
                    <a:pt x="76" y="251"/>
                  </a:lnTo>
                  <a:lnTo>
                    <a:pt x="80" y="251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84" y="269"/>
                  </a:lnTo>
                  <a:lnTo>
                    <a:pt x="86" y="270"/>
                  </a:lnTo>
                  <a:lnTo>
                    <a:pt x="87" y="270"/>
                  </a:lnTo>
                  <a:lnTo>
                    <a:pt x="90" y="270"/>
                  </a:lnTo>
                  <a:lnTo>
                    <a:pt x="94" y="270"/>
                  </a:lnTo>
                  <a:lnTo>
                    <a:pt x="95" y="270"/>
                  </a:lnTo>
                  <a:lnTo>
                    <a:pt x="101" y="273"/>
                  </a:lnTo>
                  <a:lnTo>
                    <a:pt x="102" y="276"/>
                  </a:lnTo>
                  <a:lnTo>
                    <a:pt x="102" y="278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15" y="28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202"/>
            <p:cNvSpPr>
              <a:spLocks/>
            </p:cNvSpPr>
            <p:nvPr/>
          </p:nvSpPr>
          <p:spPr bwMode="auto">
            <a:xfrm>
              <a:off x="7890206" y="3456083"/>
              <a:ext cx="227146" cy="162373"/>
            </a:xfrm>
            <a:custGeom>
              <a:avLst/>
              <a:gdLst>
                <a:gd name="T0" fmla="*/ 136 w 137"/>
                <a:gd name="T1" fmla="*/ 53 h 82"/>
                <a:gd name="T2" fmla="*/ 123 w 137"/>
                <a:gd name="T3" fmla="*/ 50 h 82"/>
                <a:gd name="T4" fmla="*/ 109 w 137"/>
                <a:gd name="T5" fmla="*/ 49 h 82"/>
                <a:gd name="T6" fmla="*/ 101 w 137"/>
                <a:gd name="T7" fmla="*/ 43 h 82"/>
                <a:gd name="T8" fmla="*/ 93 w 137"/>
                <a:gd name="T9" fmla="*/ 43 h 82"/>
                <a:gd name="T10" fmla="*/ 88 w 137"/>
                <a:gd name="T11" fmla="*/ 38 h 82"/>
                <a:gd name="T12" fmla="*/ 82 w 137"/>
                <a:gd name="T13" fmla="*/ 30 h 82"/>
                <a:gd name="T14" fmla="*/ 72 w 137"/>
                <a:gd name="T15" fmla="*/ 24 h 82"/>
                <a:gd name="T16" fmla="*/ 72 w 137"/>
                <a:gd name="T17" fmla="*/ 18 h 82"/>
                <a:gd name="T18" fmla="*/ 67 w 137"/>
                <a:gd name="T19" fmla="*/ 12 h 82"/>
                <a:gd name="T20" fmla="*/ 58 w 137"/>
                <a:gd name="T21" fmla="*/ 15 h 82"/>
                <a:gd name="T22" fmla="*/ 49 w 137"/>
                <a:gd name="T23" fmla="*/ 15 h 82"/>
                <a:gd name="T24" fmla="*/ 43 w 137"/>
                <a:gd name="T25" fmla="*/ 3 h 82"/>
                <a:gd name="T26" fmla="*/ 36 w 137"/>
                <a:gd name="T27" fmla="*/ 2 h 82"/>
                <a:gd name="T28" fmla="*/ 28 w 137"/>
                <a:gd name="T29" fmla="*/ 0 h 82"/>
                <a:gd name="T30" fmla="*/ 21 w 137"/>
                <a:gd name="T31" fmla="*/ 0 h 82"/>
                <a:gd name="T32" fmla="*/ 16 w 137"/>
                <a:gd name="T33" fmla="*/ 0 h 82"/>
                <a:gd name="T34" fmla="*/ 6 w 137"/>
                <a:gd name="T35" fmla="*/ 8 h 82"/>
                <a:gd name="T36" fmla="*/ 0 w 137"/>
                <a:gd name="T37" fmla="*/ 19 h 82"/>
                <a:gd name="T38" fmla="*/ 2 w 137"/>
                <a:gd name="T39" fmla="*/ 28 h 82"/>
                <a:gd name="T40" fmla="*/ 12 w 137"/>
                <a:gd name="T41" fmla="*/ 32 h 82"/>
                <a:gd name="T42" fmla="*/ 14 w 137"/>
                <a:gd name="T43" fmla="*/ 39 h 82"/>
                <a:gd name="T44" fmla="*/ 23 w 137"/>
                <a:gd name="T45" fmla="*/ 43 h 82"/>
                <a:gd name="T46" fmla="*/ 32 w 137"/>
                <a:gd name="T47" fmla="*/ 47 h 82"/>
                <a:gd name="T48" fmla="*/ 43 w 137"/>
                <a:gd name="T49" fmla="*/ 53 h 82"/>
                <a:gd name="T50" fmla="*/ 53 w 137"/>
                <a:gd name="T51" fmla="*/ 53 h 82"/>
                <a:gd name="T52" fmla="*/ 60 w 137"/>
                <a:gd name="T53" fmla="*/ 58 h 82"/>
                <a:gd name="T54" fmla="*/ 66 w 137"/>
                <a:gd name="T55" fmla="*/ 65 h 82"/>
                <a:gd name="T56" fmla="*/ 74 w 137"/>
                <a:gd name="T57" fmla="*/ 65 h 82"/>
                <a:gd name="T58" fmla="*/ 80 w 137"/>
                <a:gd name="T59" fmla="*/ 73 h 82"/>
                <a:gd name="T60" fmla="*/ 94 w 137"/>
                <a:gd name="T61" fmla="*/ 73 h 82"/>
                <a:gd name="T62" fmla="*/ 109 w 137"/>
                <a:gd name="T63" fmla="*/ 80 h 82"/>
                <a:gd name="T64" fmla="*/ 118 w 137"/>
                <a:gd name="T65" fmla="*/ 81 h 82"/>
                <a:gd name="T66" fmla="*/ 126 w 137"/>
                <a:gd name="T67" fmla="*/ 82 h 82"/>
                <a:gd name="T68" fmla="*/ 133 w 137"/>
                <a:gd name="T69" fmla="*/ 81 h 82"/>
                <a:gd name="T70" fmla="*/ 137 w 137"/>
                <a:gd name="T71" fmla="*/ 77 h 82"/>
                <a:gd name="T72" fmla="*/ 137 w 137"/>
                <a:gd name="T73" fmla="*/ 72 h 82"/>
                <a:gd name="T74" fmla="*/ 133 w 137"/>
                <a:gd name="T75" fmla="*/ 67 h 82"/>
                <a:gd name="T76" fmla="*/ 136 w 137"/>
                <a:gd name="T77" fmla="*/ 62 h 82"/>
                <a:gd name="T78" fmla="*/ 136 w 137"/>
                <a:gd name="T79" fmla="*/ 53 h 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82">
                  <a:moveTo>
                    <a:pt x="136" y="53"/>
                  </a:moveTo>
                  <a:lnTo>
                    <a:pt x="123" y="50"/>
                  </a:lnTo>
                  <a:lnTo>
                    <a:pt x="109" y="49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8" y="38"/>
                  </a:lnTo>
                  <a:lnTo>
                    <a:pt x="82" y="30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9" y="15"/>
                  </a:lnTo>
                  <a:lnTo>
                    <a:pt x="43" y="3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12" y="32"/>
                  </a:lnTo>
                  <a:lnTo>
                    <a:pt x="14" y="39"/>
                  </a:lnTo>
                  <a:lnTo>
                    <a:pt x="23" y="43"/>
                  </a:lnTo>
                  <a:lnTo>
                    <a:pt x="32" y="47"/>
                  </a:lnTo>
                  <a:lnTo>
                    <a:pt x="43" y="53"/>
                  </a:lnTo>
                  <a:lnTo>
                    <a:pt x="53" y="53"/>
                  </a:lnTo>
                  <a:lnTo>
                    <a:pt x="60" y="58"/>
                  </a:lnTo>
                  <a:lnTo>
                    <a:pt x="66" y="65"/>
                  </a:lnTo>
                  <a:lnTo>
                    <a:pt x="74" y="65"/>
                  </a:lnTo>
                  <a:lnTo>
                    <a:pt x="80" y="73"/>
                  </a:lnTo>
                  <a:lnTo>
                    <a:pt x="94" y="73"/>
                  </a:lnTo>
                  <a:lnTo>
                    <a:pt x="109" y="80"/>
                  </a:lnTo>
                  <a:lnTo>
                    <a:pt x="118" y="81"/>
                  </a:lnTo>
                  <a:lnTo>
                    <a:pt x="126" y="82"/>
                  </a:lnTo>
                  <a:lnTo>
                    <a:pt x="133" y="81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3" y="67"/>
                  </a:lnTo>
                  <a:lnTo>
                    <a:pt x="136" y="62"/>
                  </a:lnTo>
                  <a:lnTo>
                    <a:pt x="136" y="5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6966699" y="2965002"/>
              <a:ext cx="29844" cy="43563"/>
            </a:xfrm>
            <a:custGeom>
              <a:avLst/>
              <a:gdLst>
                <a:gd name="T0" fmla="*/ 12 w 18"/>
                <a:gd name="T1" fmla="*/ 22 h 22"/>
                <a:gd name="T2" fmla="*/ 4 w 18"/>
                <a:gd name="T3" fmla="*/ 13 h 22"/>
                <a:gd name="T4" fmla="*/ 2 w 18"/>
                <a:gd name="T5" fmla="*/ 9 h 22"/>
                <a:gd name="T6" fmla="*/ 0 w 18"/>
                <a:gd name="T7" fmla="*/ 6 h 22"/>
                <a:gd name="T8" fmla="*/ 0 w 18"/>
                <a:gd name="T9" fmla="*/ 3 h 22"/>
                <a:gd name="T10" fmla="*/ 8 w 18"/>
                <a:gd name="T11" fmla="*/ 0 h 22"/>
                <a:gd name="T12" fmla="*/ 11 w 18"/>
                <a:gd name="T13" fmla="*/ 6 h 22"/>
                <a:gd name="T14" fmla="*/ 8 w 18"/>
                <a:gd name="T15" fmla="*/ 6 h 22"/>
                <a:gd name="T16" fmla="*/ 10 w 18"/>
                <a:gd name="T17" fmla="*/ 13 h 22"/>
                <a:gd name="T18" fmla="*/ 14 w 18"/>
                <a:gd name="T19" fmla="*/ 13 h 22"/>
                <a:gd name="T20" fmla="*/ 15 w 18"/>
                <a:gd name="T21" fmla="*/ 14 h 22"/>
                <a:gd name="T22" fmla="*/ 17 w 18"/>
                <a:gd name="T23" fmla="*/ 15 h 22"/>
                <a:gd name="T24" fmla="*/ 18 w 18"/>
                <a:gd name="T25" fmla="*/ 18 h 22"/>
                <a:gd name="T26" fmla="*/ 17 w 18"/>
                <a:gd name="T27" fmla="*/ 19 h 22"/>
                <a:gd name="T28" fmla="*/ 15 w 18"/>
                <a:gd name="T29" fmla="*/ 21 h 22"/>
                <a:gd name="T30" fmla="*/ 14 w 18"/>
                <a:gd name="T31" fmla="*/ 22 h 22"/>
                <a:gd name="T32" fmla="*/ 12 w 18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2">
                  <a:moveTo>
                    <a:pt x="12" y="22"/>
                  </a:move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6"/>
                  </a:lnTo>
                  <a:lnTo>
                    <a:pt x="8" y="6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04"/>
            <p:cNvSpPr>
              <a:spLocks noEditPoints="1"/>
            </p:cNvSpPr>
            <p:nvPr/>
          </p:nvSpPr>
          <p:spPr bwMode="auto">
            <a:xfrm>
              <a:off x="8119011" y="2416497"/>
              <a:ext cx="873768" cy="508902"/>
            </a:xfrm>
            <a:custGeom>
              <a:avLst/>
              <a:gdLst>
                <a:gd name="T0" fmla="*/ 84 w 528"/>
                <a:gd name="T1" fmla="*/ 39 h 257"/>
                <a:gd name="T2" fmla="*/ 112 w 528"/>
                <a:gd name="T3" fmla="*/ 47 h 257"/>
                <a:gd name="T4" fmla="*/ 150 w 528"/>
                <a:gd name="T5" fmla="*/ 47 h 257"/>
                <a:gd name="T6" fmla="*/ 166 w 528"/>
                <a:gd name="T7" fmla="*/ 32 h 257"/>
                <a:gd name="T8" fmla="*/ 156 w 528"/>
                <a:gd name="T9" fmla="*/ 12 h 257"/>
                <a:gd name="T10" fmla="*/ 177 w 528"/>
                <a:gd name="T11" fmla="*/ 1 h 257"/>
                <a:gd name="T12" fmla="*/ 201 w 528"/>
                <a:gd name="T13" fmla="*/ 8 h 257"/>
                <a:gd name="T14" fmla="*/ 239 w 528"/>
                <a:gd name="T15" fmla="*/ 31 h 257"/>
                <a:gd name="T16" fmla="*/ 261 w 528"/>
                <a:gd name="T17" fmla="*/ 54 h 257"/>
                <a:gd name="T18" fmla="*/ 280 w 528"/>
                <a:gd name="T19" fmla="*/ 50 h 257"/>
                <a:gd name="T20" fmla="*/ 313 w 528"/>
                <a:gd name="T21" fmla="*/ 53 h 257"/>
                <a:gd name="T22" fmla="*/ 326 w 528"/>
                <a:gd name="T23" fmla="*/ 66 h 257"/>
                <a:gd name="T24" fmla="*/ 350 w 528"/>
                <a:gd name="T25" fmla="*/ 71 h 257"/>
                <a:gd name="T26" fmla="*/ 377 w 528"/>
                <a:gd name="T27" fmla="*/ 74 h 257"/>
                <a:gd name="T28" fmla="*/ 412 w 528"/>
                <a:gd name="T29" fmla="*/ 63 h 257"/>
                <a:gd name="T30" fmla="*/ 445 w 528"/>
                <a:gd name="T31" fmla="*/ 59 h 257"/>
                <a:gd name="T32" fmla="*/ 458 w 528"/>
                <a:gd name="T33" fmla="*/ 81 h 257"/>
                <a:gd name="T34" fmla="*/ 461 w 528"/>
                <a:gd name="T35" fmla="*/ 88 h 257"/>
                <a:gd name="T36" fmla="*/ 458 w 528"/>
                <a:gd name="T37" fmla="*/ 97 h 257"/>
                <a:gd name="T38" fmla="*/ 467 w 528"/>
                <a:gd name="T39" fmla="*/ 115 h 257"/>
                <a:gd name="T40" fmla="*/ 494 w 528"/>
                <a:gd name="T41" fmla="*/ 104 h 257"/>
                <a:gd name="T42" fmla="*/ 519 w 528"/>
                <a:gd name="T43" fmla="*/ 121 h 257"/>
                <a:gd name="T44" fmla="*/ 516 w 528"/>
                <a:gd name="T45" fmla="*/ 135 h 257"/>
                <a:gd name="T46" fmla="*/ 508 w 528"/>
                <a:gd name="T47" fmla="*/ 136 h 257"/>
                <a:gd name="T48" fmla="*/ 500 w 528"/>
                <a:gd name="T49" fmla="*/ 141 h 257"/>
                <a:gd name="T50" fmla="*/ 485 w 528"/>
                <a:gd name="T51" fmla="*/ 144 h 257"/>
                <a:gd name="T52" fmla="*/ 461 w 528"/>
                <a:gd name="T53" fmla="*/ 150 h 257"/>
                <a:gd name="T54" fmla="*/ 430 w 528"/>
                <a:gd name="T55" fmla="*/ 170 h 257"/>
                <a:gd name="T56" fmla="*/ 403 w 528"/>
                <a:gd name="T57" fmla="*/ 185 h 257"/>
                <a:gd name="T58" fmla="*/ 380 w 528"/>
                <a:gd name="T59" fmla="*/ 179 h 257"/>
                <a:gd name="T60" fmla="*/ 377 w 528"/>
                <a:gd name="T61" fmla="*/ 207 h 257"/>
                <a:gd name="T62" fmla="*/ 368 w 528"/>
                <a:gd name="T63" fmla="*/ 229 h 257"/>
                <a:gd name="T64" fmla="*/ 322 w 528"/>
                <a:gd name="T65" fmla="*/ 236 h 257"/>
                <a:gd name="T66" fmla="*/ 298 w 528"/>
                <a:gd name="T67" fmla="*/ 249 h 257"/>
                <a:gd name="T68" fmla="*/ 264 w 528"/>
                <a:gd name="T69" fmla="*/ 257 h 257"/>
                <a:gd name="T70" fmla="*/ 233 w 528"/>
                <a:gd name="T71" fmla="*/ 242 h 257"/>
                <a:gd name="T72" fmla="*/ 189 w 528"/>
                <a:gd name="T73" fmla="*/ 237 h 257"/>
                <a:gd name="T74" fmla="*/ 151 w 528"/>
                <a:gd name="T75" fmla="*/ 236 h 257"/>
                <a:gd name="T76" fmla="*/ 124 w 528"/>
                <a:gd name="T77" fmla="*/ 214 h 257"/>
                <a:gd name="T78" fmla="*/ 107 w 528"/>
                <a:gd name="T79" fmla="*/ 191 h 257"/>
                <a:gd name="T80" fmla="*/ 84 w 528"/>
                <a:gd name="T81" fmla="*/ 178 h 257"/>
                <a:gd name="T82" fmla="*/ 61 w 528"/>
                <a:gd name="T83" fmla="*/ 167 h 257"/>
                <a:gd name="T84" fmla="*/ 60 w 528"/>
                <a:gd name="T85" fmla="*/ 140 h 257"/>
                <a:gd name="T86" fmla="*/ 39 w 528"/>
                <a:gd name="T87" fmla="*/ 119 h 257"/>
                <a:gd name="T88" fmla="*/ 11 w 528"/>
                <a:gd name="T89" fmla="*/ 112 h 257"/>
                <a:gd name="T90" fmla="*/ 0 w 528"/>
                <a:gd name="T91" fmla="*/ 88 h 257"/>
                <a:gd name="T92" fmla="*/ 16 w 528"/>
                <a:gd name="T93" fmla="*/ 66 h 257"/>
                <a:gd name="T94" fmla="*/ 25 w 528"/>
                <a:gd name="T95" fmla="*/ 50 h 257"/>
                <a:gd name="T96" fmla="*/ 51 w 528"/>
                <a:gd name="T97" fmla="*/ 38 h 257"/>
                <a:gd name="T98" fmla="*/ 77 w 528"/>
                <a:gd name="T99" fmla="*/ 34 h 257"/>
                <a:gd name="T100" fmla="*/ 209 w 528"/>
                <a:gd name="T101" fmla="*/ 23 h 257"/>
                <a:gd name="T102" fmla="*/ 210 w 528"/>
                <a:gd name="T103" fmla="*/ 28 h 257"/>
                <a:gd name="T104" fmla="*/ 206 w 528"/>
                <a:gd name="T105" fmla="*/ 27 h 257"/>
                <a:gd name="T106" fmla="*/ 209 w 528"/>
                <a:gd name="T107" fmla="*/ 22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" h="257">
                  <a:moveTo>
                    <a:pt x="80" y="38"/>
                  </a:moveTo>
                  <a:lnTo>
                    <a:pt x="82" y="38"/>
                  </a:lnTo>
                  <a:lnTo>
                    <a:pt x="84" y="39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2" y="47"/>
                  </a:lnTo>
                  <a:lnTo>
                    <a:pt x="123" y="49"/>
                  </a:lnTo>
                  <a:lnTo>
                    <a:pt x="135" y="50"/>
                  </a:lnTo>
                  <a:lnTo>
                    <a:pt x="150" y="47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54" y="20"/>
                  </a:lnTo>
                  <a:lnTo>
                    <a:pt x="156" y="12"/>
                  </a:lnTo>
                  <a:lnTo>
                    <a:pt x="160" y="7"/>
                  </a:lnTo>
                  <a:lnTo>
                    <a:pt x="163" y="0"/>
                  </a:lnTo>
                  <a:lnTo>
                    <a:pt x="177" y="1"/>
                  </a:lnTo>
                  <a:lnTo>
                    <a:pt x="183" y="3"/>
                  </a:lnTo>
                  <a:lnTo>
                    <a:pt x="195" y="3"/>
                  </a:lnTo>
                  <a:lnTo>
                    <a:pt x="201" y="8"/>
                  </a:lnTo>
                  <a:lnTo>
                    <a:pt x="213" y="10"/>
                  </a:lnTo>
                  <a:lnTo>
                    <a:pt x="229" y="23"/>
                  </a:lnTo>
                  <a:lnTo>
                    <a:pt x="239" y="31"/>
                  </a:lnTo>
                  <a:lnTo>
                    <a:pt x="244" y="42"/>
                  </a:lnTo>
                  <a:lnTo>
                    <a:pt x="249" y="46"/>
                  </a:lnTo>
                  <a:lnTo>
                    <a:pt x="261" y="54"/>
                  </a:lnTo>
                  <a:lnTo>
                    <a:pt x="269" y="53"/>
                  </a:lnTo>
                  <a:lnTo>
                    <a:pt x="276" y="53"/>
                  </a:lnTo>
                  <a:lnTo>
                    <a:pt x="284" y="50"/>
                  </a:lnTo>
                  <a:lnTo>
                    <a:pt x="291" y="45"/>
                  </a:lnTo>
                  <a:lnTo>
                    <a:pt x="302" y="49"/>
                  </a:lnTo>
                  <a:lnTo>
                    <a:pt x="317" y="53"/>
                  </a:lnTo>
                  <a:lnTo>
                    <a:pt x="325" y="54"/>
                  </a:lnTo>
                  <a:lnTo>
                    <a:pt x="323" y="61"/>
                  </a:lnTo>
                  <a:lnTo>
                    <a:pt x="330" y="66"/>
                  </a:lnTo>
                  <a:lnTo>
                    <a:pt x="338" y="66"/>
                  </a:lnTo>
                  <a:lnTo>
                    <a:pt x="346" y="71"/>
                  </a:lnTo>
                  <a:lnTo>
                    <a:pt x="354" y="71"/>
                  </a:lnTo>
                  <a:lnTo>
                    <a:pt x="362" y="69"/>
                  </a:lnTo>
                  <a:lnTo>
                    <a:pt x="370" y="70"/>
                  </a:lnTo>
                  <a:lnTo>
                    <a:pt x="381" y="74"/>
                  </a:lnTo>
                  <a:lnTo>
                    <a:pt x="395" y="70"/>
                  </a:lnTo>
                  <a:lnTo>
                    <a:pt x="400" y="65"/>
                  </a:lnTo>
                  <a:lnTo>
                    <a:pt x="416" y="63"/>
                  </a:lnTo>
                  <a:lnTo>
                    <a:pt x="432" y="53"/>
                  </a:lnTo>
                  <a:lnTo>
                    <a:pt x="436" y="50"/>
                  </a:lnTo>
                  <a:lnTo>
                    <a:pt x="449" y="59"/>
                  </a:lnTo>
                  <a:lnTo>
                    <a:pt x="457" y="58"/>
                  </a:lnTo>
                  <a:lnTo>
                    <a:pt x="469" y="61"/>
                  </a:lnTo>
                  <a:lnTo>
                    <a:pt x="462" y="81"/>
                  </a:lnTo>
                  <a:lnTo>
                    <a:pt x="462" y="84"/>
                  </a:lnTo>
                  <a:lnTo>
                    <a:pt x="463" y="86"/>
                  </a:lnTo>
                  <a:lnTo>
                    <a:pt x="465" y="88"/>
                  </a:lnTo>
                  <a:lnTo>
                    <a:pt x="465" y="90"/>
                  </a:lnTo>
                  <a:lnTo>
                    <a:pt x="465" y="93"/>
                  </a:lnTo>
                  <a:lnTo>
                    <a:pt x="462" y="97"/>
                  </a:lnTo>
                  <a:lnTo>
                    <a:pt x="459" y="101"/>
                  </a:lnTo>
                  <a:lnTo>
                    <a:pt x="458" y="109"/>
                  </a:lnTo>
                  <a:lnTo>
                    <a:pt x="471" y="115"/>
                  </a:lnTo>
                  <a:lnTo>
                    <a:pt x="484" y="112"/>
                  </a:lnTo>
                  <a:lnTo>
                    <a:pt x="493" y="104"/>
                  </a:lnTo>
                  <a:lnTo>
                    <a:pt x="498" y="104"/>
                  </a:lnTo>
                  <a:lnTo>
                    <a:pt x="502" y="109"/>
                  </a:lnTo>
                  <a:lnTo>
                    <a:pt x="509" y="117"/>
                  </a:lnTo>
                  <a:lnTo>
                    <a:pt x="523" y="121"/>
                  </a:lnTo>
                  <a:lnTo>
                    <a:pt x="528" y="128"/>
                  </a:lnTo>
                  <a:lnTo>
                    <a:pt x="527" y="135"/>
                  </a:lnTo>
                  <a:lnTo>
                    <a:pt x="520" y="135"/>
                  </a:lnTo>
                  <a:lnTo>
                    <a:pt x="516" y="135"/>
                  </a:lnTo>
                  <a:lnTo>
                    <a:pt x="513" y="136"/>
                  </a:lnTo>
                  <a:lnTo>
                    <a:pt x="512" y="136"/>
                  </a:lnTo>
                  <a:lnTo>
                    <a:pt x="509" y="137"/>
                  </a:lnTo>
                  <a:lnTo>
                    <a:pt x="508" y="139"/>
                  </a:lnTo>
                  <a:lnTo>
                    <a:pt x="504" y="141"/>
                  </a:lnTo>
                  <a:lnTo>
                    <a:pt x="501" y="144"/>
                  </a:lnTo>
                  <a:lnTo>
                    <a:pt x="500" y="146"/>
                  </a:lnTo>
                  <a:lnTo>
                    <a:pt x="489" y="144"/>
                  </a:lnTo>
                  <a:lnTo>
                    <a:pt x="475" y="152"/>
                  </a:lnTo>
                  <a:lnTo>
                    <a:pt x="470" y="148"/>
                  </a:lnTo>
                  <a:lnTo>
                    <a:pt x="465" y="150"/>
                  </a:lnTo>
                  <a:lnTo>
                    <a:pt x="462" y="158"/>
                  </a:lnTo>
                  <a:lnTo>
                    <a:pt x="457" y="163"/>
                  </a:lnTo>
                  <a:lnTo>
                    <a:pt x="434" y="170"/>
                  </a:lnTo>
                  <a:lnTo>
                    <a:pt x="431" y="181"/>
                  </a:lnTo>
                  <a:lnTo>
                    <a:pt x="418" y="189"/>
                  </a:lnTo>
                  <a:lnTo>
                    <a:pt x="407" y="185"/>
                  </a:lnTo>
                  <a:lnTo>
                    <a:pt x="399" y="175"/>
                  </a:lnTo>
                  <a:lnTo>
                    <a:pt x="391" y="175"/>
                  </a:lnTo>
                  <a:lnTo>
                    <a:pt x="384" y="179"/>
                  </a:lnTo>
                  <a:lnTo>
                    <a:pt x="380" y="189"/>
                  </a:lnTo>
                  <a:lnTo>
                    <a:pt x="380" y="197"/>
                  </a:lnTo>
                  <a:lnTo>
                    <a:pt x="381" y="207"/>
                  </a:lnTo>
                  <a:lnTo>
                    <a:pt x="385" y="216"/>
                  </a:lnTo>
                  <a:lnTo>
                    <a:pt x="380" y="225"/>
                  </a:lnTo>
                  <a:lnTo>
                    <a:pt x="372" y="229"/>
                  </a:lnTo>
                  <a:lnTo>
                    <a:pt x="358" y="232"/>
                  </a:lnTo>
                  <a:lnTo>
                    <a:pt x="342" y="237"/>
                  </a:lnTo>
                  <a:lnTo>
                    <a:pt x="326" y="236"/>
                  </a:lnTo>
                  <a:lnTo>
                    <a:pt x="317" y="238"/>
                  </a:lnTo>
                  <a:lnTo>
                    <a:pt x="311" y="240"/>
                  </a:lnTo>
                  <a:lnTo>
                    <a:pt x="302" y="249"/>
                  </a:lnTo>
                  <a:lnTo>
                    <a:pt x="291" y="253"/>
                  </a:lnTo>
                  <a:lnTo>
                    <a:pt x="279" y="253"/>
                  </a:lnTo>
                  <a:lnTo>
                    <a:pt x="267" y="257"/>
                  </a:lnTo>
                  <a:lnTo>
                    <a:pt x="251" y="257"/>
                  </a:lnTo>
                  <a:lnTo>
                    <a:pt x="241" y="251"/>
                  </a:lnTo>
                  <a:lnTo>
                    <a:pt x="233" y="242"/>
                  </a:lnTo>
                  <a:lnTo>
                    <a:pt x="229" y="240"/>
                  </a:lnTo>
                  <a:lnTo>
                    <a:pt x="202" y="238"/>
                  </a:lnTo>
                  <a:lnTo>
                    <a:pt x="189" y="237"/>
                  </a:lnTo>
                  <a:lnTo>
                    <a:pt x="174" y="236"/>
                  </a:lnTo>
                  <a:lnTo>
                    <a:pt x="162" y="237"/>
                  </a:lnTo>
                  <a:lnTo>
                    <a:pt x="151" y="236"/>
                  </a:lnTo>
                  <a:lnTo>
                    <a:pt x="142" y="230"/>
                  </a:lnTo>
                  <a:lnTo>
                    <a:pt x="134" y="221"/>
                  </a:lnTo>
                  <a:lnTo>
                    <a:pt x="124" y="214"/>
                  </a:lnTo>
                  <a:lnTo>
                    <a:pt x="117" y="209"/>
                  </a:lnTo>
                  <a:lnTo>
                    <a:pt x="115" y="199"/>
                  </a:lnTo>
                  <a:lnTo>
                    <a:pt x="107" y="191"/>
                  </a:lnTo>
                  <a:lnTo>
                    <a:pt x="97" y="189"/>
                  </a:lnTo>
                  <a:lnTo>
                    <a:pt x="92" y="185"/>
                  </a:lnTo>
                  <a:lnTo>
                    <a:pt x="84" y="178"/>
                  </a:lnTo>
                  <a:lnTo>
                    <a:pt x="72" y="178"/>
                  </a:lnTo>
                  <a:lnTo>
                    <a:pt x="62" y="174"/>
                  </a:lnTo>
                  <a:lnTo>
                    <a:pt x="61" y="167"/>
                  </a:lnTo>
                  <a:lnTo>
                    <a:pt x="62" y="156"/>
                  </a:lnTo>
                  <a:lnTo>
                    <a:pt x="65" y="150"/>
                  </a:lnTo>
                  <a:lnTo>
                    <a:pt x="60" y="140"/>
                  </a:lnTo>
                  <a:lnTo>
                    <a:pt x="50" y="136"/>
                  </a:lnTo>
                  <a:lnTo>
                    <a:pt x="50" y="129"/>
                  </a:lnTo>
                  <a:lnTo>
                    <a:pt x="39" y="119"/>
                  </a:lnTo>
                  <a:lnTo>
                    <a:pt x="30" y="112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4" y="106"/>
                  </a:lnTo>
                  <a:lnTo>
                    <a:pt x="4" y="101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11" y="69"/>
                  </a:lnTo>
                  <a:lnTo>
                    <a:pt x="16" y="66"/>
                  </a:lnTo>
                  <a:lnTo>
                    <a:pt x="20" y="61"/>
                  </a:lnTo>
                  <a:lnTo>
                    <a:pt x="20" y="55"/>
                  </a:lnTo>
                  <a:lnTo>
                    <a:pt x="25" y="50"/>
                  </a:lnTo>
                  <a:lnTo>
                    <a:pt x="31" y="46"/>
                  </a:lnTo>
                  <a:lnTo>
                    <a:pt x="39" y="42"/>
                  </a:lnTo>
                  <a:lnTo>
                    <a:pt x="51" y="38"/>
                  </a:lnTo>
                  <a:lnTo>
                    <a:pt x="57" y="34"/>
                  </a:lnTo>
                  <a:lnTo>
                    <a:pt x="68" y="32"/>
                  </a:lnTo>
                  <a:lnTo>
                    <a:pt x="77" y="34"/>
                  </a:lnTo>
                  <a:lnTo>
                    <a:pt x="80" y="38"/>
                  </a:lnTo>
                  <a:close/>
                  <a:moveTo>
                    <a:pt x="209" y="22"/>
                  </a:moveTo>
                  <a:lnTo>
                    <a:pt x="209" y="23"/>
                  </a:lnTo>
                  <a:lnTo>
                    <a:pt x="209" y="24"/>
                  </a:lnTo>
                  <a:lnTo>
                    <a:pt x="212" y="27"/>
                  </a:lnTo>
                  <a:lnTo>
                    <a:pt x="210" y="28"/>
                  </a:lnTo>
                  <a:lnTo>
                    <a:pt x="208" y="31"/>
                  </a:lnTo>
                  <a:lnTo>
                    <a:pt x="206" y="35"/>
                  </a:lnTo>
                  <a:lnTo>
                    <a:pt x="206" y="27"/>
                  </a:lnTo>
                  <a:lnTo>
                    <a:pt x="206" y="23"/>
                  </a:lnTo>
                  <a:lnTo>
                    <a:pt x="208" y="22"/>
                  </a:lnTo>
                  <a:lnTo>
                    <a:pt x="209" y="2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05"/>
            <p:cNvSpPr>
              <a:spLocks noEditPoints="1"/>
            </p:cNvSpPr>
            <p:nvPr/>
          </p:nvSpPr>
          <p:spPr bwMode="auto">
            <a:xfrm>
              <a:off x="7590109" y="2854112"/>
              <a:ext cx="301757" cy="176234"/>
            </a:xfrm>
            <a:custGeom>
              <a:avLst/>
              <a:gdLst>
                <a:gd name="T0" fmla="*/ 56 w 183"/>
                <a:gd name="T1" fmla="*/ 86 h 89"/>
                <a:gd name="T2" fmla="*/ 43 w 183"/>
                <a:gd name="T3" fmla="*/ 89 h 89"/>
                <a:gd name="T4" fmla="*/ 35 w 183"/>
                <a:gd name="T5" fmla="*/ 89 h 89"/>
                <a:gd name="T6" fmla="*/ 32 w 183"/>
                <a:gd name="T7" fmla="*/ 85 h 89"/>
                <a:gd name="T8" fmla="*/ 28 w 183"/>
                <a:gd name="T9" fmla="*/ 85 h 89"/>
                <a:gd name="T10" fmla="*/ 17 w 183"/>
                <a:gd name="T11" fmla="*/ 85 h 89"/>
                <a:gd name="T12" fmla="*/ 0 w 183"/>
                <a:gd name="T13" fmla="*/ 75 h 89"/>
                <a:gd name="T14" fmla="*/ 19 w 183"/>
                <a:gd name="T15" fmla="*/ 69 h 89"/>
                <a:gd name="T16" fmla="*/ 23 w 183"/>
                <a:gd name="T17" fmla="*/ 71 h 89"/>
                <a:gd name="T18" fmla="*/ 27 w 183"/>
                <a:gd name="T19" fmla="*/ 73 h 89"/>
                <a:gd name="T20" fmla="*/ 30 w 183"/>
                <a:gd name="T21" fmla="*/ 67 h 89"/>
                <a:gd name="T22" fmla="*/ 39 w 183"/>
                <a:gd name="T23" fmla="*/ 69 h 89"/>
                <a:gd name="T24" fmla="*/ 46 w 183"/>
                <a:gd name="T25" fmla="*/ 65 h 89"/>
                <a:gd name="T26" fmla="*/ 54 w 183"/>
                <a:gd name="T27" fmla="*/ 52 h 89"/>
                <a:gd name="T28" fmla="*/ 51 w 183"/>
                <a:gd name="T29" fmla="*/ 51 h 89"/>
                <a:gd name="T30" fmla="*/ 40 w 183"/>
                <a:gd name="T31" fmla="*/ 44 h 89"/>
                <a:gd name="T32" fmla="*/ 32 w 183"/>
                <a:gd name="T33" fmla="*/ 44 h 89"/>
                <a:gd name="T34" fmla="*/ 34 w 183"/>
                <a:gd name="T35" fmla="*/ 39 h 89"/>
                <a:gd name="T36" fmla="*/ 30 w 183"/>
                <a:gd name="T37" fmla="*/ 38 h 89"/>
                <a:gd name="T38" fmla="*/ 24 w 183"/>
                <a:gd name="T39" fmla="*/ 40 h 89"/>
                <a:gd name="T40" fmla="*/ 19 w 183"/>
                <a:gd name="T41" fmla="*/ 35 h 89"/>
                <a:gd name="T42" fmla="*/ 16 w 183"/>
                <a:gd name="T43" fmla="*/ 32 h 89"/>
                <a:gd name="T44" fmla="*/ 30 w 183"/>
                <a:gd name="T45" fmla="*/ 24 h 89"/>
                <a:gd name="T46" fmla="*/ 31 w 183"/>
                <a:gd name="T47" fmla="*/ 19 h 89"/>
                <a:gd name="T48" fmla="*/ 24 w 183"/>
                <a:gd name="T49" fmla="*/ 17 h 89"/>
                <a:gd name="T50" fmla="*/ 31 w 183"/>
                <a:gd name="T51" fmla="*/ 9 h 89"/>
                <a:gd name="T52" fmla="*/ 47 w 183"/>
                <a:gd name="T53" fmla="*/ 7 h 89"/>
                <a:gd name="T54" fmla="*/ 59 w 183"/>
                <a:gd name="T55" fmla="*/ 13 h 89"/>
                <a:gd name="T56" fmla="*/ 66 w 183"/>
                <a:gd name="T57" fmla="*/ 15 h 89"/>
                <a:gd name="T58" fmla="*/ 73 w 183"/>
                <a:gd name="T59" fmla="*/ 8 h 89"/>
                <a:gd name="T60" fmla="*/ 79 w 183"/>
                <a:gd name="T61" fmla="*/ 5 h 89"/>
                <a:gd name="T62" fmla="*/ 89 w 183"/>
                <a:gd name="T63" fmla="*/ 3 h 89"/>
                <a:gd name="T64" fmla="*/ 93 w 183"/>
                <a:gd name="T65" fmla="*/ 8 h 89"/>
                <a:gd name="T66" fmla="*/ 102 w 183"/>
                <a:gd name="T67" fmla="*/ 8 h 89"/>
                <a:gd name="T68" fmla="*/ 116 w 183"/>
                <a:gd name="T69" fmla="*/ 1 h 89"/>
                <a:gd name="T70" fmla="*/ 140 w 183"/>
                <a:gd name="T71" fmla="*/ 0 h 89"/>
                <a:gd name="T72" fmla="*/ 151 w 183"/>
                <a:gd name="T73" fmla="*/ 1 h 89"/>
                <a:gd name="T74" fmla="*/ 160 w 183"/>
                <a:gd name="T75" fmla="*/ 5 h 89"/>
                <a:gd name="T76" fmla="*/ 163 w 183"/>
                <a:gd name="T77" fmla="*/ 9 h 89"/>
                <a:gd name="T78" fmla="*/ 179 w 183"/>
                <a:gd name="T79" fmla="*/ 16 h 89"/>
                <a:gd name="T80" fmla="*/ 161 w 183"/>
                <a:gd name="T81" fmla="*/ 27 h 89"/>
                <a:gd name="T82" fmla="*/ 153 w 183"/>
                <a:gd name="T83" fmla="*/ 31 h 89"/>
                <a:gd name="T84" fmla="*/ 148 w 183"/>
                <a:gd name="T85" fmla="*/ 35 h 89"/>
                <a:gd name="T86" fmla="*/ 147 w 183"/>
                <a:gd name="T87" fmla="*/ 42 h 89"/>
                <a:gd name="T88" fmla="*/ 135 w 183"/>
                <a:gd name="T89" fmla="*/ 44 h 89"/>
                <a:gd name="T90" fmla="*/ 122 w 183"/>
                <a:gd name="T91" fmla="*/ 48 h 89"/>
                <a:gd name="T92" fmla="*/ 117 w 183"/>
                <a:gd name="T93" fmla="*/ 59 h 89"/>
                <a:gd name="T94" fmla="*/ 114 w 183"/>
                <a:gd name="T95" fmla="*/ 66 h 89"/>
                <a:gd name="T96" fmla="*/ 105 w 183"/>
                <a:gd name="T97" fmla="*/ 69 h 89"/>
                <a:gd name="T98" fmla="*/ 96 w 183"/>
                <a:gd name="T99" fmla="*/ 74 h 89"/>
                <a:gd name="T100" fmla="*/ 91 w 183"/>
                <a:gd name="T101" fmla="*/ 73 h 89"/>
                <a:gd name="T102" fmla="*/ 91 w 183"/>
                <a:gd name="T103" fmla="*/ 66 h 89"/>
                <a:gd name="T104" fmla="*/ 85 w 183"/>
                <a:gd name="T105" fmla="*/ 67 h 89"/>
                <a:gd name="T106" fmla="*/ 74 w 183"/>
                <a:gd name="T107" fmla="*/ 78 h 89"/>
                <a:gd name="T108" fmla="*/ 145 w 183"/>
                <a:gd name="T109" fmla="*/ 3 h 89"/>
                <a:gd name="T110" fmla="*/ 149 w 183"/>
                <a:gd name="T111" fmla="*/ 4 h 89"/>
                <a:gd name="T112" fmla="*/ 145 w 183"/>
                <a:gd name="T113" fmla="*/ 12 h 89"/>
                <a:gd name="T114" fmla="*/ 140 w 183"/>
                <a:gd name="T115" fmla="*/ 17 h 89"/>
                <a:gd name="T116" fmla="*/ 124 w 183"/>
                <a:gd name="T117" fmla="*/ 17 h 89"/>
                <a:gd name="T118" fmla="*/ 135 w 183"/>
                <a:gd name="T119" fmla="*/ 9 h 89"/>
                <a:gd name="T120" fmla="*/ 141 w 183"/>
                <a:gd name="T121" fmla="*/ 5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" h="89">
                  <a:moveTo>
                    <a:pt x="62" y="87"/>
                  </a:moveTo>
                  <a:lnTo>
                    <a:pt x="59" y="86"/>
                  </a:lnTo>
                  <a:lnTo>
                    <a:pt x="56" y="86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6" y="82"/>
                  </a:lnTo>
                  <a:lnTo>
                    <a:pt x="5" y="82"/>
                  </a:lnTo>
                  <a:lnTo>
                    <a:pt x="0" y="75"/>
                  </a:lnTo>
                  <a:lnTo>
                    <a:pt x="9" y="71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3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2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8" y="48"/>
                  </a:lnTo>
                  <a:lnTo>
                    <a:pt x="43" y="46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0" y="36"/>
                  </a:lnTo>
                  <a:lnTo>
                    <a:pt x="19" y="35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47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9" y="13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3"/>
                  </a:lnTo>
                  <a:lnTo>
                    <a:pt x="70" y="12"/>
                  </a:lnTo>
                  <a:lnTo>
                    <a:pt x="73" y="8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9" y="5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6" y="8"/>
                  </a:lnTo>
                  <a:lnTo>
                    <a:pt x="112" y="5"/>
                  </a:lnTo>
                  <a:lnTo>
                    <a:pt x="116" y="3"/>
                  </a:lnTo>
                  <a:lnTo>
                    <a:pt x="120" y="1"/>
                  </a:lnTo>
                  <a:lnTo>
                    <a:pt x="129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5" y="7"/>
                  </a:lnTo>
                  <a:lnTo>
                    <a:pt x="165" y="8"/>
                  </a:lnTo>
                  <a:lnTo>
                    <a:pt x="167" y="9"/>
                  </a:lnTo>
                  <a:lnTo>
                    <a:pt x="171" y="11"/>
                  </a:lnTo>
                  <a:lnTo>
                    <a:pt x="175" y="11"/>
                  </a:lnTo>
                  <a:lnTo>
                    <a:pt x="183" y="16"/>
                  </a:lnTo>
                  <a:lnTo>
                    <a:pt x="176" y="19"/>
                  </a:lnTo>
                  <a:lnTo>
                    <a:pt x="170" y="23"/>
                  </a:lnTo>
                  <a:lnTo>
                    <a:pt x="165" y="27"/>
                  </a:lnTo>
                  <a:lnTo>
                    <a:pt x="161" y="30"/>
                  </a:lnTo>
                  <a:lnTo>
                    <a:pt x="160" y="31"/>
                  </a:lnTo>
                  <a:lnTo>
                    <a:pt x="157" y="31"/>
                  </a:lnTo>
                  <a:lnTo>
                    <a:pt x="155" y="32"/>
                  </a:lnTo>
                  <a:lnTo>
                    <a:pt x="153" y="34"/>
                  </a:lnTo>
                  <a:lnTo>
                    <a:pt x="152" y="35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2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39" y="44"/>
                  </a:lnTo>
                  <a:lnTo>
                    <a:pt x="135" y="46"/>
                  </a:lnTo>
                  <a:lnTo>
                    <a:pt x="129" y="46"/>
                  </a:lnTo>
                  <a:lnTo>
                    <a:pt x="126" y="48"/>
                  </a:lnTo>
                  <a:lnTo>
                    <a:pt x="122" y="51"/>
                  </a:lnTo>
                  <a:lnTo>
                    <a:pt x="121" y="55"/>
                  </a:lnTo>
                  <a:lnTo>
                    <a:pt x="121" y="59"/>
                  </a:lnTo>
                  <a:lnTo>
                    <a:pt x="121" y="62"/>
                  </a:lnTo>
                  <a:lnTo>
                    <a:pt x="120" y="65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2" y="69"/>
                  </a:lnTo>
                  <a:lnTo>
                    <a:pt x="109" y="69"/>
                  </a:lnTo>
                  <a:lnTo>
                    <a:pt x="105" y="70"/>
                  </a:lnTo>
                  <a:lnTo>
                    <a:pt x="101" y="73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4"/>
                  </a:lnTo>
                  <a:lnTo>
                    <a:pt x="94" y="73"/>
                  </a:lnTo>
                  <a:lnTo>
                    <a:pt x="93" y="70"/>
                  </a:lnTo>
                  <a:lnTo>
                    <a:pt x="91" y="67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69" y="81"/>
                  </a:lnTo>
                  <a:lnTo>
                    <a:pt x="62" y="87"/>
                  </a:lnTo>
                  <a:close/>
                  <a:moveTo>
                    <a:pt x="149" y="3"/>
                  </a:moveTo>
                  <a:lnTo>
                    <a:pt x="151" y="3"/>
                  </a:lnTo>
                  <a:lnTo>
                    <a:pt x="152" y="3"/>
                  </a:lnTo>
                  <a:lnTo>
                    <a:pt x="153" y="4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49" y="12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36" y="19"/>
                  </a:lnTo>
                  <a:lnTo>
                    <a:pt x="128" y="17"/>
                  </a:lnTo>
                  <a:lnTo>
                    <a:pt x="125" y="11"/>
                  </a:lnTo>
                  <a:lnTo>
                    <a:pt x="135" y="9"/>
                  </a:lnTo>
                  <a:lnTo>
                    <a:pt x="139" y="9"/>
                  </a:lnTo>
                  <a:lnTo>
                    <a:pt x="144" y="8"/>
                  </a:lnTo>
                  <a:lnTo>
                    <a:pt x="144" y="7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9" y="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6940171" y="3430340"/>
              <a:ext cx="71294" cy="71286"/>
            </a:xfrm>
            <a:custGeom>
              <a:avLst/>
              <a:gdLst>
                <a:gd name="T0" fmla="*/ 42 w 43"/>
                <a:gd name="T1" fmla="*/ 35 h 36"/>
                <a:gd name="T2" fmla="*/ 39 w 43"/>
                <a:gd name="T3" fmla="*/ 31 h 36"/>
                <a:gd name="T4" fmla="*/ 37 w 43"/>
                <a:gd name="T5" fmla="*/ 28 h 36"/>
                <a:gd name="T6" fmla="*/ 31 w 43"/>
                <a:gd name="T7" fmla="*/ 21 h 36"/>
                <a:gd name="T8" fmla="*/ 34 w 43"/>
                <a:gd name="T9" fmla="*/ 19 h 36"/>
                <a:gd name="T10" fmla="*/ 34 w 43"/>
                <a:gd name="T11" fmla="*/ 16 h 36"/>
                <a:gd name="T12" fmla="*/ 34 w 43"/>
                <a:gd name="T13" fmla="*/ 9 h 36"/>
                <a:gd name="T14" fmla="*/ 39 w 43"/>
                <a:gd name="T15" fmla="*/ 9 h 36"/>
                <a:gd name="T16" fmla="*/ 42 w 43"/>
                <a:gd name="T17" fmla="*/ 9 h 36"/>
                <a:gd name="T18" fmla="*/ 43 w 43"/>
                <a:gd name="T19" fmla="*/ 9 h 36"/>
                <a:gd name="T20" fmla="*/ 43 w 43"/>
                <a:gd name="T21" fmla="*/ 8 h 36"/>
                <a:gd name="T22" fmla="*/ 41 w 43"/>
                <a:gd name="T23" fmla="*/ 4 h 36"/>
                <a:gd name="T24" fmla="*/ 38 w 43"/>
                <a:gd name="T25" fmla="*/ 0 h 36"/>
                <a:gd name="T26" fmla="*/ 34 w 43"/>
                <a:gd name="T27" fmla="*/ 0 h 36"/>
                <a:gd name="T28" fmla="*/ 31 w 43"/>
                <a:gd name="T29" fmla="*/ 0 h 36"/>
                <a:gd name="T30" fmla="*/ 28 w 43"/>
                <a:gd name="T31" fmla="*/ 0 h 36"/>
                <a:gd name="T32" fmla="*/ 27 w 43"/>
                <a:gd name="T33" fmla="*/ 0 h 36"/>
                <a:gd name="T34" fmla="*/ 24 w 43"/>
                <a:gd name="T35" fmla="*/ 0 h 36"/>
                <a:gd name="T36" fmla="*/ 22 w 43"/>
                <a:gd name="T37" fmla="*/ 4 h 36"/>
                <a:gd name="T38" fmla="*/ 18 w 43"/>
                <a:gd name="T39" fmla="*/ 8 h 36"/>
                <a:gd name="T40" fmla="*/ 15 w 43"/>
                <a:gd name="T41" fmla="*/ 12 h 36"/>
                <a:gd name="T42" fmla="*/ 11 w 43"/>
                <a:gd name="T43" fmla="*/ 16 h 36"/>
                <a:gd name="T44" fmla="*/ 7 w 43"/>
                <a:gd name="T45" fmla="*/ 20 h 36"/>
                <a:gd name="T46" fmla="*/ 0 w 43"/>
                <a:gd name="T47" fmla="*/ 25 h 36"/>
                <a:gd name="T48" fmla="*/ 23 w 43"/>
                <a:gd name="T49" fmla="*/ 29 h 36"/>
                <a:gd name="T50" fmla="*/ 26 w 43"/>
                <a:gd name="T51" fmla="*/ 36 h 36"/>
                <a:gd name="T52" fmla="*/ 42 w 43"/>
                <a:gd name="T53" fmla="*/ 35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36">
                  <a:moveTo>
                    <a:pt x="42" y="35"/>
                  </a:moveTo>
                  <a:lnTo>
                    <a:pt x="39" y="31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0" y="25"/>
                  </a:lnTo>
                  <a:lnTo>
                    <a:pt x="23" y="29"/>
                  </a:lnTo>
                  <a:lnTo>
                    <a:pt x="26" y="36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7"/>
            <p:cNvSpPr>
              <a:spLocks noEditPoints="1"/>
            </p:cNvSpPr>
            <p:nvPr/>
          </p:nvSpPr>
          <p:spPr bwMode="auto">
            <a:xfrm>
              <a:off x="6973331" y="2260063"/>
              <a:ext cx="1144022" cy="695036"/>
            </a:xfrm>
            <a:custGeom>
              <a:avLst/>
              <a:gdLst>
                <a:gd name="T0" fmla="*/ 202 w 691"/>
                <a:gd name="T1" fmla="*/ 243 h 351"/>
                <a:gd name="T2" fmla="*/ 224 w 691"/>
                <a:gd name="T3" fmla="*/ 219 h 351"/>
                <a:gd name="T4" fmla="*/ 239 w 691"/>
                <a:gd name="T5" fmla="*/ 219 h 351"/>
                <a:gd name="T6" fmla="*/ 239 w 691"/>
                <a:gd name="T7" fmla="*/ 261 h 351"/>
                <a:gd name="T8" fmla="*/ 247 w 691"/>
                <a:gd name="T9" fmla="*/ 274 h 351"/>
                <a:gd name="T10" fmla="*/ 260 w 691"/>
                <a:gd name="T11" fmla="*/ 308 h 351"/>
                <a:gd name="T12" fmla="*/ 306 w 691"/>
                <a:gd name="T13" fmla="*/ 321 h 351"/>
                <a:gd name="T14" fmla="*/ 311 w 691"/>
                <a:gd name="T15" fmla="*/ 335 h 351"/>
                <a:gd name="T16" fmla="*/ 341 w 691"/>
                <a:gd name="T17" fmla="*/ 342 h 351"/>
                <a:gd name="T18" fmla="*/ 356 w 691"/>
                <a:gd name="T19" fmla="*/ 336 h 351"/>
                <a:gd name="T20" fmla="*/ 379 w 691"/>
                <a:gd name="T21" fmla="*/ 321 h 351"/>
                <a:gd name="T22" fmla="*/ 415 w 691"/>
                <a:gd name="T23" fmla="*/ 307 h 351"/>
                <a:gd name="T24" fmla="*/ 443 w 691"/>
                <a:gd name="T25" fmla="*/ 305 h 351"/>
                <a:gd name="T26" fmla="*/ 469 w 691"/>
                <a:gd name="T27" fmla="*/ 309 h 351"/>
                <a:gd name="T28" fmla="*/ 523 w 691"/>
                <a:gd name="T29" fmla="*/ 301 h 351"/>
                <a:gd name="T30" fmla="*/ 551 w 691"/>
                <a:gd name="T31" fmla="*/ 303 h 351"/>
                <a:gd name="T32" fmla="*/ 587 w 691"/>
                <a:gd name="T33" fmla="*/ 242 h 351"/>
                <a:gd name="T34" fmla="*/ 645 w 691"/>
                <a:gd name="T35" fmla="*/ 175 h 351"/>
                <a:gd name="T36" fmla="*/ 616 w 691"/>
                <a:gd name="T37" fmla="*/ 145 h 351"/>
                <a:gd name="T38" fmla="*/ 568 w 691"/>
                <a:gd name="T39" fmla="*/ 101 h 351"/>
                <a:gd name="T40" fmla="*/ 501 w 691"/>
                <a:gd name="T41" fmla="*/ 44 h 351"/>
                <a:gd name="T42" fmla="*/ 418 w 691"/>
                <a:gd name="T43" fmla="*/ 31 h 351"/>
                <a:gd name="T44" fmla="*/ 384 w 691"/>
                <a:gd name="T45" fmla="*/ 27 h 351"/>
                <a:gd name="T46" fmla="*/ 326 w 691"/>
                <a:gd name="T47" fmla="*/ 15 h 351"/>
                <a:gd name="T48" fmla="*/ 228 w 691"/>
                <a:gd name="T49" fmla="*/ 25 h 351"/>
                <a:gd name="T50" fmla="*/ 229 w 691"/>
                <a:gd name="T51" fmla="*/ 101 h 351"/>
                <a:gd name="T52" fmla="*/ 205 w 691"/>
                <a:gd name="T53" fmla="*/ 105 h 351"/>
                <a:gd name="T54" fmla="*/ 189 w 691"/>
                <a:gd name="T55" fmla="*/ 98 h 351"/>
                <a:gd name="T56" fmla="*/ 155 w 691"/>
                <a:gd name="T57" fmla="*/ 102 h 351"/>
                <a:gd name="T58" fmla="*/ 140 w 691"/>
                <a:gd name="T59" fmla="*/ 110 h 351"/>
                <a:gd name="T60" fmla="*/ 123 w 691"/>
                <a:gd name="T61" fmla="*/ 91 h 351"/>
                <a:gd name="T62" fmla="*/ 100 w 691"/>
                <a:gd name="T63" fmla="*/ 74 h 351"/>
                <a:gd name="T64" fmla="*/ 76 w 691"/>
                <a:gd name="T65" fmla="*/ 78 h 351"/>
                <a:gd name="T66" fmla="*/ 46 w 691"/>
                <a:gd name="T67" fmla="*/ 97 h 351"/>
                <a:gd name="T68" fmla="*/ 41 w 691"/>
                <a:gd name="T69" fmla="*/ 118 h 351"/>
                <a:gd name="T70" fmla="*/ 19 w 691"/>
                <a:gd name="T71" fmla="*/ 122 h 351"/>
                <a:gd name="T72" fmla="*/ 10 w 691"/>
                <a:gd name="T73" fmla="*/ 142 h 351"/>
                <a:gd name="T74" fmla="*/ 4 w 691"/>
                <a:gd name="T75" fmla="*/ 171 h 351"/>
                <a:gd name="T76" fmla="*/ 26 w 691"/>
                <a:gd name="T77" fmla="*/ 200 h 351"/>
                <a:gd name="T78" fmla="*/ 33 w 691"/>
                <a:gd name="T79" fmla="*/ 220 h 351"/>
                <a:gd name="T80" fmla="*/ 56 w 691"/>
                <a:gd name="T81" fmla="*/ 216 h 351"/>
                <a:gd name="T82" fmla="*/ 99 w 691"/>
                <a:gd name="T83" fmla="*/ 214 h 351"/>
                <a:gd name="T84" fmla="*/ 115 w 691"/>
                <a:gd name="T85" fmla="*/ 225 h 351"/>
                <a:gd name="T86" fmla="*/ 127 w 691"/>
                <a:gd name="T87" fmla="*/ 250 h 351"/>
                <a:gd name="T88" fmla="*/ 111 w 691"/>
                <a:gd name="T89" fmla="*/ 260 h 351"/>
                <a:gd name="T90" fmla="*/ 84 w 691"/>
                <a:gd name="T91" fmla="*/ 253 h 351"/>
                <a:gd name="T92" fmla="*/ 77 w 691"/>
                <a:gd name="T93" fmla="*/ 272 h 351"/>
                <a:gd name="T94" fmla="*/ 73 w 691"/>
                <a:gd name="T95" fmla="*/ 297 h 351"/>
                <a:gd name="T96" fmla="*/ 95 w 691"/>
                <a:gd name="T97" fmla="*/ 327 h 351"/>
                <a:gd name="T98" fmla="*/ 130 w 691"/>
                <a:gd name="T99" fmla="*/ 324 h 351"/>
                <a:gd name="T100" fmla="*/ 174 w 691"/>
                <a:gd name="T101" fmla="*/ 246 h 351"/>
                <a:gd name="T102" fmla="*/ 92 w 691"/>
                <a:gd name="T103" fmla="*/ 276 h 351"/>
                <a:gd name="T104" fmla="*/ 540 w 691"/>
                <a:gd name="T105" fmla="*/ 194 h 351"/>
                <a:gd name="T106" fmla="*/ 538 w 691"/>
                <a:gd name="T107" fmla="*/ 208 h 351"/>
                <a:gd name="T108" fmla="*/ 486 w 691"/>
                <a:gd name="T109" fmla="*/ 216 h 351"/>
                <a:gd name="T110" fmla="*/ 459 w 691"/>
                <a:gd name="T111" fmla="*/ 231 h 351"/>
                <a:gd name="T112" fmla="*/ 443 w 691"/>
                <a:gd name="T113" fmla="*/ 255 h 351"/>
                <a:gd name="T114" fmla="*/ 437 w 691"/>
                <a:gd name="T115" fmla="*/ 253 h 351"/>
                <a:gd name="T116" fmla="*/ 446 w 691"/>
                <a:gd name="T117" fmla="*/ 222 h 351"/>
                <a:gd name="T118" fmla="*/ 490 w 691"/>
                <a:gd name="T119" fmla="*/ 206 h 351"/>
                <a:gd name="T120" fmla="*/ 528 w 691"/>
                <a:gd name="T121" fmla="*/ 206 h 3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91" h="351">
                  <a:moveTo>
                    <a:pt x="193" y="245"/>
                  </a:moveTo>
                  <a:lnTo>
                    <a:pt x="196" y="241"/>
                  </a:lnTo>
                  <a:lnTo>
                    <a:pt x="201" y="241"/>
                  </a:lnTo>
                  <a:lnTo>
                    <a:pt x="200" y="239"/>
                  </a:lnTo>
                  <a:lnTo>
                    <a:pt x="198" y="239"/>
                  </a:lnTo>
                  <a:lnTo>
                    <a:pt x="201" y="238"/>
                  </a:lnTo>
                  <a:lnTo>
                    <a:pt x="205" y="238"/>
                  </a:lnTo>
                  <a:lnTo>
                    <a:pt x="204" y="239"/>
                  </a:lnTo>
                  <a:lnTo>
                    <a:pt x="202" y="242"/>
                  </a:lnTo>
                  <a:lnTo>
                    <a:pt x="202" y="243"/>
                  </a:lnTo>
                  <a:lnTo>
                    <a:pt x="204" y="245"/>
                  </a:lnTo>
                  <a:lnTo>
                    <a:pt x="205" y="246"/>
                  </a:lnTo>
                  <a:lnTo>
                    <a:pt x="210" y="238"/>
                  </a:lnTo>
                  <a:lnTo>
                    <a:pt x="213" y="234"/>
                  </a:lnTo>
                  <a:lnTo>
                    <a:pt x="217" y="231"/>
                  </a:lnTo>
                  <a:lnTo>
                    <a:pt x="227" y="227"/>
                  </a:lnTo>
                  <a:lnTo>
                    <a:pt x="224" y="223"/>
                  </a:lnTo>
                  <a:lnTo>
                    <a:pt x="222" y="222"/>
                  </a:lnTo>
                  <a:lnTo>
                    <a:pt x="222" y="220"/>
                  </a:lnTo>
                  <a:lnTo>
                    <a:pt x="224" y="219"/>
                  </a:lnTo>
                  <a:lnTo>
                    <a:pt x="227" y="219"/>
                  </a:lnTo>
                  <a:lnTo>
                    <a:pt x="229" y="220"/>
                  </a:lnTo>
                  <a:lnTo>
                    <a:pt x="233" y="222"/>
                  </a:lnTo>
                  <a:lnTo>
                    <a:pt x="236" y="222"/>
                  </a:lnTo>
                  <a:lnTo>
                    <a:pt x="237" y="219"/>
                  </a:lnTo>
                  <a:lnTo>
                    <a:pt x="236" y="218"/>
                  </a:lnTo>
                  <a:lnTo>
                    <a:pt x="237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44" y="219"/>
                  </a:lnTo>
                  <a:lnTo>
                    <a:pt x="239" y="231"/>
                  </a:lnTo>
                  <a:lnTo>
                    <a:pt x="236" y="237"/>
                  </a:lnTo>
                  <a:lnTo>
                    <a:pt x="235" y="243"/>
                  </a:lnTo>
                  <a:lnTo>
                    <a:pt x="235" y="249"/>
                  </a:lnTo>
                  <a:lnTo>
                    <a:pt x="235" y="254"/>
                  </a:lnTo>
                  <a:lnTo>
                    <a:pt x="236" y="257"/>
                  </a:lnTo>
                  <a:lnTo>
                    <a:pt x="237" y="260"/>
                  </a:lnTo>
                  <a:lnTo>
                    <a:pt x="239" y="261"/>
                  </a:lnTo>
                  <a:lnTo>
                    <a:pt x="241" y="264"/>
                  </a:lnTo>
                  <a:lnTo>
                    <a:pt x="244" y="265"/>
                  </a:lnTo>
                  <a:lnTo>
                    <a:pt x="245" y="265"/>
                  </a:lnTo>
                  <a:lnTo>
                    <a:pt x="248" y="265"/>
                  </a:lnTo>
                  <a:lnTo>
                    <a:pt x="249" y="266"/>
                  </a:lnTo>
                  <a:lnTo>
                    <a:pt x="245" y="269"/>
                  </a:lnTo>
                  <a:lnTo>
                    <a:pt x="244" y="270"/>
                  </a:lnTo>
                  <a:lnTo>
                    <a:pt x="244" y="274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8" y="274"/>
                  </a:lnTo>
                  <a:lnTo>
                    <a:pt x="247" y="277"/>
                  </a:lnTo>
                  <a:lnTo>
                    <a:pt x="241" y="278"/>
                  </a:lnTo>
                  <a:lnTo>
                    <a:pt x="244" y="282"/>
                  </a:lnTo>
                  <a:lnTo>
                    <a:pt x="245" y="286"/>
                  </a:lnTo>
                  <a:lnTo>
                    <a:pt x="245" y="289"/>
                  </a:lnTo>
                  <a:lnTo>
                    <a:pt x="247" y="300"/>
                  </a:lnTo>
                  <a:lnTo>
                    <a:pt x="248" y="308"/>
                  </a:lnTo>
                  <a:lnTo>
                    <a:pt x="255" y="308"/>
                  </a:lnTo>
                  <a:lnTo>
                    <a:pt x="260" y="308"/>
                  </a:lnTo>
                  <a:lnTo>
                    <a:pt x="266" y="308"/>
                  </a:lnTo>
                  <a:lnTo>
                    <a:pt x="278" y="311"/>
                  </a:lnTo>
                  <a:lnTo>
                    <a:pt x="286" y="312"/>
                  </a:lnTo>
                  <a:lnTo>
                    <a:pt x="288" y="308"/>
                  </a:lnTo>
                  <a:lnTo>
                    <a:pt x="294" y="317"/>
                  </a:lnTo>
                  <a:lnTo>
                    <a:pt x="297" y="320"/>
                  </a:lnTo>
                  <a:lnTo>
                    <a:pt x="298" y="321"/>
                  </a:lnTo>
                  <a:lnTo>
                    <a:pt x="301" y="321"/>
                  </a:lnTo>
                  <a:lnTo>
                    <a:pt x="303" y="321"/>
                  </a:lnTo>
                  <a:lnTo>
                    <a:pt x="306" y="321"/>
                  </a:lnTo>
                  <a:lnTo>
                    <a:pt x="307" y="321"/>
                  </a:lnTo>
                  <a:lnTo>
                    <a:pt x="309" y="323"/>
                  </a:lnTo>
                  <a:lnTo>
                    <a:pt x="309" y="324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3" y="327"/>
                  </a:lnTo>
                  <a:lnTo>
                    <a:pt x="313" y="328"/>
                  </a:lnTo>
                  <a:lnTo>
                    <a:pt x="313" y="331"/>
                  </a:lnTo>
                  <a:lnTo>
                    <a:pt x="311" y="334"/>
                  </a:lnTo>
                  <a:lnTo>
                    <a:pt x="311" y="335"/>
                  </a:lnTo>
                  <a:lnTo>
                    <a:pt x="313" y="336"/>
                  </a:lnTo>
                  <a:lnTo>
                    <a:pt x="317" y="338"/>
                  </a:lnTo>
                  <a:lnTo>
                    <a:pt x="321" y="339"/>
                  </a:lnTo>
                  <a:lnTo>
                    <a:pt x="325" y="339"/>
                  </a:lnTo>
                  <a:lnTo>
                    <a:pt x="327" y="339"/>
                  </a:lnTo>
                  <a:lnTo>
                    <a:pt x="329" y="339"/>
                  </a:lnTo>
                  <a:lnTo>
                    <a:pt x="332" y="338"/>
                  </a:lnTo>
                  <a:lnTo>
                    <a:pt x="336" y="339"/>
                  </a:lnTo>
                  <a:lnTo>
                    <a:pt x="338" y="340"/>
                  </a:lnTo>
                  <a:lnTo>
                    <a:pt x="341" y="342"/>
                  </a:lnTo>
                  <a:lnTo>
                    <a:pt x="341" y="344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41" y="351"/>
                  </a:lnTo>
                  <a:lnTo>
                    <a:pt x="345" y="351"/>
                  </a:lnTo>
                  <a:lnTo>
                    <a:pt x="348" y="350"/>
                  </a:lnTo>
                  <a:lnTo>
                    <a:pt x="348" y="343"/>
                  </a:lnTo>
                  <a:lnTo>
                    <a:pt x="354" y="342"/>
                  </a:lnTo>
                  <a:lnTo>
                    <a:pt x="358" y="342"/>
                  </a:lnTo>
                  <a:lnTo>
                    <a:pt x="360" y="336"/>
                  </a:lnTo>
                  <a:lnTo>
                    <a:pt x="361" y="332"/>
                  </a:lnTo>
                  <a:lnTo>
                    <a:pt x="362" y="331"/>
                  </a:lnTo>
                  <a:lnTo>
                    <a:pt x="364" y="330"/>
                  </a:lnTo>
                  <a:lnTo>
                    <a:pt x="369" y="330"/>
                  </a:lnTo>
                  <a:lnTo>
                    <a:pt x="372" y="328"/>
                  </a:lnTo>
                  <a:lnTo>
                    <a:pt x="372" y="327"/>
                  </a:lnTo>
                  <a:lnTo>
                    <a:pt x="373" y="325"/>
                  </a:lnTo>
                  <a:lnTo>
                    <a:pt x="375" y="324"/>
                  </a:lnTo>
                  <a:lnTo>
                    <a:pt x="377" y="323"/>
                  </a:lnTo>
                  <a:lnTo>
                    <a:pt x="383" y="321"/>
                  </a:lnTo>
                  <a:lnTo>
                    <a:pt x="385" y="321"/>
                  </a:lnTo>
                  <a:lnTo>
                    <a:pt x="388" y="321"/>
                  </a:lnTo>
                  <a:lnTo>
                    <a:pt x="389" y="320"/>
                  </a:lnTo>
                  <a:lnTo>
                    <a:pt x="392" y="319"/>
                  </a:lnTo>
                  <a:lnTo>
                    <a:pt x="395" y="317"/>
                  </a:lnTo>
                  <a:lnTo>
                    <a:pt x="397" y="313"/>
                  </a:lnTo>
                  <a:lnTo>
                    <a:pt x="403" y="309"/>
                  </a:lnTo>
                  <a:lnTo>
                    <a:pt x="406" y="308"/>
                  </a:lnTo>
                  <a:lnTo>
                    <a:pt x="407" y="307"/>
                  </a:lnTo>
                  <a:lnTo>
                    <a:pt x="419" y="307"/>
                  </a:lnTo>
                  <a:lnTo>
                    <a:pt x="422" y="308"/>
                  </a:lnTo>
                  <a:lnTo>
                    <a:pt x="424" y="309"/>
                  </a:lnTo>
                  <a:lnTo>
                    <a:pt x="431" y="313"/>
                  </a:lnTo>
                  <a:lnTo>
                    <a:pt x="435" y="317"/>
                  </a:lnTo>
                  <a:lnTo>
                    <a:pt x="437" y="317"/>
                  </a:lnTo>
                  <a:lnTo>
                    <a:pt x="438" y="315"/>
                  </a:lnTo>
                  <a:lnTo>
                    <a:pt x="439" y="313"/>
                  </a:lnTo>
                  <a:lnTo>
                    <a:pt x="442" y="312"/>
                  </a:lnTo>
                  <a:lnTo>
                    <a:pt x="445" y="308"/>
                  </a:lnTo>
                  <a:lnTo>
                    <a:pt x="447" y="305"/>
                  </a:lnTo>
                  <a:lnTo>
                    <a:pt x="449" y="304"/>
                  </a:lnTo>
                  <a:lnTo>
                    <a:pt x="451" y="305"/>
                  </a:lnTo>
                  <a:lnTo>
                    <a:pt x="458" y="301"/>
                  </a:lnTo>
                  <a:lnTo>
                    <a:pt x="459" y="301"/>
                  </a:lnTo>
                  <a:lnTo>
                    <a:pt x="461" y="303"/>
                  </a:lnTo>
                  <a:lnTo>
                    <a:pt x="462" y="305"/>
                  </a:lnTo>
                  <a:lnTo>
                    <a:pt x="466" y="307"/>
                  </a:lnTo>
                  <a:lnTo>
                    <a:pt x="469" y="308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8" y="308"/>
                  </a:lnTo>
                  <a:lnTo>
                    <a:pt x="484" y="305"/>
                  </a:lnTo>
                  <a:lnTo>
                    <a:pt x="488" y="303"/>
                  </a:lnTo>
                  <a:lnTo>
                    <a:pt x="492" y="301"/>
                  </a:lnTo>
                  <a:lnTo>
                    <a:pt x="501" y="301"/>
                  </a:lnTo>
                  <a:lnTo>
                    <a:pt x="512" y="300"/>
                  </a:lnTo>
                  <a:lnTo>
                    <a:pt x="516" y="300"/>
                  </a:lnTo>
                  <a:lnTo>
                    <a:pt x="520" y="300"/>
                  </a:lnTo>
                  <a:lnTo>
                    <a:pt x="523" y="301"/>
                  </a:lnTo>
                  <a:lnTo>
                    <a:pt x="527" y="301"/>
                  </a:lnTo>
                  <a:lnTo>
                    <a:pt x="529" y="301"/>
                  </a:lnTo>
                  <a:lnTo>
                    <a:pt x="533" y="303"/>
                  </a:lnTo>
                  <a:lnTo>
                    <a:pt x="536" y="305"/>
                  </a:lnTo>
                  <a:lnTo>
                    <a:pt x="537" y="307"/>
                  </a:lnTo>
                  <a:lnTo>
                    <a:pt x="537" y="308"/>
                  </a:lnTo>
                  <a:lnTo>
                    <a:pt x="539" y="309"/>
                  </a:lnTo>
                  <a:lnTo>
                    <a:pt x="543" y="311"/>
                  </a:lnTo>
                  <a:lnTo>
                    <a:pt x="547" y="311"/>
                  </a:lnTo>
                  <a:lnTo>
                    <a:pt x="555" y="315"/>
                  </a:lnTo>
                  <a:lnTo>
                    <a:pt x="555" y="303"/>
                  </a:lnTo>
                  <a:lnTo>
                    <a:pt x="562" y="288"/>
                  </a:lnTo>
                  <a:lnTo>
                    <a:pt x="558" y="280"/>
                  </a:lnTo>
                  <a:lnTo>
                    <a:pt x="550" y="272"/>
                  </a:lnTo>
                  <a:lnTo>
                    <a:pt x="547" y="266"/>
                  </a:lnTo>
                  <a:lnTo>
                    <a:pt x="551" y="262"/>
                  </a:lnTo>
                  <a:lnTo>
                    <a:pt x="564" y="260"/>
                  </a:lnTo>
                  <a:lnTo>
                    <a:pt x="578" y="253"/>
                  </a:lnTo>
                  <a:lnTo>
                    <a:pt x="594" y="253"/>
                  </a:lnTo>
                  <a:lnTo>
                    <a:pt x="598" y="247"/>
                  </a:lnTo>
                  <a:lnTo>
                    <a:pt x="591" y="242"/>
                  </a:lnTo>
                  <a:lnTo>
                    <a:pt x="590" y="231"/>
                  </a:lnTo>
                  <a:lnTo>
                    <a:pt x="593" y="218"/>
                  </a:lnTo>
                  <a:lnTo>
                    <a:pt x="599" y="212"/>
                  </a:lnTo>
                  <a:lnTo>
                    <a:pt x="605" y="203"/>
                  </a:lnTo>
                  <a:lnTo>
                    <a:pt x="612" y="198"/>
                  </a:lnTo>
                  <a:lnTo>
                    <a:pt x="622" y="198"/>
                  </a:lnTo>
                  <a:lnTo>
                    <a:pt x="636" y="192"/>
                  </a:lnTo>
                  <a:lnTo>
                    <a:pt x="637" y="184"/>
                  </a:lnTo>
                  <a:lnTo>
                    <a:pt x="640" y="179"/>
                  </a:lnTo>
                  <a:lnTo>
                    <a:pt x="649" y="175"/>
                  </a:lnTo>
                  <a:lnTo>
                    <a:pt x="655" y="167"/>
                  </a:lnTo>
                  <a:lnTo>
                    <a:pt x="663" y="160"/>
                  </a:lnTo>
                  <a:lnTo>
                    <a:pt x="691" y="156"/>
                  </a:lnTo>
                  <a:lnTo>
                    <a:pt x="676" y="152"/>
                  </a:lnTo>
                  <a:lnTo>
                    <a:pt x="671" y="148"/>
                  </a:lnTo>
                  <a:lnTo>
                    <a:pt x="665" y="141"/>
                  </a:lnTo>
                  <a:lnTo>
                    <a:pt x="661" y="133"/>
                  </a:lnTo>
                  <a:lnTo>
                    <a:pt x="653" y="133"/>
                  </a:lnTo>
                  <a:lnTo>
                    <a:pt x="640" y="136"/>
                  </a:lnTo>
                  <a:lnTo>
                    <a:pt x="620" y="145"/>
                  </a:lnTo>
                  <a:lnTo>
                    <a:pt x="607" y="148"/>
                  </a:lnTo>
                  <a:lnTo>
                    <a:pt x="598" y="142"/>
                  </a:lnTo>
                  <a:lnTo>
                    <a:pt x="595" y="137"/>
                  </a:lnTo>
                  <a:lnTo>
                    <a:pt x="591" y="125"/>
                  </a:lnTo>
                  <a:lnTo>
                    <a:pt x="589" y="114"/>
                  </a:lnTo>
                  <a:lnTo>
                    <a:pt x="583" y="107"/>
                  </a:lnTo>
                  <a:lnTo>
                    <a:pt x="581" y="105"/>
                  </a:lnTo>
                  <a:lnTo>
                    <a:pt x="578" y="103"/>
                  </a:lnTo>
                  <a:lnTo>
                    <a:pt x="575" y="101"/>
                  </a:lnTo>
                  <a:lnTo>
                    <a:pt x="572" y="101"/>
                  </a:lnTo>
                  <a:lnTo>
                    <a:pt x="555" y="101"/>
                  </a:lnTo>
                  <a:lnTo>
                    <a:pt x="548" y="102"/>
                  </a:lnTo>
                  <a:lnTo>
                    <a:pt x="543" y="103"/>
                  </a:lnTo>
                  <a:lnTo>
                    <a:pt x="539" y="103"/>
                  </a:lnTo>
                  <a:lnTo>
                    <a:pt x="535" y="102"/>
                  </a:lnTo>
                  <a:lnTo>
                    <a:pt x="533" y="99"/>
                  </a:lnTo>
                  <a:lnTo>
                    <a:pt x="532" y="98"/>
                  </a:lnTo>
                  <a:lnTo>
                    <a:pt x="528" y="93"/>
                  </a:lnTo>
                  <a:lnTo>
                    <a:pt x="519" y="72"/>
                  </a:lnTo>
                  <a:lnTo>
                    <a:pt x="505" y="44"/>
                  </a:lnTo>
                  <a:lnTo>
                    <a:pt x="494" y="25"/>
                  </a:lnTo>
                  <a:lnTo>
                    <a:pt x="496" y="17"/>
                  </a:lnTo>
                  <a:lnTo>
                    <a:pt x="493" y="13"/>
                  </a:lnTo>
                  <a:lnTo>
                    <a:pt x="480" y="17"/>
                  </a:lnTo>
                  <a:lnTo>
                    <a:pt x="466" y="21"/>
                  </a:lnTo>
                  <a:lnTo>
                    <a:pt x="450" y="29"/>
                  </a:lnTo>
                  <a:lnTo>
                    <a:pt x="435" y="35"/>
                  </a:lnTo>
                  <a:lnTo>
                    <a:pt x="420" y="33"/>
                  </a:lnTo>
                  <a:lnTo>
                    <a:pt x="422" y="33"/>
                  </a:lnTo>
                  <a:lnTo>
                    <a:pt x="422" y="31"/>
                  </a:lnTo>
                  <a:lnTo>
                    <a:pt x="420" y="28"/>
                  </a:lnTo>
                  <a:lnTo>
                    <a:pt x="420" y="27"/>
                  </a:lnTo>
                  <a:lnTo>
                    <a:pt x="419" y="25"/>
                  </a:lnTo>
                  <a:lnTo>
                    <a:pt x="418" y="24"/>
                  </a:lnTo>
                  <a:lnTo>
                    <a:pt x="416" y="24"/>
                  </a:lnTo>
                  <a:lnTo>
                    <a:pt x="415" y="24"/>
                  </a:lnTo>
                  <a:lnTo>
                    <a:pt x="408" y="28"/>
                  </a:lnTo>
                  <a:lnTo>
                    <a:pt x="407" y="25"/>
                  </a:lnTo>
                  <a:lnTo>
                    <a:pt x="395" y="19"/>
                  </a:lnTo>
                  <a:lnTo>
                    <a:pt x="388" y="27"/>
                  </a:lnTo>
                  <a:lnTo>
                    <a:pt x="381" y="29"/>
                  </a:lnTo>
                  <a:lnTo>
                    <a:pt x="375" y="21"/>
                  </a:lnTo>
                  <a:lnTo>
                    <a:pt x="369" y="20"/>
                  </a:lnTo>
                  <a:lnTo>
                    <a:pt x="371" y="12"/>
                  </a:lnTo>
                  <a:lnTo>
                    <a:pt x="371" y="8"/>
                  </a:lnTo>
                  <a:lnTo>
                    <a:pt x="364" y="5"/>
                  </a:lnTo>
                  <a:lnTo>
                    <a:pt x="361" y="0"/>
                  </a:lnTo>
                  <a:lnTo>
                    <a:pt x="353" y="1"/>
                  </a:lnTo>
                  <a:lnTo>
                    <a:pt x="342" y="5"/>
                  </a:lnTo>
                  <a:lnTo>
                    <a:pt x="326" y="15"/>
                  </a:lnTo>
                  <a:lnTo>
                    <a:pt x="319" y="15"/>
                  </a:lnTo>
                  <a:lnTo>
                    <a:pt x="303" y="19"/>
                  </a:lnTo>
                  <a:lnTo>
                    <a:pt x="287" y="19"/>
                  </a:lnTo>
                  <a:lnTo>
                    <a:pt x="276" y="23"/>
                  </a:lnTo>
                  <a:lnTo>
                    <a:pt x="260" y="24"/>
                  </a:lnTo>
                  <a:lnTo>
                    <a:pt x="253" y="21"/>
                  </a:lnTo>
                  <a:lnTo>
                    <a:pt x="243" y="20"/>
                  </a:lnTo>
                  <a:lnTo>
                    <a:pt x="233" y="16"/>
                  </a:lnTo>
                  <a:lnTo>
                    <a:pt x="227" y="20"/>
                  </a:lnTo>
                  <a:lnTo>
                    <a:pt x="228" y="25"/>
                  </a:lnTo>
                  <a:lnTo>
                    <a:pt x="228" y="33"/>
                  </a:lnTo>
                  <a:lnTo>
                    <a:pt x="220" y="41"/>
                  </a:lnTo>
                  <a:lnTo>
                    <a:pt x="220" y="52"/>
                  </a:lnTo>
                  <a:lnTo>
                    <a:pt x="217" y="59"/>
                  </a:lnTo>
                  <a:lnTo>
                    <a:pt x="217" y="67"/>
                  </a:lnTo>
                  <a:lnTo>
                    <a:pt x="224" y="78"/>
                  </a:lnTo>
                  <a:lnTo>
                    <a:pt x="225" y="82"/>
                  </a:lnTo>
                  <a:lnTo>
                    <a:pt x="218" y="94"/>
                  </a:lnTo>
                  <a:lnTo>
                    <a:pt x="225" y="99"/>
                  </a:lnTo>
                  <a:lnTo>
                    <a:pt x="229" y="101"/>
                  </a:lnTo>
                  <a:lnTo>
                    <a:pt x="232" y="103"/>
                  </a:lnTo>
                  <a:lnTo>
                    <a:pt x="236" y="106"/>
                  </a:lnTo>
                  <a:lnTo>
                    <a:pt x="236" y="109"/>
                  </a:lnTo>
                  <a:lnTo>
                    <a:pt x="235" y="111"/>
                  </a:lnTo>
                  <a:lnTo>
                    <a:pt x="232" y="115"/>
                  </a:lnTo>
                  <a:lnTo>
                    <a:pt x="228" y="117"/>
                  </a:lnTo>
                  <a:lnTo>
                    <a:pt x="221" y="117"/>
                  </a:lnTo>
                  <a:lnTo>
                    <a:pt x="210" y="114"/>
                  </a:lnTo>
                  <a:lnTo>
                    <a:pt x="208" y="109"/>
                  </a:lnTo>
                  <a:lnTo>
                    <a:pt x="205" y="105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8" y="101"/>
                  </a:lnTo>
                  <a:lnTo>
                    <a:pt x="198" y="102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3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2" y="101"/>
                  </a:lnTo>
                  <a:lnTo>
                    <a:pt x="178" y="102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0" y="107"/>
                  </a:lnTo>
                  <a:lnTo>
                    <a:pt x="166" y="107"/>
                  </a:lnTo>
                  <a:lnTo>
                    <a:pt x="157" y="102"/>
                  </a:lnTo>
                  <a:lnTo>
                    <a:pt x="155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1" y="102"/>
                  </a:lnTo>
                  <a:lnTo>
                    <a:pt x="151" y="103"/>
                  </a:lnTo>
                  <a:lnTo>
                    <a:pt x="148" y="105"/>
                  </a:lnTo>
                  <a:lnTo>
                    <a:pt x="147" y="106"/>
                  </a:lnTo>
                  <a:lnTo>
                    <a:pt x="147" y="110"/>
                  </a:lnTo>
                  <a:lnTo>
                    <a:pt x="147" y="115"/>
                  </a:lnTo>
                  <a:lnTo>
                    <a:pt x="138" y="113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39" y="101"/>
                  </a:lnTo>
                  <a:lnTo>
                    <a:pt x="138" y="101"/>
                  </a:lnTo>
                  <a:lnTo>
                    <a:pt x="131" y="101"/>
                  </a:lnTo>
                  <a:lnTo>
                    <a:pt x="130" y="101"/>
                  </a:lnTo>
                  <a:lnTo>
                    <a:pt x="128" y="99"/>
                  </a:lnTo>
                  <a:lnTo>
                    <a:pt x="124" y="94"/>
                  </a:lnTo>
                  <a:lnTo>
                    <a:pt x="123" y="91"/>
                  </a:lnTo>
                  <a:lnTo>
                    <a:pt x="122" y="90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9" y="86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0" y="74"/>
                  </a:lnTo>
                  <a:lnTo>
                    <a:pt x="99" y="72"/>
                  </a:lnTo>
                  <a:lnTo>
                    <a:pt x="96" y="72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6" y="76"/>
                  </a:lnTo>
                  <a:lnTo>
                    <a:pt x="88" y="76"/>
                  </a:lnTo>
                  <a:lnTo>
                    <a:pt x="88" y="72"/>
                  </a:lnTo>
                  <a:lnTo>
                    <a:pt x="72" y="75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68" y="89"/>
                  </a:lnTo>
                  <a:lnTo>
                    <a:pt x="62" y="94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0" y="94"/>
                  </a:lnTo>
                  <a:lnTo>
                    <a:pt x="49" y="94"/>
                  </a:lnTo>
                  <a:lnTo>
                    <a:pt x="48" y="94"/>
                  </a:lnTo>
                  <a:lnTo>
                    <a:pt x="46" y="97"/>
                  </a:lnTo>
                  <a:lnTo>
                    <a:pt x="45" y="98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5"/>
                  </a:lnTo>
                  <a:lnTo>
                    <a:pt x="37" y="111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5" y="121"/>
                  </a:lnTo>
                  <a:lnTo>
                    <a:pt x="34" y="128"/>
                  </a:lnTo>
                  <a:lnTo>
                    <a:pt x="29" y="115"/>
                  </a:lnTo>
                  <a:lnTo>
                    <a:pt x="27" y="114"/>
                  </a:lnTo>
                  <a:lnTo>
                    <a:pt x="23" y="115"/>
                  </a:lnTo>
                  <a:lnTo>
                    <a:pt x="22" y="117"/>
                  </a:lnTo>
                  <a:lnTo>
                    <a:pt x="22" y="118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9" y="122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3" y="132"/>
                  </a:lnTo>
                  <a:lnTo>
                    <a:pt x="11" y="137"/>
                  </a:lnTo>
                  <a:lnTo>
                    <a:pt x="8" y="140"/>
                  </a:lnTo>
                  <a:lnTo>
                    <a:pt x="7" y="141"/>
                  </a:lnTo>
                  <a:lnTo>
                    <a:pt x="10" y="142"/>
                  </a:lnTo>
                  <a:lnTo>
                    <a:pt x="11" y="144"/>
                  </a:lnTo>
                  <a:lnTo>
                    <a:pt x="13" y="146"/>
                  </a:lnTo>
                  <a:lnTo>
                    <a:pt x="13" y="149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2" y="164"/>
                  </a:lnTo>
                  <a:lnTo>
                    <a:pt x="0" y="167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7" y="172"/>
                  </a:lnTo>
                  <a:lnTo>
                    <a:pt x="10" y="175"/>
                  </a:lnTo>
                  <a:lnTo>
                    <a:pt x="11" y="179"/>
                  </a:lnTo>
                  <a:lnTo>
                    <a:pt x="10" y="183"/>
                  </a:lnTo>
                  <a:lnTo>
                    <a:pt x="10" y="185"/>
                  </a:lnTo>
                  <a:lnTo>
                    <a:pt x="11" y="187"/>
                  </a:lnTo>
                  <a:lnTo>
                    <a:pt x="13" y="188"/>
                  </a:lnTo>
                  <a:lnTo>
                    <a:pt x="15" y="187"/>
                  </a:lnTo>
                  <a:lnTo>
                    <a:pt x="19" y="184"/>
                  </a:lnTo>
                  <a:lnTo>
                    <a:pt x="26" y="200"/>
                  </a:lnTo>
                  <a:lnTo>
                    <a:pt x="27" y="204"/>
                  </a:lnTo>
                  <a:lnTo>
                    <a:pt x="27" y="207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7" y="215"/>
                  </a:lnTo>
                  <a:lnTo>
                    <a:pt x="30" y="219"/>
                  </a:lnTo>
                  <a:lnTo>
                    <a:pt x="31" y="219"/>
                  </a:lnTo>
                  <a:lnTo>
                    <a:pt x="33" y="220"/>
                  </a:lnTo>
                  <a:lnTo>
                    <a:pt x="34" y="222"/>
                  </a:lnTo>
                  <a:lnTo>
                    <a:pt x="38" y="222"/>
                  </a:lnTo>
                  <a:lnTo>
                    <a:pt x="41" y="218"/>
                  </a:lnTo>
                  <a:lnTo>
                    <a:pt x="43" y="216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3" y="216"/>
                  </a:lnTo>
                  <a:lnTo>
                    <a:pt x="56" y="216"/>
                  </a:lnTo>
                  <a:lnTo>
                    <a:pt x="57" y="214"/>
                  </a:lnTo>
                  <a:lnTo>
                    <a:pt x="61" y="208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3" y="202"/>
                  </a:lnTo>
                  <a:lnTo>
                    <a:pt x="78" y="204"/>
                  </a:lnTo>
                  <a:lnTo>
                    <a:pt x="78" y="210"/>
                  </a:lnTo>
                  <a:lnTo>
                    <a:pt x="87" y="211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1" y="215"/>
                  </a:lnTo>
                  <a:lnTo>
                    <a:pt x="105" y="216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3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7"/>
                  </a:lnTo>
                  <a:lnTo>
                    <a:pt x="116" y="229"/>
                  </a:lnTo>
                  <a:lnTo>
                    <a:pt x="116" y="233"/>
                  </a:lnTo>
                  <a:lnTo>
                    <a:pt x="116" y="237"/>
                  </a:lnTo>
                  <a:lnTo>
                    <a:pt x="116" y="238"/>
                  </a:lnTo>
                  <a:lnTo>
                    <a:pt x="118" y="241"/>
                  </a:lnTo>
                  <a:lnTo>
                    <a:pt x="119" y="242"/>
                  </a:lnTo>
                  <a:lnTo>
                    <a:pt x="122" y="245"/>
                  </a:lnTo>
                  <a:lnTo>
                    <a:pt x="126" y="249"/>
                  </a:lnTo>
                  <a:lnTo>
                    <a:pt x="127" y="250"/>
                  </a:lnTo>
                  <a:lnTo>
                    <a:pt x="127" y="253"/>
                  </a:lnTo>
                  <a:lnTo>
                    <a:pt x="126" y="255"/>
                  </a:lnTo>
                  <a:lnTo>
                    <a:pt x="123" y="258"/>
                  </a:lnTo>
                  <a:lnTo>
                    <a:pt x="120" y="260"/>
                  </a:lnTo>
                  <a:lnTo>
                    <a:pt x="115" y="261"/>
                  </a:lnTo>
                  <a:lnTo>
                    <a:pt x="116" y="262"/>
                  </a:lnTo>
                  <a:lnTo>
                    <a:pt x="115" y="264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1" y="260"/>
                  </a:lnTo>
                  <a:lnTo>
                    <a:pt x="109" y="260"/>
                  </a:lnTo>
                  <a:lnTo>
                    <a:pt x="107" y="258"/>
                  </a:lnTo>
                  <a:lnTo>
                    <a:pt x="107" y="255"/>
                  </a:lnTo>
                  <a:lnTo>
                    <a:pt x="103" y="255"/>
                  </a:lnTo>
                  <a:lnTo>
                    <a:pt x="97" y="255"/>
                  </a:lnTo>
                  <a:lnTo>
                    <a:pt x="95" y="254"/>
                  </a:lnTo>
                  <a:lnTo>
                    <a:pt x="93" y="251"/>
                  </a:lnTo>
                  <a:lnTo>
                    <a:pt x="92" y="250"/>
                  </a:lnTo>
                  <a:lnTo>
                    <a:pt x="87" y="250"/>
                  </a:lnTo>
                  <a:lnTo>
                    <a:pt x="84" y="253"/>
                  </a:lnTo>
                  <a:lnTo>
                    <a:pt x="87" y="261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69" y="261"/>
                  </a:lnTo>
                  <a:lnTo>
                    <a:pt x="70" y="264"/>
                  </a:lnTo>
                  <a:lnTo>
                    <a:pt x="70" y="265"/>
                  </a:lnTo>
                  <a:lnTo>
                    <a:pt x="70" y="268"/>
                  </a:lnTo>
                  <a:lnTo>
                    <a:pt x="72" y="272"/>
                  </a:lnTo>
                  <a:lnTo>
                    <a:pt x="76" y="272"/>
                  </a:lnTo>
                  <a:lnTo>
                    <a:pt x="77" y="272"/>
                  </a:lnTo>
                  <a:lnTo>
                    <a:pt x="77" y="273"/>
                  </a:lnTo>
                  <a:lnTo>
                    <a:pt x="78" y="276"/>
                  </a:lnTo>
                  <a:lnTo>
                    <a:pt x="78" y="277"/>
                  </a:lnTo>
                  <a:lnTo>
                    <a:pt x="58" y="274"/>
                  </a:lnTo>
                  <a:lnTo>
                    <a:pt x="58" y="280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70" y="288"/>
                  </a:lnTo>
                  <a:lnTo>
                    <a:pt x="72" y="292"/>
                  </a:lnTo>
                  <a:lnTo>
                    <a:pt x="73" y="297"/>
                  </a:lnTo>
                  <a:lnTo>
                    <a:pt x="73" y="300"/>
                  </a:lnTo>
                  <a:lnTo>
                    <a:pt x="81" y="305"/>
                  </a:lnTo>
                  <a:lnTo>
                    <a:pt x="87" y="311"/>
                  </a:lnTo>
                  <a:lnTo>
                    <a:pt x="92" y="309"/>
                  </a:lnTo>
                  <a:lnTo>
                    <a:pt x="95" y="309"/>
                  </a:lnTo>
                  <a:lnTo>
                    <a:pt x="97" y="311"/>
                  </a:lnTo>
                  <a:lnTo>
                    <a:pt x="96" y="316"/>
                  </a:lnTo>
                  <a:lnTo>
                    <a:pt x="95" y="320"/>
                  </a:lnTo>
                  <a:lnTo>
                    <a:pt x="95" y="324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100" y="320"/>
                  </a:lnTo>
                  <a:lnTo>
                    <a:pt x="103" y="319"/>
                  </a:lnTo>
                  <a:lnTo>
                    <a:pt x="104" y="317"/>
                  </a:lnTo>
                  <a:lnTo>
                    <a:pt x="108" y="316"/>
                  </a:lnTo>
                  <a:lnTo>
                    <a:pt x="112" y="316"/>
                  </a:lnTo>
                  <a:lnTo>
                    <a:pt x="118" y="316"/>
                  </a:lnTo>
                  <a:lnTo>
                    <a:pt x="123" y="317"/>
                  </a:lnTo>
                  <a:lnTo>
                    <a:pt x="126" y="320"/>
                  </a:lnTo>
                  <a:lnTo>
                    <a:pt x="130" y="324"/>
                  </a:lnTo>
                  <a:lnTo>
                    <a:pt x="134" y="330"/>
                  </a:lnTo>
                  <a:lnTo>
                    <a:pt x="136" y="334"/>
                  </a:lnTo>
                  <a:lnTo>
                    <a:pt x="140" y="334"/>
                  </a:lnTo>
                  <a:lnTo>
                    <a:pt x="144" y="335"/>
                  </a:lnTo>
                  <a:lnTo>
                    <a:pt x="151" y="334"/>
                  </a:lnTo>
                  <a:lnTo>
                    <a:pt x="154" y="254"/>
                  </a:lnTo>
                  <a:lnTo>
                    <a:pt x="161" y="250"/>
                  </a:lnTo>
                  <a:lnTo>
                    <a:pt x="167" y="247"/>
                  </a:lnTo>
                  <a:lnTo>
                    <a:pt x="171" y="246"/>
                  </a:lnTo>
                  <a:lnTo>
                    <a:pt x="174" y="246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3"/>
                  </a:lnTo>
                  <a:lnTo>
                    <a:pt x="193" y="245"/>
                  </a:lnTo>
                  <a:close/>
                  <a:moveTo>
                    <a:pt x="103" y="269"/>
                  </a:moveTo>
                  <a:lnTo>
                    <a:pt x="104" y="269"/>
                  </a:lnTo>
                  <a:lnTo>
                    <a:pt x="103" y="273"/>
                  </a:lnTo>
                  <a:lnTo>
                    <a:pt x="100" y="280"/>
                  </a:lnTo>
                  <a:lnTo>
                    <a:pt x="93" y="277"/>
                  </a:lnTo>
                  <a:lnTo>
                    <a:pt x="92" y="276"/>
                  </a:lnTo>
                  <a:lnTo>
                    <a:pt x="91" y="276"/>
                  </a:lnTo>
                  <a:lnTo>
                    <a:pt x="91" y="274"/>
                  </a:lnTo>
                  <a:lnTo>
                    <a:pt x="92" y="273"/>
                  </a:lnTo>
                  <a:lnTo>
                    <a:pt x="95" y="273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69"/>
                  </a:lnTo>
                  <a:lnTo>
                    <a:pt x="103" y="269"/>
                  </a:lnTo>
                  <a:close/>
                  <a:moveTo>
                    <a:pt x="544" y="194"/>
                  </a:moveTo>
                  <a:lnTo>
                    <a:pt x="548" y="194"/>
                  </a:lnTo>
                  <a:lnTo>
                    <a:pt x="550" y="195"/>
                  </a:lnTo>
                  <a:lnTo>
                    <a:pt x="551" y="196"/>
                  </a:lnTo>
                  <a:lnTo>
                    <a:pt x="551" y="198"/>
                  </a:lnTo>
                  <a:lnTo>
                    <a:pt x="550" y="202"/>
                  </a:lnTo>
                  <a:lnTo>
                    <a:pt x="550" y="204"/>
                  </a:lnTo>
                  <a:lnTo>
                    <a:pt x="547" y="206"/>
                  </a:lnTo>
                  <a:lnTo>
                    <a:pt x="547" y="207"/>
                  </a:lnTo>
                  <a:lnTo>
                    <a:pt x="547" y="210"/>
                  </a:lnTo>
                  <a:lnTo>
                    <a:pt x="542" y="208"/>
                  </a:lnTo>
                  <a:lnTo>
                    <a:pt x="536" y="210"/>
                  </a:lnTo>
                  <a:lnTo>
                    <a:pt x="536" y="215"/>
                  </a:lnTo>
                  <a:lnTo>
                    <a:pt x="523" y="215"/>
                  </a:lnTo>
                  <a:lnTo>
                    <a:pt x="508" y="215"/>
                  </a:lnTo>
                  <a:lnTo>
                    <a:pt x="504" y="214"/>
                  </a:lnTo>
                  <a:lnTo>
                    <a:pt x="500" y="211"/>
                  </a:lnTo>
                  <a:lnTo>
                    <a:pt x="494" y="210"/>
                  </a:lnTo>
                  <a:lnTo>
                    <a:pt x="492" y="210"/>
                  </a:lnTo>
                  <a:lnTo>
                    <a:pt x="490" y="210"/>
                  </a:lnTo>
                  <a:lnTo>
                    <a:pt x="490" y="216"/>
                  </a:lnTo>
                  <a:lnTo>
                    <a:pt x="480" y="219"/>
                  </a:lnTo>
                  <a:lnTo>
                    <a:pt x="476" y="220"/>
                  </a:lnTo>
                  <a:lnTo>
                    <a:pt x="472" y="222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9" y="230"/>
                  </a:lnTo>
                  <a:lnTo>
                    <a:pt x="466" y="231"/>
                  </a:lnTo>
                  <a:lnTo>
                    <a:pt x="463" y="231"/>
                  </a:lnTo>
                  <a:lnTo>
                    <a:pt x="459" y="231"/>
                  </a:lnTo>
                  <a:lnTo>
                    <a:pt x="457" y="233"/>
                  </a:lnTo>
                  <a:lnTo>
                    <a:pt x="457" y="238"/>
                  </a:lnTo>
                  <a:lnTo>
                    <a:pt x="451" y="241"/>
                  </a:lnTo>
                  <a:lnTo>
                    <a:pt x="450" y="243"/>
                  </a:lnTo>
                  <a:lnTo>
                    <a:pt x="446" y="250"/>
                  </a:lnTo>
                  <a:lnTo>
                    <a:pt x="445" y="250"/>
                  </a:lnTo>
                  <a:lnTo>
                    <a:pt x="445" y="251"/>
                  </a:lnTo>
                  <a:lnTo>
                    <a:pt x="445" y="253"/>
                  </a:lnTo>
                  <a:lnTo>
                    <a:pt x="447" y="255"/>
                  </a:lnTo>
                  <a:lnTo>
                    <a:pt x="449" y="255"/>
                  </a:lnTo>
                  <a:lnTo>
                    <a:pt x="451" y="255"/>
                  </a:lnTo>
                  <a:lnTo>
                    <a:pt x="449" y="258"/>
                  </a:lnTo>
                  <a:lnTo>
                    <a:pt x="449" y="260"/>
                  </a:lnTo>
                  <a:lnTo>
                    <a:pt x="449" y="261"/>
                  </a:lnTo>
                  <a:lnTo>
                    <a:pt x="447" y="260"/>
                  </a:lnTo>
                  <a:lnTo>
                    <a:pt x="445" y="258"/>
                  </a:lnTo>
                  <a:lnTo>
                    <a:pt x="442" y="257"/>
                  </a:lnTo>
                  <a:lnTo>
                    <a:pt x="441" y="255"/>
                  </a:lnTo>
                  <a:lnTo>
                    <a:pt x="441" y="253"/>
                  </a:lnTo>
                  <a:lnTo>
                    <a:pt x="441" y="249"/>
                  </a:lnTo>
                  <a:lnTo>
                    <a:pt x="441" y="246"/>
                  </a:lnTo>
                  <a:lnTo>
                    <a:pt x="441" y="243"/>
                  </a:lnTo>
                  <a:lnTo>
                    <a:pt x="437" y="243"/>
                  </a:lnTo>
                  <a:lnTo>
                    <a:pt x="432" y="243"/>
                  </a:lnTo>
                  <a:lnTo>
                    <a:pt x="434" y="239"/>
                  </a:lnTo>
                  <a:lnTo>
                    <a:pt x="439" y="233"/>
                  </a:lnTo>
                  <a:lnTo>
                    <a:pt x="446" y="222"/>
                  </a:lnTo>
                  <a:lnTo>
                    <a:pt x="449" y="220"/>
                  </a:lnTo>
                  <a:lnTo>
                    <a:pt x="450" y="222"/>
                  </a:lnTo>
                  <a:lnTo>
                    <a:pt x="453" y="222"/>
                  </a:lnTo>
                  <a:lnTo>
                    <a:pt x="454" y="222"/>
                  </a:lnTo>
                  <a:lnTo>
                    <a:pt x="455" y="219"/>
                  </a:lnTo>
                  <a:lnTo>
                    <a:pt x="459" y="215"/>
                  </a:lnTo>
                  <a:lnTo>
                    <a:pt x="462" y="210"/>
                  </a:lnTo>
                  <a:lnTo>
                    <a:pt x="466" y="207"/>
                  </a:lnTo>
                  <a:lnTo>
                    <a:pt x="474" y="204"/>
                  </a:lnTo>
                  <a:lnTo>
                    <a:pt x="482" y="204"/>
                  </a:lnTo>
                  <a:lnTo>
                    <a:pt x="488" y="204"/>
                  </a:lnTo>
                  <a:lnTo>
                    <a:pt x="494" y="206"/>
                  </a:lnTo>
                  <a:lnTo>
                    <a:pt x="505" y="208"/>
                  </a:lnTo>
                  <a:lnTo>
                    <a:pt x="512" y="208"/>
                  </a:lnTo>
                  <a:lnTo>
                    <a:pt x="519" y="210"/>
                  </a:lnTo>
                  <a:lnTo>
                    <a:pt x="521" y="204"/>
                  </a:lnTo>
                  <a:lnTo>
                    <a:pt x="523" y="204"/>
                  </a:lnTo>
                  <a:lnTo>
                    <a:pt x="525" y="206"/>
                  </a:lnTo>
                  <a:lnTo>
                    <a:pt x="527" y="207"/>
                  </a:lnTo>
                  <a:lnTo>
                    <a:pt x="529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3" y="204"/>
                  </a:lnTo>
                  <a:lnTo>
                    <a:pt x="536" y="200"/>
                  </a:lnTo>
                  <a:lnTo>
                    <a:pt x="537" y="198"/>
                  </a:lnTo>
                  <a:lnTo>
                    <a:pt x="539" y="196"/>
                  </a:lnTo>
                  <a:lnTo>
                    <a:pt x="542" y="195"/>
                  </a:lnTo>
                  <a:lnTo>
                    <a:pt x="544" y="19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08"/>
            <p:cNvSpPr>
              <a:spLocks noEditPoints="1"/>
            </p:cNvSpPr>
            <p:nvPr/>
          </p:nvSpPr>
          <p:spPr bwMode="auto">
            <a:xfrm>
              <a:off x="6892089" y="3010546"/>
              <a:ext cx="543825" cy="657414"/>
            </a:xfrm>
            <a:custGeom>
              <a:avLst/>
              <a:gdLst>
                <a:gd name="T0" fmla="*/ 328 w 328"/>
                <a:gd name="T1" fmla="*/ 288 h 332"/>
                <a:gd name="T2" fmla="*/ 300 w 328"/>
                <a:gd name="T3" fmla="*/ 247 h 332"/>
                <a:gd name="T4" fmla="*/ 306 w 328"/>
                <a:gd name="T5" fmla="*/ 189 h 332"/>
                <a:gd name="T6" fmla="*/ 278 w 328"/>
                <a:gd name="T7" fmla="*/ 147 h 332"/>
                <a:gd name="T8" fmla="*/ 288 w 328"/>
                <a:gd name="T9" fmla="*/ 112 h 332"/>
                <a:gd name="T10" fmla="*/ 301 w 328"/>
                <a:gd name="T11" fmla="*/ 76 h 332"/>
                <a:gd name="T12" fmla="*/ 258 w 328"/>
                <a:gd name="T13" fmla="*/ 45 h 332"/>
                <a:gd name="T14" fmla="*/ 197 w 328"/>
                <a:gd name="T15" fmla="*/ 38 h 332"/>
                <a:gd name="T16" fmla="*/ 165 w 328"/>
                <a:gd name="T17" fmla="*/ 54 h 332"/>
                <a:gd name="T18" fmla="*/ 158 w 328"/>
                <a:gd name="T19" fmla="*/ 68 h 332"/>
                <a:gd name="T20" fmla="*/ 125 w 328"/>
                <a:gd name="T21" fmla="*/ 73 h 332"/>
                <a:gd name="T22" fmla="*/ 99 w 328"/>
                <a:gd name="T23" fmla="*/ 58 h 332"/>
                <a:gd name="T24" fmla="*/ 88 w 328"/>
                <a:gd name="T25" fmla="*/ 56 h 332"/>
                <a:gd name="T26" fmla="*/ 78 w 328"/>
                <a:gd name="T27" fmla="*/ 31 h 332"/>
                <a:gd name="T28" fmla="*/ 70 w 328"/>
                <a:gd name="T29" fmla="*/ 21 h 332"/>
                <a:gd name="T30" fmla="*/ 70 w 328"/>
                <a:gd name="T31" fmla="*/ 10 h 332"/>
                <a:gd name="T32" fmla="*/ 71 w 328"/>
                <a:gd name="T33" fmla="*/ 3 h 332"/>
                <a:gd name="T34" fmla="*/ 60 w 328"/>
                <a:gd name="T35" fmla="*/ 6 h 332"/>
                <a:gd name="T36" fmla="*/ 41 w 328"/>
                <a:gd name="T37" fmla="*/ 21 h 332"/>
                <a:gd name="T38" fmla="*/ 24 w 328"/>
                <a:gd name="T39" fmla="*/ 12 h 332"/>
                <a:gd name="T40" fmla="*/ 13 w 328"/>
                <a:gd name="T41" fmla="*/ 10 h 332"/>
                <a:gd name="T42" fmla="*/ 2 w 328"/>
                <a:gd name="T43" fmla="*/ 14 h 332"/>
                <a:gd name="T44" fmla="*/ 5 w 328"/>
                <a:gd name="T45" fmla="*/ 27 h 332"/>
                <a:gd name="T46" fmla="*/ 4 w 328"/>
                <a:gd name="T47" fmla="*/ 42 h 332"/>
                <a:gd name="T48" fmla="*/ 9 w 328"/>
                <a:gd name="T49" fmla="*/ 56 h 332"/>
                <a:gd name="T50" fmla="*/ 10 w 328"/>
                <a:gd name="T51" fmla="*/ 70 h 332"/>
                <a:gd name="T52" fmla="*/ 12 w 328"/>
                <a:gd name="T53" fmla="*/ 77 h 332"/>
                <a:gd name="T54" fmla="*/ 16 w 328"/>
                <a:gd name="T55" fmla="*/ 88 h 332"/>
                <a:gd name="T56" fmla="*/ 25 w 328"/>
                <a:gd name="T57" fmla="*/ 92 h 332"/>
                <a:gd name="T58" fmla="*/ 40 w 328"/>
                <a:gd name="T59" fmla="*/ 96 h 332"/>
                <a:gd name="T60" fmla="*/ 32 w 328"/>
                <a:gd name="T61" fmla="*/ 100 h 332"/>
                <a:gd name="T62" fmla="*/ 32 w 328"/>
                <a:gd name="T63" fmla="*/ 113 h 332"/>
                <a:gd name="T64" fmla="*/ 28 w 328"/>
                <a:gd name="T65" fmla="*/ 119 h 332"/>
                <a:gd name="T66" fmla="*/ 28 w 328"/>
                <a:gd name="T67" fmla="*/ 130 h 332"/>
                <a:gd name="T68" fmla="*/ 36 w 328"/>
                <a:gd name="T69" fmla="*/ 144 h 332"/>
                <a:gd name="T70" fmla="*/ 52 w 328"/>
                <a:gd name="T71" fmla="*/ 159 h 332"/>
                <a:gd name="T72" fmla="*/ 56 w 328"/>
                <a:gd name="T73" fmla="*/ 163 h 332"/>
                <a:gd name="T74" fmla="*/ 71 w 328"/>
                <a:gd name="T75" fmla="*/ 183 h 332"/>
                <a:gd name="T76" fmla="*/ 76 w 328"/>
                <a:gd name="T77" fmla="*/ 200 h 332"/>
                <a:gd name="T78" fmla="*/ 94 w 328"/>
                <a:gd name="T79" fmla="*/ 221 h 332"/>
                <a:gd name="T80" fmla="*/ 121 w 328"/>
                <a:gd name="T81" fmla="*/ 252 h 332"/>
                <a:gd name="T82" fmla="*/ 125 w 328"/>
                <a:gd name="T83" fmla="*/ 260 h 332"/>
                <a:gd name="T84" fmla="*/ 127 w 328"/>
                <a:gd name="T85" fmla="*/ 272 h 332"/>
                <a:gd name="T86" fmla="*/ 138 w 328"/>
                <a:gd name="T87" fmla="*/ 283 h 332"/>
                <a:gd name="T88" fmla="*/ 192 w 328"/>
                <a:gd name="T89" fmla="*/ 294 h 332"/>
                <a:gd name="T90" fmla="*/ 210 w 328"/>
                <a:gd name="T91" fmla="*/ 286 h 332"/>
                <a:gd name="T92" fmla="*/ 219 w 328"/>
                <a:gd name="T93" fmla="*/ 297 h 332"/>
                <a:gd name="T94" fmla="*/ 226 w 328"/>
                <a:gd name="T95" fmla="*/ 318 h 332"/>
                <a:gd name="T96" fmla="*/ 270 w 328"/>
                <a:gd name="T97" fmla="*/ 323 h 332"/>
                <a:gd name="T98" fmla="*/ 285 w 328"/>
                <a:gd name="T99" fmla="*/ 332 h 332"/>
                <a:gd name="T100" fmla="*/ 27 w 328"/>
                <a:gd name="T101" fmla="*/ 47 h 332"/>
                <a:gd name="T102" fmla="*/ 22 w 328"/>
                <a:gd name="T103" fmla="*/ 65 h 332"/>
                <a:gd name="T104" fmla="*/ 17 w 328"/>
                <a:gd name="T105" fmla="*/ 47 h 332"/>
                <a:gd name="T106" fmla="*/ 13 w 328"/>
                <a:gd name="T107" fmla="*/ 39 h 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8" h="332">
                  <a:moveTo>
                    <a:pt x="288" y="332"/>
                  </a:moveTo>
                  <a:lnTo>
                    <a:pt x="290" y="314"/>
                  </a:lnTo>
                  <a:lnTo>
                    <a:pt x="301" y="299"/>
                  </a:lnTo>
                  <a:lnTo>
                    <a:pt x="311" y="297"/>
                  </a:lnTo>
                  <a:lnTo>
                    <a:pt x="321" y="294"/>
                  </a:lnTo>
                  <a:lnTo>
                    <a:pt x="328" y="288"/>
                  </a:lnTo>
                  <a:lnTo>
                    <a:pt x="328" y="282"/>
                  </a:lnTo>
                  <a:lnTo>
                    <a:pt x="320" y="278"/>
                  </a:lnTo>
                  <a:lnTo>
                    <a:pt x="319" y="268"/>
                  </a:lnTo>
                  <a:lnTo>
                    <a:pt x="313" y="260"/>
                  </a:lnTo>
                  <a:lnTo>
                    <a:pt x="306" y="257"/>
                  </a:lnTo>
                  <a:lnTo>
                    <a:pt x="300" y="247"/>
                  </a:lnTo>
                  <a:lnTo>
                    <a:pt x="297" y="241"/>
                  </a:lnTo>
                  <a:lnTo>
                    <a:pt x="298" y="237"/>
                  </a:lnTo>
                  <a:lnTo>
                    <a:pt x="292" y="218"/>
                  </a:lnTo>
                  <a:lnTo>
                    <a:pt x="311" y="198"/>
                  </a:lnTo>
                  <a:lnTo>
                    <a:pt x="311" y="193"/>
                  </a:lnTo>
                  <a:lnTo>
                    <a:pt x="306" y="189"/>
                  </a:lnTo>
                  <a:lnTo>
                    <a:pt x="292" y="186"/>
                  </a:lnTo>
                  <a:lnTo>
                    <a:pt x="290" y="182"/>
                  </a:lnTo>
                  <a:lnTo>
                    <a:pt x="290" y="173"/>
                  </a:lnTo>
                  <a:lnTo>
                    <a:pt x="286" y="163"/>
                  </a:lnTo>
                  <a:lnTo>
                    <a:pt x="280" y="155"/>
                  </a:lnTo>
                  <a:lnTo>
                    <a:pt x="278" y="147"/>
                  </a:lnTo>
                  <a:lnTo>
                    <a:pt x="285" y="142"/>
                  </a:lnTo>
                  <a:lnTo>
                    <a:pt x="280" y="139"/>
                  </a:lnTo>
                  <a:lnTo>
                    <a:pt x="278" y="135"/>
                  </a:lnTo>
                  <a:lnTo>
                    <a:pt x="281" y="122"/>
                  </a:lnTo>
                  <a:lnTo>
                    <a:pt x="284" y="115"/>
                  </a:lnTo>
                  <a:lnTo>
                    <a:pt x="288" y="112"/>
                  </a:lnTo>
                  <a:lnTo>
                    <a:pt x="296" y="111"/>
                  </a:lnTo>
                  <a:lnTo>
                    <a:pt x="296" y="105"/>
                  </a:lnTo>
                  <a:lnTo>
                    <a:pt x="300" y="99"/>
                  </a:lnTo>
                  <a:lnTo>
                    <a:pt x="304" y="91"/>
                  </a:lnTo>
                  <a:lnTo>
                    <a:pt x="301" y="84"/>
                  </a:lnTo>
                  <a:lnTo>
                    <a:pt x="301" y="76"/>
                  </a:lnTo>
                  <a:lnTo>
                    <a:pt x="292" y="73"/>
                  </a:lnTo>
                  <a:lnTo>
                    <a:pt x="289" y="66"/>
                  </a:lnTo>
                  <a:lnTo>
                    <a:pt x="285" y="60"/>
                  </a:lnTo>
                  <a:lnTo>
                    <a:pt x="280" y="57"/>
                  </a:lnTo>
                  <a:lnTo>
                    <a:pt x="270" y="50"/>
                  </a:lnTo>
                  <a:lnTo>
                    <a:pt x="258" y="45"/>
                  </a:lnTo>
                  <a:lnTo>
                    <a:pt x="246" y="39"/>
                  </a:lnTo>
                  <a:lnTo>
                    <a:pt x="242" y="38"/>
                  </a:lnTo>
                  <a:lnTo>
                    <a:pt x="231" y="35"/>
                  </a:lnTo>
                  <a:lnTo>
                    <a:pt x="212" y="33"/>
                  </a:lnTo>
                  <a:lnTo>
                    <a:pt x="204" y="35"/>
                  </a:lnTo>
                  <a:lnTo>
                    <a:pt x="197" y="38"/>
                  </a:lnTo>
                  <a:lnTo>
                    <a:pt x="188" y="37"/>
                  </a:lnTo>
                  <a:lnTo>
                    <a:pt x="183" y="41"/>
                  </a:lnTo>
                  <a:lnTo>
                    <a:pt x="180" y="45"/>
                  </a:lnTo>
                  <a:lnTo>
                    <a:pt x="179" y="47"/>
                  </a:lnTo>
                  <a:lnTo>
                    <a:pt x="176" y="56"/>
                  </a:lnTo>
                  <a:lnTo>
                    <a:pt x="165" y="54"/>
                  </a:lnTo>
                  <a:lnTo>
                    <a:pt x="164" y="73"/>
                  </a:lnTo>
                  <a:lnTo>
                    <a:pt x="161" y="72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0" y="69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49" y="69"/>
                  </a:lnTo>
                  <a:lnTo>
                    <a:pt x="138" y="73"/>
                  </a:lnTo>
                  <a:lnTo>
                    <a:pt x="133" y="73"/>
                  </a:lnTo>
                  <a:lnTo>
                    <a:pt x="125" y="73"/>
                  </a:lnTo>
                  <a:lnTo>
                    <a:pt x="119" y="70"/>
                  </a:lnTo>
                  <a:lnTo>
                    <a:pt x="114" y="68"/>
                  </a:lnTo>
                  <a:lnTo>
                    <a:pt x="105" y="61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9" y="58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90" y="57"/>
                  </a:lnTo>
                  <a:lnTo>
                    <a:pt x="88" y="56"/>
                  </a:lnTo>
                  <a:lnTo>
                    <a:pt x="87" y="56"/>
                  </a:lnTo>
                  <a:lnTo>
                    <a:pt x="83" y="42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2" y="4"/>
                  </a:lnTo>
                  <a:lnTo>
                    <a:pt x="71" y="3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10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21" y="91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3" y="96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40" y="96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5" y="108"/>
                  </a:lnTo>
                  <a:lnTo>
                    <a:pt x="35" y="111"/>
                  </a:lnTo>
                  <a:lnTo>
                    <a:pt x="33" y="112"/>
                  </a:lnTo>
                  <a:lnTo>
                    <a:pt x="32" y="113"/>
                  </a:lnTo>
                  <a:lnTo>
                    <a:pt x="31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7" y="120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7" y="126"/>
                  </a:lnTo>
                  <a:lnTo>
                    <a:pt x="27" y="127"/>
                  </a:lnTo>
                  <a:lnTo>
                    <a:pt x="28" y="130"/>
                  </a:lnTo>
                  <a:lnTo>
                    <a:pt x="29" y="131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9"/>
                  </a:lnTo>
                  <a:lnTo>
                    <a:pt x="35" y="143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41" y="147"/>
                  </a:lnTo>
                  <a:lnTo>
                    <a:pt x="45" y="151"/>
                  </a:lnTo>
                  <a:lnTo>
                    <a:pt x="49" y="154"/>
                  </a:lnTo>
                  <a:lnTo>
                    <a:pt x="51" y="158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8" y="163"/>
                  </a:lnTo>
                  <a:lnTo>
                    <a:pt x="51" y="163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9" y="166"/>
                  </a:lnTo>
                  <a:lnTo>
                    <a:pt x="62" y="170"/>
                  </a:lnTo>
                  <a:lnTo>
                    <a:pt x="66" y="175"/>
                  </a:lnTo>
                  <a:lnTo>
                    <a:pt x="70" y="181"/>
                  </a:lnTo>
                  <a:lnTo>
                    <a:pt x="71" y="183"/>
                  </a:lnTo>
                  <a:lnTo>
                    <a:pt x="70" y="186"/>
                  </a:lnTo>
                  <a:lnTo>
                    <a:pt x="70" y="190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200"/>
                  </a:lnTo>
                  <a:lnTo>
                    <a:pt x="76" y="200"/>
                  </a:lnTo>
                  <a:lnTo>
                    <a:pt x="76" y="209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7" y="217"/>
                  </a:lnTo>
                  <a:lnTo>
                    <a:pt x="91" y="220"/>
                  </a:lnTo>
                  <a:lnTo>
                    <a:pt x="94" y="221"/>
                  </a:lnTo>
                  <a:lnTo>
                    <a:pt x="98" y="218"/>
                  </a:lnTo>
                  <a:lnTo>
                    <a:pt x="101" y="216"/>
                  </a:lnTo>
                  <a:lnTo>
                    <a:pt x="102" y="216"/>
                  </a:lnTo>
                  <a:lnTo>
                    <a:pt x="109" y="232"/>
                  </a:lnTo>
                  <a:lnTo>
                    <a:pt x="115" y="249"/>
                  </a:lnTo>
                  <a:lnTo>
                    <a:pt x="121" y="252"/>
                  </a:lnTo>
                  <a:lnTo>
                    <a:pt x="121" y="253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1" y="259"/>
                  </a:lnTo>
                  <a:lnTo>
                    <a:pt x="122" y="260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7" y="262"/>
                  </a:lnTo>
                  <a:lnTo>
                    <a:pt x="129" y="264"/>
                  </a:lnTo>
                  <a:lnTo>
                    <a:pt x="127" y="267"/>
                  </a:lnTo>
                  <a:lnTo>
                    <a:pt x="127" y="270"/>
                  </a:lnTo>
                  <a:lnTo>
                    <a:pt x="127" y="272"/>
                  </a:lnTo>
                  <a:lnTo>
                    <a:pt x="130" y="274"/>
                  </a:lnTo>
                  <a:lnTo>
                    <a:pt x="133" y="275"/>
                  </a:lnTo>
                  <a:lnTo>
                    <a:pt x="138" y="278"/>
                  </a:lnTo>
                  <a:lnTo>
                    <a:pt x="138" y="279"/>
                  </a:lnTo>
                  <a:lnTo>
                    <a:pt x="138" y="282"/>
                  </a:lnTo>
                  <a:lnTo>
                    <a:pt x="138" y="283"/>
                  </a:lnTo>
                  <a:lnTo>
                    <a:pt x="138" y="286"/>
                  </a:lnTo>
                  <a:lnTo>
                    <a:pt x="152" y="295"/>
                  </a:lnTo>
                  <a:lnTo>
                    <a:pt x="158" y="298"/>
                  </a:lnTo>
                  <a:lnTo>
                    <a:pt x="168" y="299"/>
                  </a:lnTo>
                  <a:lnTo>
                    <a:pt x="180" y="301"/>
                  </a:lnTo>
                  <a:lnTo>
                    <a:pt x="192" y="294"/>
                  </a:lnTo>
                  <a:lnTo>
                    <a:pt x="206" y="288"/>
                  </a:lnTo>
                  <a:lnTo>
                    <a:pt x="204" y="287"/>
                  </a:lnTo>
                  <a:lnTo>
                    <a:pt x="204" y="286"/>
                  </a:lnTo>
                  <a:lnTo>
                    <a:pt x="206" y="286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1" y="287"/>
                  </a:lnTo>
                  <a:lnTo>
                    <a:pt x="214" y="288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2"/>
                  </a:lnTo>
                  <a:lnTo>
                    <a:pt x="219" y="297"/>
                  </a:lnTo>
                  <a:lnTo>
                    <a:pt x="220" y="299"/>
                  </a:lnTo>
                  <a:lnTo>
                    <a:pt x="220" y="306"/>
                  </a:lnTo>
                  <a:lnTo>
                    <a:pt x="220" y="311"/>
                  </a:lnTo>
                  <a:lnTo>
                    <a:pt x="222" y="314"/>
                  </a:lnTo>
                  <a:lnTo>
                    <a:pt x="223" y="317"/>
                  </a:lnTo>
                  <a:lnTo>
                    <a:pt x="226" y="318"/>
                  </a:lnTo>
                  <a:lnTo>
                    <a:pt x="230" y="321"/>
                  </a:lnTo>
                  <a:lnTo>
                    <a:pt x="235" y="323"/>
                  </a:lnTo>
                  <a:lnTo>
                    <a:pt x="243" y="323"/>
                  </a:lnTo>
                  <a:lnTo>
                    <a:pt x="250" y="323"/>
                  </a:lnTo>
                  <a:lnTo>
                    <a:pt x="263" y="323"/>
                  </a:lnTo>
                  <a:lnTo>
                    <a:pt x="270" y="323"/>
                  </a:lnTo>
                  <a:lnTo>
                    <a:pt x="276" y="323"/>
                  </a:lnTo>
                  <a:lnTo>
                    <a:pt x="277" y="325"/>
                  </a:lnTo>
                  <a:lnTo>
                    <a:pt x="280" y="327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5" y="332"/>
                  </a:lnTo>
                  <a:lnTo>
                    <a:pt x="286" y="332"/>
                  </a:lnTo>
                  <a:lnTo>
                    <a:pt x="288" y="332"/>
                  </a:lnTo>
                  <a:close/>
                  <a:moveTo>
                    <a:pt x="14" y="39"/>
                  </a:moveTo>
                  <a:lnTo>
                    <a:pt x="20" y="41"/>
                  </a:lnTo>
                  <a:lnTo>
                    <a:pt x="24" y="43"/>
                  </a:lnTo>
                  <a:lnTo>
                    <a:pt x="27" y="47"/>
                  </a:lnTo>
                  <a:lnTo>
                    <a:pt x="29" y="52"/>
                  </a:lnTo>
                  <a:lnTo>
                    <a:pt x="32" y="56"/>
                  </a:lnTo>
                  <a:lnTo>
                    <a:pt x="33" y="61"/>
                  </a:lnTo>
                  <a:lnTo>
                    <a:pt x="37" y="70"/>
                  </a:lnTo>
                  <a:lnTo>
                    <a:pt x="27" y="76"/>
                  </a:lnTo>
                  <a:lnTo>
                    <a:pt x="22" y="65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6" y="50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7560265" y="3182820"/>
              <a:ext cx="815737" cy="1205919"/>
            </a:xfrm>
            <a:custGeom>
              <a:avLst/>
              <a:gdLst>
                <a:gd name="T0" fmla="*/ 317 w 493"/>
                <a:gd name="T1" fmla="*/ 335 h 609"/>
                <a:gd name="T2" fmla="*/ 310 w 493"/>
                <a:gd name="T3" fmla="*/ 345 h 609"/>
                <a:gd name="T4" fmla="*/ 295 w 493"/>
                <a:gd name="T5" fmla="*/ 368 h 609"/>
                <a:gd name="T6" fmla="*/ 279 w 493"/>
                <a:gd name="T7" fmla="*/ 372 h 609"/>
                <a:gd name="T8" fmla="*/ 272 w 493"/>
                <a:gd name="T9" fmla="*/ 382 h 609"/>
                <a:gd name="T10" fmla="*/ 254 w 493"/>
                <a:gd name="T11" fmla="*/ 406 h 609"/>
                <a:gd name="T12" fmla="*/ 240 w 493"/>
                <a:gd name="T13" fmla="*/ 417 h 609"/>
                <a:gd name="T14" fmla="*/ 229 w 493"/>
                <a:gd name="T15" fmla="*/ 436 h 609"/>
                <a:gd name="T16" fmla="*/ 212 w 493"/>
                <a:gd name="T17" fmla="*/ 448 h 609"/>
                <a:gd name="T18" fmla="*/ 198 w 493"/>
                <a:gd name="T19" fmla="*/ 453 h 609"/>
                <a:gd name="T20" fmla="*/ 197 w 493"/>
                <a:gd name="T21" fmla="*/ 476 h 609"/>
                <a:gd name="T22" fmla="*/ 200 w 493"/>
                <a:gd name="T23" fmla="*/ 521 h 609"/>
                <a:gd name="T24" fmla="*/ 193 w 493"/>
                <a:gd name="T25" fmla="*/ 570 h 609"/>
                <a:gd name="T26" fmla="*/ 179 w 493"/>
                <a:gd name="T27" fmla="*/ 577 h 609"/>
                <a:gd name="T28" fmla="*/ 167 w 493"/>
                <a:gd name="T29" fmla="*/ 593 h 609"/>
                <a:gd name="T30" fmla="*/ 148 w 493"/>
                <a:gd name="T31" fmla="*/ 601 h 609"/>
                <a:gd name="T32" fmla="*/ 135 w 493"/>
                <a:gd name="T33" fmla="*/ 574 h 609"/>
                <a:gd name="T34" fmla="*/ 127 w 493"/>
                <a:gd name="T35" fmla="*/ 553 h 609"/>
                <a:gd name="T36" fmla="*/ 109 w 493"/>
                <a:gd name="T37" fmla="*/ 525 h 609"/>
                <a:gd name="T38" fmla="*/ 99 w 493"/>
                <a:gd name="T39" fmla="*/ 472 h 609"/>
                <a:gd name="T40" fmla="*/ 78 w 493"/>
                <a:gd name="T41" fmla="*/ 397 h 609"/>
                <a:gd name="T42" fmla="*/ 72 w 493"/>
                <a:gd name="T43" fmla="*/ 363 h 609"/>
                <a:gd name="T44" fmla="*/ 74 w 493"/>
                <a:gd name="T45" fmla="*/ 335 h 609"/>
                <a:gd name="T46" fmla="*/ 73 w 493"/>
                <a:gd name="T47" fmla="*/ 315 h 609"/>
                <a:gd name="T48" fmla="*/ 66 w 493"/>
                <a:gd name="T49" fmla="*/ 331 h 609"/>
                <a:gd name="T50" fmla="*/ 22 w 493"/>
                <a:gd name="T51" fmla="*/ 325 h 609"/>
                <a:gd name="T52" fmla="*/ 21 w 493"/>
                <a:gd name="T53" fmla="*/ 308 h 609"/>
                <a:gd name="T54" fmla="*/ 42 w 493"/>
                <a:gd name="T55" fmla="*/ 292 h 609"/>
                <a:gd name="T56" fmla="*/ 19 w 493"/>
                <a:gd name="T57" fmla="*/ 294 h 609"/>
                <a:gd name="T58" fmla="*/ 7 w 493"/>
                <a:gd name="T59" fmla="*/ 269 h 609"/>
                <a:gd name="T60" fmla="*/ 25 w 493"/>
                <a:gd name="T61" fmla="*/ 220 h 609"/>
                <a:gd name="T62" fmla="*/ 50 w 493"/>
                <a:gd name="T63" fmla="*/ 181 h 609"/>
                <a:gd name="T64" fmla="*/ 88 w 493"/>
                <a:gd name="T65" fmla="*/ 131 h 609"/>
                <a:gd name="T66" fmla="*/ 83 w 493"/>
                <a:gd name="T67" fmla="*/ 82 h 609"/>
                <a:gd name="T68" fmla="*/ 100 w 493"/>
                <a:gd name="T69" fmla="*/ 47 h 609"/>
                <a:gd name="T70" fmla="*/ 142 w 493"/>
                <a:gd name="T71" fmla="*/ 10 h 609"/>
                <a:gd name="T72" fmla="*/ 183 w 493"/>
                <a:gd name="T73" fmla="*/ 16 h 609"/>
                <a:gd name="T74" fmla="*/ 166 w 493"/>
                <a:gd name="T75" fmla="*/ 55 h 609"/>
                <a:gd name="T76" fmla="*/ 182 w 493"/>
                <a:gd name="T77" fmla="*/ 94 h 609"/>
                <a:gd name="T78" fmla="*/ 204 w 493"/>
                <a:gd name="T79" fmla="*/ 129 h 609"/>
                <a:gd name="T80" fmla="*/ 214 w 493"/>
                <a:gd name="T81" fmla="*/ 177 h 609"/>
                <a:gd name="T82" fmla="*/ 270 w 493"/>
                <a:gd name="T83" fmla="*/ 203 h 609"/>
                <a:gd name="T84" fmla="*/ 333 w 493"/>
                <a:gd name="T85" fmla="*/ 215 h 609"/>
                <a:gd name="T86" fmla="*/ 349 w 493"/>
                <a:gd name="T87" fmla="*/ 196 h 609"/>
                <a:gd name="T88" fmla="*/ 402 w 493"/>
                <a:gd name="T89" fmla="*/ 204 h 609"/>
                <a:gd name="T90" fmla="*/ 438 w 493"/>
                <a:gd name="T91" fmla="*/ 175 h 609"/>
                <a:gd name="T92" fmla="*/ 473 w 493"/>
                <a:gd name="T93" fmla="*/ 187 h 609"/>
                <a:gd name="T94" fmla="*/ 477 w 493"/>
                <a:gd name="T95" fmla="*/ 222 h 609"/>
                <a:gd name="T96" fmla="*/ 439 w 493"/>
                <a:gd name="T97" fmla="*/ 259 h 609"/>
                <a:gd name="T98" fmla="*/ 427 w 493"/>
                <a:gd name="T99" fmla="*/ 304 h 609"/>
                <a:gd name="T100" fmla="*/ 410 w 493"/>
                <a:gd name="T101" fmla="*/ 316 h 609"/>
                <a:gd name="T102" fmla="*/ 398 w 493"/>
                <a:gd name="T103" fmla="*/ 275 h 609"/>
                <a:gd name="T104" fmla="*/ 387 w 493"/>
                <a:gd name="T105" fmla="*/ 255 h 609"/>
                <a:gd name="T106" fmla="*/ 346 w 493"/>
                <a:gd name="T107" fmla="*/ 230 h 609"/>
                <a:gd name="T108" fmla="*/ 325 w 493"/>
                <a:gd name="T109" fmla="*/ 266 h 609"/>
                <a:gd name="T110" fmla="*/ 340 w 493"/>
                <a:gd name="T111" fmla="*/ 319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3" h="609">
                  <a:moveTo>
                    <a:pt x="345" y="332"/>
                  </a:moveTo>
                  <a:lnTo>
                    <a:pt x="340" y="328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29" y="325"/>
                  </a:lnTo>
                  <a:lnTo>
                    <a:pt x="329" y="331"/>
                  </a:lnTo>
                  <a:lnTo>
                    <a:pt x="321" y="335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4"/>
                  </a:lnTo>
                  <a:lnTo>
                    <a:pt x="313" y="344"/>
                  </a:lnTo>
                  <a:lnTo>
                    <a:pt x="314" y="345"/>
                  </a:lnTo>
                  <a:lnTo>
                    <a:pt x="315" y="347"/>
                  </a:lnTo>
                  <a:lnTo>
                    <a:pt x="317" y="348"/>
                  </a:lnTo>
                  <a:lnTo>
                    <a:pt x="317" y="351"/>
                  </a:lnTo>
                  <a:lnTo>
                    <a:pt x="317" y="354"/>
                  </a:lnTo>
                  <a:lnTo>
                    <a:pt x="313" y="358"/>
                  </a:lnTo>
                  <a:lnTo>
                    <a:pt x="306" y="363"/>
                  </a:lnTo>
                  <a:lnTo>
                    <a:pt x="299" y="368"/>
                  </a:lnTo>
                  <a:lnTo>
                    <a:pt x="294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3" y="371"/>
                  </a:lnTo>
                  <a:lnTo>
                    <a:pt x="283" y="372"/>
                  </a:lnTo>
                  <a:lnTo>
                    <a:pt x="284" y="374"/>
                  </a:lnTo>
                  <a:lnTo>
                    <a:pt x="286" y="376"/>
                  </a:lnTo>
                  <a:lnTo>
                    <a:pt x="284" y="378"/>
                  </a:lnTo>
                  <a:lnTo>
                    <a:pt x="282" y="378"/>
                  </a:lnTo>
                  <a:lnTo>
                    <a:pt x="279" y="378"/>
                  </a:lnTo>
                  <a:lnTo>
                    <a:pt x="278" y="379"/>
                  </a:lnTo>
                  <a:lnTo>
                    <a:pt x="276" y="382"/>
                  </a:lnTo>
                  <a:lnTo>
                    <a:pt x="275" y="385"/>
                  </a:lnTo>
                  <a:lnTo>
                    <a:pt x="271" y="390"/>
                  </a:lnTo>
                  <a:lnTo>
                    <a:pt x="268" y="397"/>
                  </a:lnTo>
                  <a:lnTo>
                    <a:pt x="267" y="401"/>
                  </a:lnTo>
                  <a:lnTo>
                    <a:pt x="266" y="402"/>
                  </a:lnTo>
                  <a:lnTo>
                    <a:pt x="262" y="405"/>
                  </a:lnTo>
                  <a:lnTo>
                    <a:pt x="258" y="406"/>
                  </a:lnTo>
                  <a:lnTo>
                    <a:pt x="255" y="407"/>
                  </a:lnTo>
                  <a:lnTo>
                    <a:pt x="253" y="409"/>
                  </a:lnTo>
                  <a:lnTo>
                    <a:pt x="252" y="410"/>
                  </a:lnTo>
                  <a:lnTo>
                    <a:pt x="252" y="416"/>
                  </a:lnTo>
                  <a:lnTo>
                    <a:pt x="248" y="417"/>
                  </a:lnTo>
                  <a:lnTo>
                    <a:pt x="244" y="417"/>
                  </a:lnTo>
                  <a:lnTo>
                    <a:pt x="240" y="417"/>
                  </a:lnTo>
                  <a:lnTo>
                    <a:pt x="236" y="418"/>
                  </a:lnTo>
                  <a:lnTo>
                    <a:pt x="235" y="421"/>
                  </a:lnTo>
                  <a:lnTo>
                    <a:pt x="233" y="425"/>
                  </a:lnTo>
                  <a:lnTo>
                    <a:pt x="233" y="429"/>
                  </a:lnTo>
                  <a:lnTo>
                    <a:pt x="232" y="432"/>
                  </a:lnTo>
                  <a:lnTo>
                    <a:pt x="232" y="433"/>
                  </a:lnTo>
                  <a:lnTo>
                    <a:pt x="229" y="436"/>
                  </a:lnTo>
                  <a:lnTo>
                    <a:pt x="225" y="437"/>
                  </a:lnTo>
                  <a:lnTo>
                    <a:pt x="223" y="437"/>
                  </a:lnTo>
                  <a:lnTo>
                    <a:pt x="218" y="438"/>
                  </a:lnTo>
                  <a:lnTo>
                    <a:pt x="217" y="441"/>
                  </a:lnTo>
                  <a:lnTo>
                    <a:pt x="214" y="444"/>
                  </a:lnTo>
                  <a:lnTo>
                    <a:pt x="213" y="446"/>
                  </a:lnTo>
                  <a:lnTo>
                    <a:pt x="212" y="448"/>
                  </a:lnTo>
                  <a:lnTo>
                    <a:pt x="210" y="449"/>
                  </a:lnTo>
                  <a:lnTo>
                    <a:pt x="208" y="449"/>
                  </a:lnTo>
                  <a:lnTo>
                    <a:pt x="205" y="449"/>
                  </a:lnTo>
                  <a:lnTo>
                    <a:pt x="202" y="449"/>
                  </a:lnTo>
                  <a:lnTo>
                    <a:pt x="201" y="449"/>
                  </a:lnTo>
                  <a:lnTo>
                    <a:pt x="198" y="451"/>
                  </a:lnTo>
                  <a:lnTo>
                    <a:pt x="198" y="453"/>
                  </a:lnTo>
                  <a:lnTo>
                    <a:pt x="197" y="455"/>
                  </a:lnTo>
                  <a:lnTo>
                    <a:pt x="196" y="457"/>
                  </a:lnTo>
                  <a:lnTo>
                    <a:pt x="198" y="464"/>
                  </a:lnTo>
                  <a:lnTo>
                    <a:pt x="201" y="469"/>
                  </a:lnTo>
                  <a:lnTo>
                    <a:pt x="200" y="471"/>
                  </a:lnTo>
                  <a:lnTo>
                    <a:pt x="198" y="472"/>
                  </a:lnTo>
                  <a:lnTo>
                    <a:pt x="197" y="476"/>
                  </a:lnTo>
                  <a:lnTo>
                    <a:pt x="196" y="481"/>
                  </a:lnTo>
                  <a:lnTo>
                    <a:pt x="196" y="488"/>
                  </a:lnTo>
                  <a:lnTo>
                    <a:pt x="194" y="499"/>
                  </a:lnTo>
                  <a:lnTo>
                    <a:pt x="196" y="506"/>
                  </a:lnTo>
                  <a:lnTo>
                    <a:pt x="198" y="512"/>
                  </a:lnTo>
                  <a:lnTo>
                    <a:pt x="201" y="519"/>
                  </a:lnTo>
                  <a:lnTo>
                    <a:pt x="200" y="521"/>
                  </a:lnTo>
                  <a:lnTo>
                    <a:pt x="198" y="523"/>
                  </a:lnTo>
                  <a:lnTo>
                    <a:pt x="196" y="527"/>
                  </a:lnTo>
                  <a:lnTo>
                    <a:pt x="192" y="533"/>
                  </a:lnTo>
                  <a:lnTo>
                    <a:pt x="190" y="537"/>
                  </a:lnTo>
                  <a:lnTo>
                    <a:pt x="190" y="545"/>
                  </a:lnTo>
                  <a:lnTo>
                    <a:pt x="190" y="554"/>
                  </a:lnTo>
                  <a:lnTo>
                    <a:pt x="193" y="570"/>
                  </a:lnTo>
                  <a:lnTo>
                    <a:pt x="190" y="572"/>
                  </a:lnTo>
                  <a:lnTo>
                    <a:pt x="189" y="570"/>
                  </a:lnTo>
                  <a:lnTo>
                    <a:pt x="186" y="570"/>
                  </a:lnTo>
                  <a:lnTo>
                    <a:pt x="185" y="570"/>
                  </a:lnTo>
                  <a:lnTo>
                    <a:pt x="182" y="572"/>
                  </a:lnTo>
                  <a:lnTo>
                    <a:pt x="181" y="574"/>
                  </a:lnTo>
                  <a:lnTo>
                    <a:pt x="179" y="577"/>
                  </a:lnTo>
                  <a:lnTo>
                    <a:pt x="178" y="580"/>
                  </a:lnTo>
                  <a:lnTo>
                    <a:pt x="177" y="585"/>
                  </a:lnTo>
                  <a:lnTo>
                    <a:pt x="174" y="591"/>
                  </a:lnTo>
                  <a:lnTo>
                    <a:pt x="173" y="592"/>
                  </a:lnTo>
                  <a:lnTo>
                    <a:pt x="171" y="593"/>
                  </a:lnTo>
                  <a:lnTo>
                    <a:pt x="169" y="593"/>
                  </a:lnTo>
                  <a:lnTo>
                    <a:pt x="167" y="593"/>
                  </a:lnTo>
                  <a:lnTo>
                    <a:pt x="165" y="596"/>
                  </a:lnTo>
                  <a:lnTo>
                    <a:pt x="162" y="601"/>
                  </a:lnTo>
                  <a:lnTo>
                    <a:pt x="159" y="609"/>
                  </a:lnTo>
                  <a:lnTo>
                    <a:pt x="155" y="609"/>
                  </a:lnTo>
                  <a:lnTo>
                    <a:pt x="151" y="609"/>
                  </a:lnTo>
                  <a:lnTo>
                    <a:pt x="150" y="605"/>
                  </a:lnTo>
                  <a:lnTo>
                    <a:pt x="148" y="601"/>
                  </a:lnTo>
                  <a:lnTo>
                    <a:pt x="143" y="593"/>
                  </a:lnTo>
                  <a:lnTo>
                    <a:pt x="138" y="586"/>
                  </a:lnTo>
                  <a:lnTo>
                    <a:pt x="135" y="584"/>
                  </a:lnTo>
                  <a:lnTo>
                    <a:pt x="134" y="581"/>
                  </a:lnTo>
                  <a:lnTo>
                    <a:pt x="132" y="578"/>
                  </a:lnTo>
                  <a:lnTo>
                    <a:pt x="134" y="577"/>
                  </a:lnTo>
                  <a:lnTo>
                    <a:pt x="135" y="574"/>
                  </a:lnTo>
                  <a:lnTo>
                    <a:pt x="136" y="572"/>
                  </a:lnTo>
                  <a:lnTo>
                    <a:pt x="136" y="570"/>
                  </a:lnTo>
                  <a:lnTo>
                    <a:pt x="136" y="568"/>
                  </a:lnTo>
                  <a:lnTo>
                    <a:pt x="131" y="565"/>
                  </a:lnTo>
                  <a:lnTo>
                    <a:pt x="128" y="561"/>
                  </a:lnTo>
                  <a:lnTo>
                    <a:pt x="127" y="557"/>
                  </a:lnTo>
                  <a:lnTo>
                    <a:pt x="127" y="553"/>
                  </a:lnTo>
                  <a:lnTo>
                    <a:pt x="127" y="550"/>
                  </a:lnTo>
                  <a:lnTo>
                    <a:pt x="126" y="547"/>
                  </a:lnTo>
                  <a:lnTo>
                    <a:pt x="124" y="545"/>
                  </a:lnTo>
                  <a:lnTo>
                    <a:pt x="122" y="541"/>
                  </a:lnTo>
                  <a:lnTo>
                    <a:pt x="118" y="535"/>
                  </a:lnTo>
                  <a:lnTo>
                    <a:pt x="113" y="530"/>
                  </a:lnTo>
                  <a:lnTo>
                    <a:pt x="109" y="525"/>
                  </a:lnTo>
                  <a:lnTo>
                    <a:pt x="108" y="519"/>
                  </a:lnTo>
                  <a:lnTo>
                    <a:pt x="107" y="514"/>
                  </a:lnTo>
                  <a:lnTo>
                    <a:pt x="105" y="503"/>
                  </a:lnTo>
                  <a:lnTo>
                    <a:pt x="104" y="491"/>
                  </a:lnTo>
                  <a:lnTo>
                    <a:pt x="103" y="480"/>
                  </a:lnTo>
                  <a:lnTo>
                    <a:pt x="101" y="476"/>
                  </a:lnTo>
                  <a:lnTo>
                    <a:pt x="99" y="472"/>
                  </a:lnTo>
                  <a:lnTo>
                    <a:pt x="95" y="463"/>
                  </a:lnTo>
                  <a:lnTo>
                    <a:pt x="89" y="455"/>
                  </a:lnTo>
                  <a:lnTo>
                    <a:pt x="87" y="446"/>
                  </a:lnTo>
                  <a:lnTo>
                    <a:pt x="87" y="442"/>
                  </a:lnTo>
                  <a:lnTo>
                    <a:pt x="87" y="438"/>
                  </a:lnTo>
                  <a:lnTo>
                    <a:pt x="87" y="430"/>
                  </a:lnTo>
                  <a:lnTo>
                    <a:pt x="78" y="397"/>
                  </a:lnTo>
                  <a:lnTo>
                    <a:pt x="77" y="389"/>
                  </a:lnTo>
                  <a:lnTo>
                    <a:pt x="77" y="385"/>
                  </a:lnTo>
                  <a:lnTo>
                    <a:pt x="77" y="383"/>
                  </a:lnTo>
                  <a:lnTo>
                    <a:pt x="78" y="382"/>
                  </a:lnTo>
                  <a:lnTo>
                    <a:pt x="74" y="374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72" y="359"/>
                  </a:lnTo>
                  <a:lnTo>
                    <a:pt x="74" y="354"/>
                  </a:lnTo>
                  <a:lnTo>
                    <a:pt x="77" y="348"/>
                  </a:lnTo>
                  <a:lnTo>
                    <a:pt x="78" y="343"/>
                  </a:lnTo>
                  <a:lnTo>
                    <a:pt x="78" y="339"/>
                  </a:lnTo>
                  <a:lnTo>
                    <a:pt x="77" y="336"/>
                  </a:lnTo>
                  <a:lnTo>
                    <a:pt x="74" y="335"/>
                  </a:lnTo>
                  <a:lnTo>
                    <a:pt x="74" y="333"/>
                  </a:lnTo>
                  <a:lnTo>
                    <a:pt x="73" y="332"/>
                  </a:lnTo>
                  <a:lnTo>
                    <a:pt x="74" y="329"/>
                  </a:lnTo>
                  <a:lnTo>
                    <a:pt x="74" y="327"/>
                  </a:lnTo>
                  <a:lnTo>
                    <a:pt x="76" y="323"/>
                  </a:lnTo>
                  <a:lnTo>
                    <a:pt x="72" y="320"/>
                  </a:lnTo>
                  <a:lnTo>
                    <a:pt x="73" y="315"/>
                  </a:lnTo>
                  <a:lnTo>
                    <a:pt x="73" y="310"/>
                  </a:lnTo>
                  <a:lnTo>
                    <a:pt x="73" y="306"/>
                  </a:lnTo>
                  <a:lnTo>
                    <a:pt x="66" y="312"/>
                  </a:lnTo>
                  <a:lnTo>
                    <a:pt x="65" y="316"/>
                  </a:lnTo>
                  <a:lnTo>
                    <a:pt x="66" y="321"/>
                  </a:lnTo>
                  <a:lnTo>
                    <a:pt x="66" y="325"/>
                  </a:lnTo>
                  <a:lnTo>
                    <a:pt x="66" y="331"/>
                  </a:lnTo>
                  <a:lnTo>
                    <a:pt x="65" y="333"/>
                  </a:lnTo>
                  <a:lnTo>
                    <a:pt x="62" y="336"/>
                  </a:lnTo>
                  <a:lnTo>
                    <a:pt x="58" y="337"/>
                  </a:lnTo>
                  <a:lnTo>
                    <a:pt x="56" y="340"/>
                  </a:lnTo>
                  <a:lnTo>
                    <a:pt x="41" y="345"/>
                  </a:lnTo>
                  <a:lnTo>
                    <a:pt x="27" y="332"/>
                  </a:lnTo>
                  <a:lnTo>
                    <a:pt x="22" y="325"/>
                  </a:lnTo>
                  <a:lnTo>
                    <a:pt x="17" y="317"/>
                  </a:lnTo>
                  <a:lnTo>
                    <a:pt x="15" y="317"/>
                  </a:lnTo>
                  <a:lnTo>
                    <a:pt x="14" y="317"/>
                  </a:lnTo>
                  <a:lnTo>
                    <a:pt x="15" y="315"/>
                  </a:lnTo>
                  <a:lnTo>
                    <a:pt x="15" y="310"/>
                  </a:lnTo>
                  <a:lnTo>
                    <a:pt x="17" y="309"/>
                  </a:lnTo>
                  <a:lnTo>
                    <a:pt x="21" y="308"/>
                  </a:lnTo>
                  <a:lnTo>
                    <a:pt x="25" y="308"/>
                  </a:lnTo>
                  <a:lnTo>
                    <a:pt x="29" y="308"/>
                  </a:lnTo>
                  <a:lnTo>
                    <a:pt x="30" y="308"/>
                  </a:lnTo>
                  <a:lnTo>
                    <a:pt x="33" y="306"/>
                  </a:lnTo>
                  <a:lnTo>
                    <a:pt x="37" y="302"/>
                  </a:lnTo>
                  <a:lnTo>
                    <a:pt x="39" y="297"/>
                  </a:lnTo>
                  <a:lnTo>
                    <a:pt x="42" y="292"/>
                  </a:lnTo>
                  <a:lnTo>
                    <a:pt x="45" y="286"/>
                  </a:lnTo>
                  <a:lnTo>
                    <a:pt x="39" y="290"/>
                  </a:lnTo>
                  <a:lnTo>
                    <a:pt x="35" y="293"/>
                  </a:lnTo>
                  <a:lnTo>
                    <a:pt x="31" y="294"/>
                  </a:lnTo>
                  <a:lnTo>
                    <a:pt x="27" y="296"/>
                  </a:lnTo>
                  <a:lnTo>
                    <a:pt x="23" y="296"/>
                  </a:lnTo>
                  <a:lnTo>
                    <a:pt x="19" y="294"/>
                  </a:lnTo>
                  <a:lnTo>
                    <a:pt x="7" y="292"/>
                  </a:lnTo>
                  <a:lnTo>
                    <a:pt x="6" y="288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75"/>
                  </a:lnTo>
                  <a:lnTo>
                    <a:pt x="0" y="274"/>
                  </a:lnTo>
                  <a:lnTo>
                    <a:pt x="7" y="269"/>
                  </a:lnTo>
                  <a:lnTo>
                    <a:pt x="10" y="259"/>
                  </a:lnTo>
                  <a:lnTo>
                    <a:pt x="21" y="257"/>
                  </a:lnTo>
                  <a:lnTo>
                    <a:pt x="30" y="251"/>
                  </a:lnTo>
                  <a:lnTo>
                    <a:pt x="29" y="242"/>
                  </a:lnTo>
                  <a:lnTo>
                    <a:pt x="21" y="234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15" y="210"/>
                  </a:lnTo>
                  <a:lnTo>
                    <a:pt x="21" y="203"/>
                  </a:lnTo>
                  <a:lnTo>
                    <a:pt x="27" y="197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88"/>
                  </a:lnTo>
                  <a:lnTo>
                    <a:pt x="50" y="181"/>
                  </a:lnTo>
                  <a:lnTo>
                    <a:pt x="56" y="175"/>
                  </a:lnTo>
                  <a:lnTo>
                    <a:pt x="60" y="165"/>
                  </a:lnTo>
                  <a:lnTo>
                    <a:pt x="70" y="160"/>
                  </a:lnTo>
                  <a:lnTo>
                    <a:pt x="76" y="154"/>
                  </a:lnTo>
                  <a:lnTo>
                    <a:pt x="78" y="146"/>
                  </a:lnTo>
                  <a:lnTo>
                    <a:pt x="87" y="141"/>
                  </a:lnTo>
                  <a:lnTo>
                    <a:pt x="88" y="131"/>
                  </a:lnTo>
                  <a:lnTo>
                    <a:pt x="89" y="121"/>
                  </a:lnTo>
                  <a:lnTo>
                    <a:pt x="96" y="114"/>
                  </a:lnTo>
                  <a:lnTo>
                    <a:pt x="100" y="106"/>
                  </a:lnTo>
                  <a:lnTo>
                    <a:pt x="100" y="98"/>
                  </a:lnTo>
                  <a:lnTo>
                    <a:pt x="92" y="90"/>
                  </a:lnTo>
                  <a:lnTo>
                    <a:pt x="85" y="86"/>
                  </a:lnTo>
                  <a:lnTo>
                    <a:pt x="83" y="82"/>
                  </a:lnTo>
                  <a:lnTo>
                    <a:pt x="80" y="67"/>
                  </a:lnTo>
                  <a:lnTo>
                    <a:pt x="74" y="60"/>
                  </a:lnTo>
                  <a:lnTo>
                    <a:pt x="76" y="53"/>
                  </a:lnTo>
                  <a:lnTo>
                    <a:pt x="84" y="49"/>
                  </a:lnTo>
                  <a:lnTo>
                    <a:pt x="89" y="47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1" y="43"/>
                  </a:lnTo>
                  <a:lnTo>
                    <a:pt x="108" y="39"/>
                  </a:lnTo>
                  <a:lnTo>
                    <a:pt x="120" y="36"/>
                  </a:lnTo>
                  <a:lnTo>
                    <a:pt x="128" y="29"/>
                  </a:lnTo>
                  <a:lnTo>
                    <a:pt x="132" y="25"/>
                  </a:lnTo>
                  <a:lnTo>
                    <a:pt x="138" y="20"/>
                  </a:lnTo>
                  <a:lnTo>
                    <a:pt x="142" y="10"/>
                  </a:lnTo>
                  <a:lnTo>
                    <a:pt x="150" y="4"/>
                  </a:lnTo>
                  <a:lnTo>
                    <a:pt x="154" y="1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5" y="2"/>
                  </a:lnTo>
                  <a:lnTo>
                    <a:pt x="179" y="10"/>
                  </a:lnTo>
                  <a:lnTo>
                    <a:pt x="183" y="16"/>
                  </a:lnTo>
                  <a:lnTo>
                    <a:pt x="186" y="22"/>
                  </a:lnTo>
                  <a:lnTo>
                    <a:pt x="182" y="28"/>
                  </a:lnTo>
                  <a:lnTo>
                    <a:pt x="181" y="33"/>
                  </a:lnTo>
                  <a:lnTo>
                    <a:pt x="178" y="39"/>
                  </a:lnTo>
                  <a:lnTo>
                    <a:pt x="173" y="44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2" y="61"/>
                  </a:lnTo>
                  <a:lnTo>
                    <a:pt x="170" y="67"/>
                  </a:lnTo>
                  <a:lnTo>
                    <a:pt x="173" y="74"/>
                  </a:lnTo>
                  <a:lnTo>
                    <a:pt x="173" y="84"/>
                  </a:lnTo>
                  <a:lnTo>
                    <a:pt x="178" y="87"/>
                  </a:lnTo>
                  <a:lnTo>
                    <a:pt x="182" y="88"/>
                  </a:lnTo>
                  <a:lnTo>
                    <a:pt x="182" y="94"/>
                  </a:lnTo>
                  <a:lnTo>
                    <a:pt x="179" y="103"/>
                  </a:lnTo>
                  <a:lnTo>
                    <a:pt x="181" y="107"/>
                  </a:lnTo>
                  <a:lnTo>
                    <a:pt x="178" y="111"/>
                  </a:lnTo>
                  <a:lnTo>
                    <a:pt x="181" y="119"/>
                  </a:lnTo>
                  <a:lnTo>
                    <a:pt x="189" y="122"/>
                  </a:lnTo>
                  <a:lnTo>
                    <a:pt x="196" y="127"/>
                  </a:lnTo>
                  <a:lnTo>
                    <a:pt x="204" y="129"/>
                  </a:lnTo>
                  <a:lnTo>
                    <a:pt x="210" y="134"/>
                  </a:lnTo>
                  <a:lnTo>
                    <a:pt x="216" y="140"/>
                  </a:lnTo>
                  <a:lnTo>
                    <a:pt x="206" y="146"/>
                  </a:lnTo>
                  <a:lnTo>
                    <a:pt x="200" y="157"/>
                  </a:lnTo>
                  <a:lnTo>
                    <a:pt x="202" y="166"/>
                  </a:lnTo>
                  <a:lnTo>
                    <a:pt x="212" y="170"/>
                  </a:lnTo>
                  <a:lnTo>
                    <a:pt x="214" y="177"/>
                  </a:lnTo>
                  <a:lnTo>
                    <a:pt x="223" y="181"/>
                  </a:lnTo>
                  <a:lnTo>
                    <a:pt x="232" y="185"/>
                  </a:lnTo>
                  <a:lnTo>
                    <a:pt x="244" y="191"/>
                  </a:lnTo>
                  <a:lnTo>
                    <a:pt x="253" y="191"/>
                  </a:lnTo>
                  <a:lnTo>
                    <a:pt x="260" y="196"/>
                  </a:lnTo>
                  <a:lnTo>
                    <a:pt x="266" y="203"/>
                  </a:lnTo>
                  <a:lnTo>
                    <a:pt x="274" y="203"/>
                  </a:lnTo>
                  <a:lnTo>
                    <a:pt x="280" y="211"/>
                  </a:lnTo>
                  <a:lnTo>
                    <a:pt x="294" y="211"/>
                  </a:lnTo>
                  <a:lnTo>
                    <a:pt x="309" y="218"/>
                  </a:lnTo>
                  <a:lnTo>
                    <a:pt x="318" y="219"/>
                  </a:lnTo>
                  <a:lnTo>
                    <a:pt x="326" y="220"/>
                  </a:lnTo>
                  <a:lnTo>
                    <a:pt x="333" y="219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3" y="205"/>
                  </a:lnTo>
                  <a:lnTo>
                    <a:pt x="336" y="200"/>
                  </a:lnTo>
                  <a:lnTo>
                    <a:pt x="337" y="189"/>
                  </a:lnTo>
                  <a:lnTo>
                    <a:pt x="342" y="187"/>
                  </a:lnTo>
                  <a:lnTo>
                    <a:pt x="348" y="188"/>
                  </a:lnTo>
                  <a:lnTo>
                    <a:pt x="353" y="196"/>
                  </a:lnTo>
                  <a:lnTo>
                    <a:pt x="354" y="200"/>
                  </a:lnTo>
                  <a:lnTo>
                    <a:pt x="361" y="207"/>
                  </a:lnTo>
                  <a:lnTo>
                    <a:pt x="368" y="205"/>
                  </a:lnTo>
                  <a:lnTo>
                    <a:pt x="376" y="204"/>
                  </a:lnTo>
                  <a:lnTo>
                    <a:pt x="385" y="207"/>
                  </a:lnTo>
                  <a:lnTo>
                    <a:pt x="400" y="207"/>
                  </a:lnTo>
                  <a:lnTo>
                    <a:pt x="406" y="204"/>
                  </a:lnTo>
                  <a:lnTo>
                    <a:pt x="406" y="196"/>
                  </a:lnTo>
                  <a:lnTo>
                    <a:pt x="403" y="184"/>
                  </a:lnTo>
                  <a:lnTo>
                    <a:pt x="411" y="183"/>
                  </a:lnTo>
                  <a:lnTo>
                    <a:pt x="420" y="177"/>
                  </a:lnTo>
                  <a:lnTo>
                    <a:pt x="427" y="173"/>
                  </a:lnTo>
                  <a:lnTo>
                    <a:pt x="435" y="172"/>
                  </a:lnTo>
                  <a:lnTo>
                    <a:pt x="442" y="175"/>
                  </a:lnTo>
                  <a:lnTo>
                    <a:pt x="447" y="169"/>
                  </a:lnTo>
                  <a:lnTo>
                    <a:pt x="454" y="169"/>
                  </a:lnTo>
                  <a:lnTo>
                    <a:pt x="463" y="173"/>
                  </a:lnTo>
                  <a:lnTo>
                    <a:pt x="462" y="183"/>
                  </a:lnTo>
                  <a:lnTo>
                    <a:pt x="466" y="187"/>
                  </a:lnTo>
                  <a:lnTo>
                    <a:pt x="473" y="185"/>
                  </a:lnTo>
                  <a:lnTo>
                    <a:pt x="477" y="187"/>
                  </a:lnTo>
                  <a:lnTo>
                    <a:pt x="484" y="189"/>
                  </a:lnTo>
                  <a:lnTo>
                    <a:pt x="489" y="191"/>
                  </a:lnTo>
                  <a:lnTo>
                    <a:pt x="492" y="196"/>
                  </a:lnTo>
                  <a:lnTo>
                    <a:pt x="493" y="201"/>
                  </a:lnTo>
                  <a:lnTo>
                    <a:pt x="493" y="212"/>
                  </a:lnTo>
                  <a:lnTo>
                    <a:pt x="488" y="223"/>
                  </a:lnTo>
                  <a:lnTo>
                    <a:pt x="481" y="222"/>
                  </a:lnTo>
                  <a:lnTo>
                    <a:pt x="470" y="223"/>
                  </a:lnTo>
                  <a:lnTo>
                    <a:pt x="466" y="234"/>
                  </a:lnTo>
                  <a:lnTo>
                    <a:pt x="466" y="239"/>
                  </a:lnTo>
                  <a:lnTo>
                    <a:pt x="458" y="246"/>
                  </a:lnTo>
                  <a:lnTo>
                    <a:pt x="454" y="253"/>
                  </a:lnTo>
                  <a:lnTo>
                    <a:pt x="446" y="255"/>
                  </a:lnTo>
                  <a:lnTo>
                    <a:pt x="443" y="259"/>
                  </a:lnTo>
                  <a:lnTo>
                    <a:pt x="447" y="262"/>
                  </a:lnTo>
                  <a:lnTo>
                    <a:pt x="447" y="267"/>
                  </a:lnTo>
                  <a:lnTo>
                    <a:pt x="442" y="275"/>
                  </a:lnTo>
                  <a:lnTo>
                    <a:pt x="438" y="288"/>
                  </a:lnTo>
                  <a:lnTo>
                    <a:pt x="428" y="281"/>
                  </a:lnTo>
                  <a:lnTo>
                    <a:pt x="428" y="297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17"/>
                  </a:lnTo>
                  <a:lnTo>
                    <a:pt x="428" y="321"/>
                  </a:lnTo>
                  <a:lnTo>
                    <a:pt x="424" y="325"/>
                  </a:lnTo>
                  <a:lnTo>
                    <a:pt x="420" y="321"/>
                  </a:lnTo>
                  <a:lnTo>
                    <a:pt x="415" y="324"/>
                  </a:lnTo>
                  <a:lnTo>
                    <a:pt x="414" y="316"/>
                  </a:lnTo>
                  <a:lnTo>
                    <a:pt x="414" y="306"/>
                  </a:lnTo>
                  <a:lnTo>
                    <a:pt x="406" y="293"/>
                  </a:lnTo>
                  <a:lnTo>
                    <a:pt x="404" y="302"/>
                  </a:lnTo>
                  <a:lnTo>
                    <a:pt x="396" y="302"/>
                  </a:lnTo>
                  <a:lnTo>
                    <a:pt x="395" y="296"/>
                  </a:lnTo>
                  <a:lnTo>
                    <a:pt x="398" y="284"/>
                  </a:lnTo>
                  <a:lnTo>
                    <a:pt x="402" y="275"/>
                  </a:lnTo>
                  <a:lnTo>
                    <a:pt x="403" y="271"/>
                  </a:lnTo>
                  <a:lnTo>
                    <a:pt x="404" y="269"/>
                  </a:lnTo>
                  <a:lnTo>
                    <a:pt x="406" y="266"/>
                  </a:lnTo>
                  <a:lnTo>
                    <a:pt x="403" y="259"/>
                  </a:lnTo>
                  <a:lnTo>
                    <a:pt x="412" y="253"/>
                  </a:lnTo>
                  <a:lnTo>
                    <a:pt x="400" y="253"/>
                  </a:lnTo>
                  <a:lnTo>
                    <a:pt x="391" y="255"/>
                  </a:lnTo>
                  <a:lnTo>
                    <a:pt x="381" y="255"/>
                  </a:lnTo>
                  <a:lnTo>
                    <a:pt x="371" y="255"/>
                  </a:lnTo>
                  <a:lnTo>
                    <a:pt x="365" y="255"/>
                  </a:lnTo>
                  <a:lnTo>
                    <a:pt x="364" y="242"/>
                  </a:lnTo>
                  <a:lnTo>
                    <a:pt x="365" y="231"/>
                  </a:lnTo>
                  <a:lnTo>
                    <a:pt x="360" y="228"/>
                  </a:lnTo>
                  <a:lnTo>
                    <a:pt x="350" y="230"/>
                  </a:lnTo>
                  <a:lnTo>
                    <a:pt x="342" y="222"/>
                  </a:lnTo>
                  <a:lnTo>
                    <a:pt x="337" y="228"/>
                  </a:lnTo>
                  <a:lnTo>
                    <a:pt x="344" y="238"/>
                  </a:lnTo>
                  <a:lnTo>
                    <a:pt x="341" y="246"/>
                  </a:lnTo>
                  <a:lnTo>
                    <a:pt x="333" y="249"/>
                  </a:lnTo>
                  <a:lnTo>
                    <a:pt x="326" y="253"/>
                  </a:lnTo>
                  <a:lnTo>
                    <a:pt x="329" y="266"/>
                  </a:lnTo>
                  <a:lnTo>
                    <a:pt x="330" y="270"/>
                  </a:lnTo>
                  <a:lnTo>
                    <a:pt x="341" y="275"/>
                  </a:lnTo>
                  <a:lnTo>
                    <a:pt x="344" y="281"/>
                  </a:lnTo>
                  <a:lnTo>
                    <a:pt x="341" y="294"/>
                  </a:lnTo>
                  <a:lnTo>
                    <a:pt x="346" y="300"/>
                  </a:lnTo>
                  <a:lnTo>
                    <a:pt x="346" y="312"/>
                  </a:lnTo>
                  <a:lnTo>
                    <a:pt x="344" y="319"/>
                  </a:lnTo>
                  <a:lnTo>
                    <a:pt x="346" y="332"/>
                  </a:lnTo>
                  <a:lnTo>
                    <a:pt x="345" y="33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6777686" y="2818469"/>
              <a:ext cx="198960" cy="122770"/>
            </a:xfrm>
            <a:custGeom>
              <a:avLst/>
              <a:gdLst>
                <a:gd name="T0" fmla="*/ 9 w 120"/>
                <a:gd name="T1" fmla="*/ 21 h 62"/>
                <a:gd name="T2" fmla="*/ 19 w 120"/>
                <a:gd name="T3" fmla="*/ 26 h 62"/>
                <a:gd name="T4" fmla="*/ 21 w 120"/>
                <a:gd name="T5" fmla="*/ 33 h 62"/>
                <a:gd name="T6" fmla="*/ 24 w 120"/>
                <a:gd name="T7" fmla="*/ 38 h 62"/>
                <a:gd name="T8" fmla="*/ 27 w 120"/>
                <a:gd name="T9" fmla="*/ 42 h 62"/>
                <a:gd name="T10" fmla="*/ 26 w 120"/>
                <a:gd name="T11" fmla="*/ 50 h 62"/>
                <a:gd name="T12" fmla="*/ 28 w 120"/>
                <a:gd name="T13" fmla="*/ 56 h 62"/>
                <a:gd name="T14" fmla="*/ 34 w 120"/>
                <a:gd name="T15" fmla="*/ 54 h 62"/>
                <a:gd name="T16" fmla="*/ 39 w 120"/>
                <a:gd name="T17" fmla="*/ 54 h 62"/>
                <a:gd name="T18" fmla="*/ 46 w 120"/>
                <a:gd name="T19" fmla="*/ 56 h 62"/>
                <a:gd name="T20" fmla="*/ 51 w 120"/>
                <a:gd name="T21" fmla="*/ 58 h 62"/>
                <a:gd name="T22" fmla="*/ 61 w 120"/>
                <a:gd name="T23" fmla="*/ 57 h 62"/>
                <a:gd name="T24" fmla="*/ 63 w 120"/>
                <a:gd name="T25" fmla="*/ 58 h 62"/>
                <a:gd name="T26" fmla="*/ 69 w 120"/>
                <a:gd name="T27" fmla="*/ 62 h 62"/>
                <a:gd name="T28" fmla="*/ 79 w 120"/>
                <a:gd name="T29" fmla="*/ 60 h 62"/>
                <a:gd name="T30" fmla="*/ 93 w 120"/>
                <a:gd name="T31" fmla="*/ 58 h 62"/>
                <a:gd name="T32" fmla="*/ 96 w 120"/>
                <a:gd name="T33" fmla="*/ 53 h 62"/>
                <a:gd name="T34" fmla="*/ 98 w 120"/>
                <a:gd name="T35" fmla="*/ 52 h 62"/>
                <a:gd name="T36" fmla="*/ 106 w 120"/>
                <a:gd name="T37" fmla="*/ 53 h 62"/>
                <a:gd name="T38" fmla="*/ 110 w 120"/>
                <a:gd name="T39" fmla="*/ 57 h 62"/>
                <a:gd name="T40" fmla="*/ 117 w 120"/>
                <a:gd name="T41" fmla="*/ 62 h 62"/>
                <a:gd name="T42" fmla="*/ 118 w 120"/>
                <a:gd name="T43" fmla="*/ 61 h 62"/>
                <a:gd name="T44" fmla="*/ 120 w 120"/>
                <a:gd name="T45" fmla="*/ 57 h 62"/>
                <a:gd name="T46" fmla="*/ 116 w 120"/>
                <a:gd name="T47" fmla="*/ 53 h 62"/>
                <a:gd name="T48" fmla="*/ 116 w 120"/>
                <a:gd name="T49" fmla="*/ 50 h 62"/>
                <a:gd name="T50" fmla="*/ 120 w 120"/>
                <a:gd name="T51" fmla="*/ 48 h 62"/>
                <a:gd name="T52" fmla="*/ 116 w 120"/>
                <a:gd name="T53" fmla="*/ 41 h 62"/>
                <a:gd name="T54" fmla="*/ 113 w 120"/>
                <a:gd name="T55" fmla="*/ 39 h 62"/>
                <a:gd name="T56" fmla="*/ 109 w 120"/>
                <a:gd name="T57" fmla="*/ 39 h 62"/>
                <a:gd name="T58" fmla="*/ 105 w 120"/>
                <a:gd name="T59" fmla="*/ 38 h 62"/>
                <a:gd name="T60" fmla="*/ 106 w 120"/>
                <a:gd name="T61" fmla="*/ 33 h 62"/>
                <a:gd name="T62" fmla="*/ 105 w 120"/>
                <a:gd name="T63" fmla="*/ 31 h 62"/>
                <a:gd name="T64" fmla="*/ 102 w 120"/>
                <a:gd name="T65" fmla="*/ 30 h 62"/>
                <a:gd name="T66" fmla="*/ 96 w 120"/>
                <a:gd name="T67" fmla="*/ 26 h 62"/>
                <a:gd name="T68" fmla="*/ 91 w 120"/>
                <a:gd name="T69" fmla="*/ 19 h 62"/>
                <a:gd name="T70" fmla="*/ 89 w 120"/>
                <a:gd name="T71" fmla="*/ 17 h 62"/>
                <a:gd name="T72" fmla="*/ 83 w 120"/>
                <a:gd name="T73" fmla="*/ 18 h 62"/>
                <a:gd name="T74" fmla="*/ 79 w 120"/>
                <a:gd name="T75" fmla="*/ 21 h 62"/>
                <a:gd name="T76" fmla="*/ 77 w 120"/>
                <a:gd name="T77" fmla="*/ 22 h 62"/>
                <a:gd name="T78" fmla="*/ 75 w 120"/>
                <a:gd name="T79" fmla="*/ 19 h 62"/>
                <a:gd name="T80" fmla="*/ 71 w 120"/>
                <a:gd name="T81" fmla="*/ 19 h 62"/>
                <a:gd name="T82" fmla="*/ 63 w 120"/>
                <a:gd name="T83" fmla="*/ 22 h 62"/>
                <a:gd name="T84" fmla="*/ 59 w 120"/>
                <a:gd name="T85" fmla="*/ 21 h 62"/>
                <a:gd name="T86" fmla="*/ 52 w 120"/>
                <a:gd name="T87" fmla="*/ 15 h 62"/>
                <a:gd name="T88" fmla="*/ 46 w 120"/>
                <a:gd name="T89" fmla="*/ 8 h 62"/>
                <a:gd name="T90" fmla="*/ 42 w 120"/>
                <a:gd name="T91" fmla="*/ 7 h 62"/>
                <a:gd name="T92" fmla="*/ 28 w 120"/>
                <a:gd name="T93" fmla="*/ 6 h 62"/>
                <a:gd name="T94" fmla="*/ 19 w 120"/>
                <a:gd name="T95" fmla="*/ 4 h 62"/>
                <a:gd name="T96" fmla="*/ 16 w 120"/>
                <a:gd name="T97" fmla="*/ 2 h 62"/>
                <a:gd name="T98" fmla="*/ 11 w 120"/>
                <a:gd name="T99" fmla="*/ 0 h 62"/>
                <a:gd name="T100" fmla="*/ 4 w 120"/>
                <a:gd name="T101" fmla="*/ 4 h 62"/>
                <a:gd name="T102" fmla="*/ 1 w 120"/>
                <a:gd name="T103" fmla="*/ 10 h 62"/>
                <a:gd name="T104" fmla="*/ 0 w 120"/>
                <a:gd name="T105" fmla="*/ 18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62">
                  <a:moveTo>
                    <a:pt x="0" y="18"/>
                  </a:moveTo>
                  <a:lnTo>
                    <a:pt x="9" y="21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6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8" y="57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9" y="62"/>
                  </a:lnTo>
                  <a:lnTo>
                    <a:pt x="74" y="61"/>
                  </a:lnTo>
                  <a:lnTo>
                    <a:pt x="79" y="60"/>
                  </a:lnTo>
                  <a:lnTo>
                    <a:pt x="89" y="61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106" y="53"/>
                  </a:lnTo>
                  <a:lnTo>
                    <a:pt x="109" y="54"/>
                  </a:lnTo>
                  <a:lnTo>
                    <a:pt x="110" y="57"/>
                  </a:lnTo>
                  <a:lnTo>
                    <a:pt x="114" y="61"/>
                  </a:lnTo>
                  <a:lnTo>
                    <a:pt x="117" y="62"/>
                  </a:lnTo>
                  <a:lnTo>
                    <a:pt x="118" y="62"/>
                  </a:lnTo>
                  <a:lnTo>
                    <a:pt x="118" y="61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18" y="56"/>
                  </a:lnTo>
                  <a:lnTo>
                    <a:pt x="116" y="53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7" y="49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16" y="41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09" y="39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5" y="31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1" y="19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7" y="21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Group 211"/>
            <p:cNvGrpSpPr>
              <a:grpSpLocks/>
            </p:cNvGrpSpPr>
            <p:nvPr/>
          </p:nvGrpSpPr>
          <p:grpSpPr bwMode="auto">
            <a:xfrm>
              <a:off x="7694562" y="2345210"/>
              <a:ext cx="2006184" cy="1631654"/>
              <a:chOff x="3844" y="1559"/>
              <a:chExt cx="1210" cy="824"/>
            </a:xfrm>
          </p:grpSpPr>
          <p:sp>
            <p:nvSpPr>
              <p:cNvPr id="182" name="Freeform 212"/>
              <p:cNvSpPr>
                <a:spLocks noEditPoints="1"/>
              </p:cNvSpPr>
              <p:nvPr/>
            </p:nvSpPr>
            <p:spPr bwMode="auto">
              <a:xfrm>
                <a:off x="4732" y="1933"/>
                <a:ext cx="56" cy="121"/>
              </a:xfrm>
              <a:custGeom>
                <a:avLst/>
                <a:gdLst>
                  <a:gd name="T0" fmla="*/ 12 w 56"/>
                  <a:gd name="T1" fmla="*/ 20 h 121"/>
                  <a:gd name="T2" fmla="*/ 13 w 56"/>
                  <a:gd name="T3" fmla="*/ 27 h 121"/>
                  <a:gd name="T4" fmla="*/ 11 w 56"/>
                  <a:gd name="T5" fmla="*/ 30 h 121"/>
                  <a:gd name="T6" fmla="*/ 15 w 56"/>
                  <a:gd name="T7" fmla="*/ 40 h 121"/>
                  <a:gd name="T8" fmla="*/ 15 w 56"/>
                  <a:gd name="T9" fmla="*/ 43 h 121"/>
                  <a:gd name="T10" fmla="*/ 12 w 56"/>
                  <a:gd name="T11" fmla="*/ 47 h 121"/>
                  <a:gd name="T12" fmla="*/ 13 w 56"/>
                  <a:gd name="T13" fmla="*/ 53 h 121"/>
                  <a:gd name="T14" fmla="*/ 15 w 56"/>
                  <a:gd name="T15" fmla="*/ 63 h 121"/>
                  <a:gd name="T16" fmla="*/ 7 w 56"/>
                  <a:gd name="T17" fmla="*/ 66 h 121"/>
                  <a:gd name="T18" fmla="*/ 5 w 56"/>
                  <a:gd name="T19" fmla="*/ 88 h 121"/>
                  <a:gd name="T20" fmla="*/ 7 w 56"/>
                  <a:gd name="T21" fmla="*/ 94 h 121"/>
                  <a:gd name="T22" fmla="*/ 9 w 56"/>
                  <a:gd name="T23" fmla="*/ 96 h 121"/>
                  <a:gd name="T24" fmla="*/ 20 w 56"/>
                  <a:gd name="T25" fmla="*/ 89 h 121"/>
                  <a:gd name="T26" fmla="*/ 28 w 56"/>
                  <a:gd name="T27" fmla="*/ 84 h 121"/>
                  <a:gd name="T28" fmla="*/ 36 w 56"/>
                  <a:gd name="T29" fmla="*/ 79 h 121"/>
                  <a:gd name="T30" fmla="*/ 50 w 56"/>
                  <a:gd name="T31" fmla="*/ 75 h 121"/>
                  <a:gd name="T32" fmla="*/ 54 w 56"/>
                  <a:gd name="T33" fmla="*/ 71 h 121"/>
                  <a:gd name="T34" fmla="*/ 55 w 56"/>
                  <a:gd name="T35" fmla="*/ 65 h 121"/>
                  <a:gd name="T36" fmla="*/ 56 w 56"/>
                  <a:gd name="T37" fmla="*/ 53 h 121"/>
                  <a:gd name="T38" fmla="*/ 56 w 56"/>
                  <a:gd name="T39" fmla="*/ 30 h 121"/>
                  <a:gd name="T40" fmla="*/ 48 w 56"/>
                  <a:gd name="T41" fmla="*/ 23 h 121"/>
                  <a:gd name="T42" fmla="*/ 48 w 56"/>
                  <a:gd name="T43" fmla="*/ 15 h 121"/>
                  <a:gd name="T44" fmla="*/ 43 w 56"/>
                  <a:gd name="T45" fmla="*/ 12 h 121"/>
                  <a:gd name="T46" fmla="*/ 43 w 56"/>
                  <a:gd name="T47" fmla="*/ 7 h 121"/>
                  <a:gd name="T48" fmla="*/ 42 w 56"/>
                  <a:gd name="T49" fmla="*/ 4 h 121"/>
                  <a:gd name="T50" fmla="*/ 38 w 56"/>
                  <a:gd name="T51" fmla="*/ 1 h 121"/>
                  <a:gd name="T52" fmla="*/ 31 w 56"/>
                  <a:gd name="T53" fmla="*/ 4 h 121"/>
                  <a:gd name="T54" fmla="*/ 26 w 56"/>
                  <a:gd name="T55" fmla="*/ 3 h 121"/>
                  <a:gd name="T56" fmla="*/ 17 w 56"/>
                  <a:gd name="T57" fmla="*/ 1 h 121"/>
                  <a:gd name="T58" fmla="*/ 9 w 56"/>
                  <a:gd name="T59" fmla="*/ 12 h 121"/>
                  <a:gd name="T60" fmla="*/ 3 w 56"/>
                  <a:gd name="T61" fmla="*/ 114 h 121"/>
                  <a:gd name="T62" fmla="*/ 0 w 56"/>
                  <a:gd name="T63" fmla="*/ 120 h 121"/>
                  <a:gd name="T64" fmla="*/ 1 w 56"/>
                  <a:gd name="T65" fmla="*/ 121 h 121"/>
                  <a:gd name="T66" fmla="*/ 7 w 56"/>
                  <a:gd name="T67" fmla="*/ 119 h 121"/>
                  <a:gd name="T68" fmla="*/ 9 w 56"/>
                  <a:gd name="T69" fmla="*/ 113 h 121"/>
                  <a:gd name="T70" fmla="*/ 7 w 56"/>
                  <a:gd name="T71" fmla="*/ 112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121">
                    <a:moveTo>
                      <a:pt x="9" y="12"/>
                    </a:moveTo>
                    <a:lnTo>
                      <a:pt x="12" y="20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54"/>
                    </a:lnTo>
                    <a:lnTo>
                      <a:pt x="13" y="53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1" y="65"/>
                    </a:lnTo>
                    <a:lnTo>
                      <a:pt x="7" y="66"/>
                    </a:lnTo>
                    <a:lnTo>
                      <a:pt x="7" y="81"/>
                    </a:lnTo>
                    <a:lnTo>
                      <a:pt x="5" y="88"/>
                    </a:lnTo>
                    <a:lnTo>
                      <a:pt x="4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9" y="96"/>
                    </a:lnTo>
                    <a:lnTo>
                      <a:pt x="12" y="97"/>
                    </a:lnTo>
                    <a:lnTo>
                      <a:pt x="20" y="89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2"/>
                    </a:lnTo>
                    <a:lnTo>
                      <a:pt x="36" y="79"/>
                    </a:lnTo>
                    <a:lnTo>
                      <a:pt x="43" y="78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5" y="65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6" y="39"/>
                    </a:lnTo>
                    <a:lnTo>
                      <a:pt x="56" y="30"/>
                    </a:lnTo>
                    <a:lnTo>
                      <a:pt x="52" y="27"/>
                    </a:lnTo>
                    <a:lnTo>
                      <a:pt x="48" y="23"/>
                    </a:lnTo>
                    <a:lnTo>
                      <a:pt x="48" y="19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7" y="12"/>
                    </a:lnTo>
                    <a:lnTo>
                      <a:pt x="9" y="12"/>
                    </a:lnTo>
                    <a:close/>
                    <a:moveTo>
                      <a:pt x="4" y="113"/>
                    </a:moveTo>
                    <a:lnTo>
                      <a:pt x="3" y="114"/>
                    </a:lnTo>
                    <a:lnTo>
                      <a:pt x="0" y="119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4" y="121"/>
                    </a:lnTo>
                    <a:lnTo>
                      <a:pt x="7" y="119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2"/>
                    </a:lnTo>
                    <a:lnTo>
                      <a:pt x="7" y="112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Freeform 213"/>
              <p:cNvSpPr>
                <a:spLocks/>
              </p:cNvSpPr>
              <p:nvPr/>
            </p:nvSpPr>
            <p:spPr bwMode="auto">
              <a:xfrm>
                <a:off x="4708" y="1809"/>
                <a:ext cx="102" cy="138"/>
              </a:xfrm>
              <a:custGeom>
                <a:avLst/>
                <a:gdLst>
                  <a:gd name="T0" fmla="*/ 90 w 102"/>
                  <a:gd name="T1" fmla="*/ 27 h 138"/>
                  <a:gd name="T2" fmla="*/ 78 w 102"/>
                  <a:gd name="T3" fmla="*/ 39 h 138"/>
                  <a:gd name="T4" fmla="*/ 78 w 102"/>
                  <a:gd name="T5" fmla="*/ 43 h 138"/>
                  <a:gd name="T6" fmla="*/ 79 w 102"/>
                  <a:gd name="T7" fmla="*/ 47 h 138"/>
                  <a:gd name="T8" fmla="*/ 86 w 102"/>
                  <a:gd name="T9" fmla="*/ 49 h 138"/>
                  <a:gd name="T10" fmla="*/ 83 w 102"/>
                  <a:gd name="T11" fmla="*/ 59 h 138"/>
                  <a:gd name="T12" fmla="*/ 80 w 102"/>
                  <a:gd name="T13" fmla="*/ 69 h 138"/>
                  <a:gd name="T14" fmla="*/ 74 w 102"/>
                  <a:gd name="T15" fmla="*/ 70 h 138"/>
                  <a:gd name="T16" fmla="*/ 67 w 102"/>
                  <a:gd name="T17" fmla="*/ 72 h 138"/>
                  <a:gd name="T18" fmla="*/ 64 w 102"/>
                  <a:gd name="T19" fmla="*/ 77 h 138"/>
                  <a:gd name="T20" fmla="*/ 62 w 102"/>
                  <a:gd name="T21" fmla="*/ 82 h 138"/>
                  <a:gd name="T22" fmla="*/ 55 w 102"/>
                  <a:gd name="T23" fmla="*/ 84 h 138"/>
                  <a:gd name="T24" fmla="*/ 50 w 102"/>
                  <a:gd name="T25" fmla="*/ 86 h 138"/>
                  <a:gd name="T26" fmla="*/ 50 w 102"/>
                  <a:gd name="T27" fmla="*/ 107 h 138"/>
                  <a:gd name="T28" fmla="*/ 59 w 102"/>
                  <a:gd name="T29" fmla="*/ 109 h 138"/>
                  <a:gd name="T30" fmla="*/ 62 w 102"/>
                  <a:gd name="T31" fmla="*/ 113 h 138"/>
                  <a:gd name="T32" fmla="*/ 62 w 102"/>
                  <a:gd name="T33" fmla="*/ 116 h 138"/>
                  <a:gd name="T34" fmla="*/ 59 w 102"/>
                  <a:gd name="T35" fmla="*/ 120 h 138"/>
                  <a:gd name="T36" fmla="*/ 63 w 102"/>
                  <a:gd name="T37" fmla="*/ 124 h 138"/>
                  <a:gd name="T38" fmla="*/ 58 w 102"/>
                  <a:gd name="T39" fmla="*/ 128 h 138"/>
                  <a:gd name="T40" fmla="*/ 52 w 102"/>
                  <a:gd name="T41" fmla="*/ 128 h 138"/>
                  <a:gd name="T42" fmla="*/ 47 w 102"/>
                  <a:gd name="T43" fmla="*/ 124 h 138"/>
                  <a:gd name="T44" fmla="*/ 31 w 102"/>
                  <a:gd name="T45" fmla="*/ 136 h 138"/>
                  <a:gd name="T46" fmla="*/ 19 w 102"/>
                  <a:gd name="T47" fmla="*/ 138 h 138"/>
                  <a:gd name="T48" fmla="*/ 8 w 102"/>
                  <a:gd name="T49" fmla="*/ 136 h 138"/>
                  <a:gd name="T50" fmla="*/ 8 w 102"/>
                  <a:gd name="T51" fmla="*/ 127 h 138"/>
                  <a:gd name="T52" fmla="*/ 2 w 102"/>
                  <a:gd name="T53" fmla="*/ 127 h 138"/>
                  <a:gd name="T54" fmla="*/ 0 w 102"/>
                  <a:gd name="T55" fmla="*/ 121 h 138"/>
                  <a:gd name="T56" fmla="*/ 2 w 102"/>
                  <a:gd name="T57" fmla="*/ 117 h 138"/>
                  <a:gd name="T58" fmla="*/ 4 w 102"/>
                  <a:gd name="T59" fmla="*/ 116 h 138"/>
                  <a:gd name="T60" fmla="*/ 13 w 102"/>
                  <a:gd name="T61" fmla="*/ 113 h 138"/>
                  <a:gd name="T62" fmla="*/ 13 w 102"/>
                  <a:gd name="T63" fmla="*/ 111 h 138"/>
                  <a:gd name="T64" fmla="*/ 8 w 102"/>
                  <a:gd name="T65" fmla="*/ 105 h 138"/>
                  <a:gd name="T66" fmla="*/ 10 w 102"/>
                  <a:gd name="T67" fmla="*/ 101 h 138"/>
                  <a:gd name="T68" fmla="*/ 10 w 102"/>
                  <a:gd name="T69" fmla="*/ 98 h 138"/>
                  <a:gd name="T70" fmla="*/ 10 w 102"/>
                  <a:gd name="T71" fmla="*/ 94 h 138"/>
                  <a:gd name="T72" fmla="*/ 5 w 102"/>
                  <a:gd name="T73" fmla="*/ 90 h 138"/>
                  <a:gd name="T74" fmla="*/ 1 w 102"/>
                  <a:gd name="T75" fmla="*/ 89 h 138"/>
                  <a:gd name="T76" fmla="*/ 15 w 102"/>
                  <a:gd name="T77" fmla="*/ 69 h 138"/>
                  <a:gd name="T78" fmla="*/ 27 w 102"/>
                  <a:gd name="T79" fmla="*/ 50 h 138"/>
                  <a:gd name="T80" fmla="*/ 36 w 102"/>
                  <a:gd name="T81" fmla="*/ 31 h 138"/>
                  <a:gd name="T82" fmla="*/ 48 w 102"/>
                  <a:gd name="T83" fmla="*/ 35 h 138"/>
                  <a:gd name="T84" fmla="*/ 64 w 102"/>
                  <a:gd name="T85" fmla="*/ 39 h 138"/>
                  <a:gd name="T86" fmla="*/ 63 w 102"/>
                  <a:gd name="T87" fmla="*/ 27 h 138"/>
                  <a:gd name="T88" fmla="*/ 78 w 102"/>
                  <a:gd name="T89" fmla="*/ 23 h 138"/>
                  <a:gd name="T90" fmla="*/ 80 w 102"/>
                  <a:gd name="T91" fmla="*/ 15 h 138"/>
                  <a:gd name="T92" fmla="*/ 90 w 102"/>
                  <a:gd name="T93" fmla="*/ 0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138">
                    <a:moveTo>
                      <a:pt x="102" y="18"/>
                    </a:moveTo>
                    <a:lnTo>
                      <a:pt x="90" y="2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3"/>
                    </a:lnTo>
                    <a:lnTo>
                      <a:pt x="78" y="46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85" y="54"/>
                    </a:lnTo>
                    <a:lnTo>
                      <a:pt x="83" y="59"/>
                    </a:lnTo>
                    <a:lnTo>
                      <a:pt x="83" y="65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0"/>
                    </a:lnTo>
                    <a:lnTo>
                      <a:pt x="67" y="72"/>
                    </a:lnTo>
                    <a:lnTo>
                      <a:pt x="66" y="73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59" y="84"/>
                    </a:lnTo>
                    <a:lnTo>
                      <a:pt x="55" y="84"/>
                    </a:lnTo>
                    <a:lnTo>
                      <a:pt x="51" y="85"/>
                    </a:lnTo>
                    <a:lnTo>
                      <a:pt x="50" y="86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4" y="108"/>
                    </a:lnTo>
                    <a:lnTo>
                      <a:pt x="59" y="109"/>
                    </a:lnTo>
                    <a:lnTo>
                      <a:pt x="60" y="111"/>
                    </a:lnTo>
                    <a:lnTo>
                      <a:pt x="62" y="113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59" y="120"/>
                    </a:lnTo>
                    <a:lnTo>
                      <a:pt x="60" y="123"/>
                    </a:lnTo>
                    <a:lnTo>
                      <a:pt x="63" y="124"/>
                    </a:lnTo>
                    <a:lnTo>
                      <a:pt x="60" y="127"/>
                    </a:lnTo>
                    <a:lnTo>
                      <a:pt x="58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0" y="127"/>
                    </a:lnTo>
                    <a:lnTo>
                      <a:pt x="47" y="124"/>
                    </a:lnTo>
                    <a:lnTo>
                      <a:pt x="41" y="125"/>
                    </a:lnTo>
                    <a:lnTo>
                      <a:pt x="31" y="136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5" y="138"/>
                    </a:lnTo>
                    <a:lnTo>
                      <a:pt x="8" y="136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5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1"/>
                    </a:lnTo>
                    <a:lnTo>
                      <a:pt x="10" y="108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8" y="92"/>
                    </a:lnTo>
                    <a:lnTo>
                      <a:pt x="5" y="90"/>
                    </a:lnTo>
                    <a:lnTo>
                      <a:pt x="2" y="89"/>
                    </a:lnTo>
                    <a:lnTo>
                      <a:pt x="1" y="89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1" y="57"/>
                    </a:lnTo>
                    <a:lnTo>
                      <a:pt x="27" y="50"/>
                    </a:lnTo>
                    <a:lnTo>
                      <a:pt x="37" y="41"/>
                    </a:lnTo>
                    <a:lnTo>
                      <a:pt x="36" y="31"/>
                    </a:lnTo>
                    <a:lnTo>
                      <a:pt x="43" y="28"/>
                    </a:lnTo>
                    <a:lnTo>
                      <a:pt x="48" y="35"/>
                    </a:lnTo>
                    <a:lnTo>
                      <a:pt x="55" y="37"/>
                    </a:lnTo>
                    <a:lnTo>
                      <a:pt x="64" y="39"/>
                    </a:lnTo>
                    <a:lnTo>
                      <a:pt x="64" y="32"/>
                    </a:lnTo>
                    <a:lnTo>
                      <a:pt x="63" y="27"/>
                    </a:lnTo>
                    <a:lnTo>
                      <a:pt x="70" y="22"/>
                    </a:lnTo>
                    <a:lnTo>
                      <a:pt x="78" y="23"/>
                    </a:lnTo>
                    <a:lnTo>
                      <a:pt x="82" y="19"/>
                    </a:lnTo>
                    <a:lnTo>
                      <a:pt x="80" y="15"/>
                    </a:lnTo>
                    <a:lnTo>
                      <a:pt x="89" y="12"/>
                    </a:lnTo>
                    <a:lnTo>
                      <a:pt x="90" y="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84" name="Group 214"/>
              <p:cNvGrpSpPr>
                <a:grpSpLocks/>
              </p:cNvGrpSpPr>
              <p:nvPr/>
            </p:nvGrpSpPr>
            <p:grpSpPr bwMode="auto">
              <a:xfrm>
                <a:off x="3844" y="1559"/>
                <a:ext cx="1210" cy="824"/>
                <a:chOff x="3844" y="1559"/>
                <a:chExt cx="1210" cy="824"/>
              </a:xfrm>
            </p:grpSpPr>
            <p:sp>
              <p:nvSpPr>
                <p:cNvPr id="185" name="Freeform 215"/>
                <p:cNvSpPr>
                  <a:spLocks noEditPoints="1"/>
                </p:cNvSpPr>
                <p:nvPr/>
              </p:nvSpPr>
              <p:spPr bwMode="auto">
                <a:xfrm>
                  <a:off x="4747" y="1757"/>
                  <a:ext cx="307" cy="441"/>
                </a:xfrm>
                <a:custGeom>
                  <a:avLst/>
                  <a:gdLst>
                    <a:gd name="T0" fmla="*/ 17 w 307"/>
                    <a:gd name="T1" fmla="*/ 435 h 441"/>
                    <a:gd name="T2" fmla="*/ 2 w 307"/>
                    <a:gd name="T3" fmla="*/ 429 h 441"/>
                    <a:gd name="T4" fmla="*/ 66 w 307"/>
                    <a:gd name="T5" fmla="*/ 354 h 441"/>
                    <a:gd name="T6" fmla="*/ 47 w 307"/>
                    <a:gd name="T7" fmla="*/ 286 h 441"/>
                    <a:gd name="T8" fmla="*/ 46 w 307"/>
                    <a:gd name="T9" fmla="*/ 297 h 441"/>
                    <a:gd name="T10" fmla="*/ 47 w 307"/>
                    <a:gd name="T11" fmla="*/ 311 h 441"/>
                    <a:gd name="T12" fmla="*/ 55 w 307"/>
                    <a:gd name="T13" fmla="*/ 301 h 441"/>
                    <a:gd name="T14" fmla="*/ 56 w 307"/>
                    <a:gd name="T15" fmla="*/ 315 h 441"/>
                    <a:gd name="T16" fmla="*/ 56 w 307"/>
                    <a:gd name="T17" fmla="*/ 335 h 441"/>
                    <a:gd name="T18" fmla="*/ 59 w 307"/>
                    <a:gd name="T19" fmla="*/ 342 h 441"/>
                    <a:gd name="T20" fmla="*/ 74 w 307"/>
                    <a:gd name="T21" fmla="*/ 312 h 441"/>
                    <a:gd name="T22" fmla="*/ 72 w 307"/>
                    <a:gd name="T23" fmla="*/ 295 h 441"/>
                    <a:gd name="T24" fmla="*/ 64 w 307"/>
                    <a:gd name="T25" fmla="*/ 281 h 441"/>
                    <a:gd name="T26" fmla="*/ 109 w 307"/>
                    <a:gd name="T27" fmla="*/ 272 h 441"/>
                    <a:gd name="T28" fmla="*/ 94 w 307"/>
                    <a:gd name="T29" fmla="*/ 274 h 441"/>
                    <a:gd name="T30" fmla="*/ 89 w 307"/>
                    <a:gd name="T31" fmla="*/ 295 h 441"/>
                    <a:gd name="T32" fmla="*/ 106 w 307"/>
                    <a:gd name="T33" fmla="*/ 293 h 441"/>
                    <a:gd name="T34" fmla="*/ 114 w 307"/>
                    <a:gd name="T35" fmla="*/ 268 h 441"/>
                    <a:gd name="T36" fmla="*/ 105 w 307"/>
                    <a:gd name="T37" fmla="*/ 261 h 441"/>
                    <a:gd name="T38" fmla="*/ 222 w 307"/>
                    <a:gd name="T39" fmla="*/ 110 h 441"/>
                    <a:gd name="T40" fmla="*/ 216 w 307"/>
                    <a:gd name="T41" fmla="*/ 136 h 441"/>
                    <a:gd name="T42" fmla="*/ 218 w 307"/>
                    <a:gd name="T43" fmla="*/ 148 h 441"/>
                    <a:gd name="T44" fmla="*/ 194 w 307"/>
                    <a:gd name="T45" fmla="*/ 191 h 441"/>
                    <a:gd name="T46" fmla="*/ 183 w 307"/>
                    <a:gd name="T47" fmla="*/ 203 h 441"/>
                    <a:gd name="T48" fmla="*/ 160 w 307"/>
                    <a:gd name="T49" fmla="*/ 214 h 441"/>
                    <a:gd name="T50" fmla="*/ 168 w 307"/>
                    <a:gd name="T51" fmla="*/ 196 h 441"/>
                    <a:gd name="T52" fmla="*/ 155 w 307"/>
                    <a:gd name="T53" fmla="*/ 216 h 441"/>
                    <a:gd name="T54" fmla="*/ 145 w 307"/>
                    <a:gd name="T55" fmla="*/ 234 h 441"/>
                    <a:gd name="T56" fmla="*/ 142 w 307"/>
                    <a:gd name="T57" fmla="*/ 246 h 441"/>
                    <a:gd name="T58" fmla="*/ 109 w 307"/>
                    <a:gd name="T59" fmla="*/ 247 h 441"/>
                    <a:gd name="T60" fmla="*/ 94 w 307"/>
                    <a:gd name="T61" fmla="*/ 250 h 441"/>
                    <a:gd name="T62" fmla="*/ 68 w 307"/>
                    <a:gd name="T63" fmla="*/ 268 h 441"/>
                    <a:gd name="T64" fmla="*/ 90 w 307"/>
                    <a:gd name="T65" fmla="*/ 268 h 441"/>
                    <a:gd name="T66" fmla="*/ 129 w 307"/>
                    <a:gd name="T67" fmla="*/ 276 h 441"/>
                    <a:gd name="T68" fmla="*/ 140 w 307"/>
                    <a:gd name="T69" fmla="*/ 289 h 441"/>
                    <a:gd name="T70" fmla="*/ 152 w 307"/>
                    <a:gd name="T71" fmla="*/ 277 h 441"/>
                    <a:gd name="T72" fmla="*/ 165 w 307"/>
                    <a:gd name="T73" fmla="*/ 264 h 441"/>
                    <a:gd name="T74" fmla="*/ 171 w 307"/>
                    <a:gd name="T75" fmla="*/ 268 h 441"/>
                    <a:gd name="T76" fmla="*/ 194 w 307"/>
                    <a:gd name="T77" fmla="*/ 258 h 441"/>
                    <a:gd name="T78" fmla="*/ 202 w 307"/>
                    <a:gd name="T79" fmla="*/ 262 h 441"/>
                    <a:gd name="T80" fmla="*/ 212 w 307"/>
                    <a:gd name="T81" fmla="*/ 242 h 441"/>
                    <a:gd name="T82" fmla="*/ 214 w 307"/>
                    <a:gd name="T83" fmla="*/ 254 h 441"/>
                    <a:gd name="T84" fmla="*/ 229 w 307"/>
                    <a:gd name="T85" fmla="*/ 239 h 441"/>
                    <a:gd name="T86" fmla="*/ 225 w 307"/>
                    <a:gd name="T87" fmla="*/ 216 h 441"/>
                    <a:gd name="T88" fmla="*/ 230 w 307"/>
                    <a:gd name="T89" fmla="*/ 176 h 441"/>
                    <a:gd name="T90" fmla="*/ 238 w 307"/>
                    <a:gd name="T91" fmla="*/ 167 h 441"/>
                    <a:gd name="T92" fmla="*/ 246 w 307"/>
                    <a:gd name="T93" fmla="*/ 144 h 441"/>
                    <a:gd name="T94" fmla="*/ 241 w 307"/>
                    <a:gd name="T95" fmla="*/ 1 h 441"/>
                    <a:gd name="T96" fmla="*/ 243 w 307"/>
                    <a:gd name="T97" fmla="*/ 14 h 441"/>
                    <a:gd name="T98" fmla="*/ 235 w 307"/>
                    <a:gd name="T99" fmla="*/ 45 h 441"/>
                    <a:gd name="T100" fmla="*/ 234 w 307"/>
                    <a:gd name="T101" fmla="*/ 60 h 441"/>
                    <a:gd name="T102" fmla="*/ 219 w 307"/>
                    <a:gd name="T103" fmla="*/ 64 h 441"/>
                    <a:gd name="T104" fmla="*/ 216 w 307"/>
                    <a:gd name="T105" fmla="*/ 89 h 441"/>
                    <a:gd name="T106" fmla="*/ 235 w 307"/>
                    <a:gd name="T107" fmla="*/ 87 h 441"/>
                    <a:gd name="T108" fmla="*/ 222 w 307"/>
                    <a:gd name="T109" fmla="*/ 74 h 441"/>
                    <a:gd name="T110" fmla="*/ 260 w 307"/>
                    <a:gd name="T111" fmla="*/ 82 h 441"/>
                    <a:gd name="T112" fmla="*/ 299 w 307"/>
                    <a:gd name="T113" fmla="*/ 60 h 441"/>
                    <a:gd name="T114" fmla="*/ 303 w 307"/>
                    <a:gd name="T115" fmla="*/ 40 h 441"/>
                    <a:gd name="T116" fmla="*/ 288 w 307"/>
                    <a:gd name="T117" fmla="*/ 40 h 441"/>
                    <a:gd name="T118" fmla="*/ 261 w 307"/>
                    <a:gd name="T119" fmla="*/ 25 h 4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7" h="441">
                      <a:moveTo>
                        <a:pt x="13" y="433"/>
                      </a:moveTo>
                      <a:lnTo>
                        <a:pt x="11" y="439"/>
                      </a:lnTo>
                      <a:lnTo>
                        <a:pt x="11" y="440"/>
                      </a:lnTo>
                      <a:lnTo>
                        <a:pt x="11" y="441"/>
                      </a:lnTo>
                      <a:lnTo>
                        <a:pt x="13" y="441"/>
                      </a:lnTo>
                      <a:lnTo>
                        <a:pt x="17" y="436"/>
                      </a:lnTo>
                      <a:lnTo>
                        <a:pt x="17" y="435"/>
                      </a:lnTo>
                      <a:lnTo>
                        <a:pt x="17" y="433"/>
                      </a:lnTo>
                      <a:lnTo>
                        <a:pt x="16" y="433"/>
                      </a:lnTo>
                      <a:lnTo>
                        <a:pt x="13" y="433"/>
                      </a:lnTo>
                      <a:close/>
                      <a:moveTo>
                        <a:pt x="0" y="428"/>
                      </a:moveTo>
                      <a:lnTo>
                        <a:pt x="2" y="433"/>
                      </a:lnTo>
                      <a:lnTo>
                        <a:pt x="2" y="432"/>
                      </a:lnTo>
                      <a:lnTo>
                        <a:pt x="2" y="429"/>
                      </a:lnTo>
                      <a:lnTo>
                        <a:pt x="0" y="428"/>
                      </a:lnTo>
                      <a:close/>
                      <a:moveTo>
                        <a:pt x="64" y="351"/>
                      </a:moveTo>
                      <a:lnTo>
                        <a:pt x="63" y="356"/>
                      </a:lnTo>
                      <a:lnTo>
                        <a:pt x="63" y="359"/>
                      </a:lnTo>
                      <a:lnTo>
                        <a:pt x="64" y="359"/>
                      </a:lnTo>
                      <a:lnTo>
                        <a:pt x="66" y="356"/>
                      </a:lnTo>
                      <a:lnTo>
                        <a:pt x="66" y="354"/>
                      </a:lnTo>
                      <a:lnTo>
                        <a:pt x="67" y="351"/>
                      </a:lnTo>
                      <a:lnTo>
                        <a:pt x="66" y="350"/>
                      </a:lnTo>
                      <a:lnTo>
                        <a:pt x="64" y="351"/>
                      </a:lnTo>
                      <a:close/>
                      <a:moveTo>
                        <a:pt x="56" y="276"/>
                      </a:moveTo>
                      <a:lnTo>
                        <a:pt x="51" y="286"/>
                      </a:lnTo>
                      <a:lnTo>
                        <a:pt x="50" y="286"/>
                      </a:lnTo>
                      <a:lnTo>
                        <a:pt x="47" y="286"/>
                      </a:lnTo>
                      <a:lnTo>
                        <a:pt x="44" y="284"/>
                      </a:lnTo>
                      <a:lnTo>
                        <a:pt x="44" y="286"/>
                      </a:lnTo>
                      <a:lnTo>
                        <a:pt x="43" y="289"/>
                      </a:lnTo>
                      <a:lnTo>
                        <a:pt x="41" y="290"/>
                      </a:lnTo>
                      <a:lnTo>
                        <a:pt x="41" y="292"/>
                      </a:lnTo>
                      <a:lnTo>
                        <a:pt x="44" y="295"/>
                      </a:lnTo>
                      <a:lnTo>
                        <a:pt x="46" y="297"/>
                      </a:lnTo>
                      <a:lnTo>
                        <a:pt x="50" y="304"/>
                      </a:lnTo>
                      <a:lnTo>
                        <a:pt x="47" y="303"/>
                      </a:lnTo>
                      <a:lnTo>
                        <a:pt x="46" y="303"/>
                      </a:lnTo>
                      <a:lnTo>
                        <a:pt x="44" y="303"/>
                      </a:lnTo>
                      <a:lnTo>
                        <a:pt x="44" y="305"/>
                      </a:lnTo>
                      <a:lnTo>
                        <a:pt x="46" y="309"/>
                      </a:lnTo>
                      <a:lnTo>
                        <a:pt x="47" y="311"/>
                      </a:lnTo>
                      <a:lnTo>
                        <a:pt x="50" y="312"/>
                      </a:lnTo>
                      <a:lnTo>
                        <a:pt x="51" y="312"/>
                      </a:lnTo>
                      <a:lnTo>
                        <a:pt x="52" y="312"/>
                      </a:lnTo>
                      <a:lnTo>
                        <a:pt x="54" y="311"/>
                      </a:lnTo>
                      <a:lnTo>
                        <a:pt x="56" y="312"/>
                      </a:lnTo>
                      <a:lnTo>
                        <a:pt x="56" y="301"/>
                      </a:lnTo>
                      <a:lnTo>
                        <a:pt x="55" y="301"/>
                      </a:lnTo>
                      <a:lnTo>
                        <a:pt x="54" y="300"/>
                      </a:lnTo>
                      <a:lnTo>
                        <a:pt x="56" y="299"/>
                      </a:lnTo>
                      <a:lnTo>
                        <a:pt x="59" y="299"/>
                      </a:lnTo>
                      <a:lnTo>
                        <a:pt x="59" y="304"/>
                      </a:lnTo>
                      <a:lnTo>
                        <a:pt x="60" y="305"/>
                      </a:lnTo>
                      <a:lnTo>
                        <a:pt x="62" y="307"/>
                      </a:lnTo>
                      <a:lnTo>
                        <a:pt x="56" y="315"/>
                      </a:lnTo>
                      <a:lnTo>
                        <a:pt x="54" y="319"/>
                      </a:lnTo>
                      <a:lnTo>
                        <a:pt x="52" y="321"/>
                      </a:lnTo>
                      <a:lnTo>
                        <a:pt x="52" y="324"/>
                      </a:lnTo>
                      <a:lnTo>
                        <a:pt x="52" y="327"/>
                      </a:lnTo>
                      <a:lnTo>
                        <a:pt x="51" y="338"/>
                      </a:lnTo>
                      <a:lnTo>
                        <a:pt x="55" y="336"/>
                      </a:lnTo>
                      <a:lnTo>
                        <a:pt x="56" y="335"/>
                      </a:lnTo>
                      <a:lnTo>
                        <a:pt x="58" y="335"/>
                      </a:lnTo>
                      <a:lnTo>
                        <a:pt x="59" y="335"/>
                      </a:lnTo>
                      <a:lnTo>
                        <a:pt x="58" y="336"/>
                      </a:lnTo>
                      <a:lnTo>
                        <a:pt x="56" y="338"/>
                      </a:lnTo>
                      <a:lnTo>
                        <a:pt x="56" y="339"/>
                      </a:lnTo>
                      <a:lnTo>
                        <a:pt x="56" y="340"/>
                      </a:lnTo>
                      <a:lnTo>
                        <a:pt x="59" y="342"/>
                      </a:lnTo>
                      <a:lnTo>
                        <a:pt x="62" y="343"/>
                      </a:lnTo>
                      <a:lnTo>
                        <a:pt x="67" y="335"/>
                      </a:lnTo>
                      <a:lnTo>
                        <a:pt x="70" y="331"/>
                      </a:lnTo>
                      <a:lnTo>
                        <a:pt x="72" y="328"/>
                      </a:lnTo>
                      <a:lnTo>
                        <a:pt x="74" y="321"/>
                      </a:lnTo>
                      <a:lnTo>
                        <a:pt x="74" y="317"/>
                      </a:lnTo>
                      <a:lnTo>
                        <a:pt x="74" y="312"/>
                      </a:lnTo>
                      <a:lnTo>
                        <a:pt x="75" y="307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79" y="299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72" y="295"/>
                      </a:lnTo>
                      <a:lnTo>
                        <a:pt x="74" y="292"/>
                      </a:lnTo>
                      <a:lnTo>
                        <a:pt x="74" y="289"/>
                      </a:lnTo>
                      <a:lnTo>
                        <a:pt x="75" y="288"/>
                      </a:lnTo>
                      <a:lnTo>
                        <a:pt x="75" y="284"/>
                      </a:lnTo>
                      <a:lnTo>
                        <a:pt x="67" y="284"/>
                      </a:lnTo>
                      <a:lnTo>
                        <a:pt x="66" y="282"/>
                      </a:lnTo>
                      <a:lnTo>
                        <a:pt x="64" y="281"/>
                      </a:lnTo>
                      <a:lnTo>
                        <a:pt x="63" y="278"/>
                      </a:lnTo>
                      <a:lnTo>
                        <a:pt x="63" y="277"/>
                      </a:lnTo>
                      <a:lnTo>
                        <a:pt x="62" y="276"/>
                      </a:lnTo>
                      <a:lnTo>
                        <a:pt x="59" y="276"/>
                      </a:lnTo>
                      <a:lnTo>
                        <a:pt x="56" y="276"/>
                      </a:lnTo>
                      <a:close/>
                      <a:moveTo>
                        <a:pt x="114" y="268"/>
                      </a:moveTo>
                      <a:lnTo>
                        <a:pt x="109" y="272"/>
                      </a:lnTo>
                      <a:lnTo>
                        <a:pt x="106" y="276"/>
                      </a:lnTo>
                      <a:lnTo>
                        <a:pt x="103" y="276"/>
                      </a:lnTo>
                      <a:lnTo>
                        <a:pt x="102" y="276"/>
                      </a:lnTo>
                      <a:lnTo>
                        <a:pt x="101" y="273"/>
                      </a:lnTo>
                      <a:lnTo>
                        <a:pt x="99" y="274"/>
                      </a:lnTo>
                      <a:lnTo>
                        <a:pt x="97" y="274"/>
                      </a:lnTo>
                      <a:lnTo>
                        <a:pt x="94" y="274"/>
                      </a:lnTo>
                      <a:lnTo>
                        <a:pt x="93" y="276"/>
                      </a:lnTo>
                      <a:lnTo>
                        <a:pt x="91" y="278"/>
                      </a:lnTo>
                      <a:lnTo>
                        <a:pt x="91" y="281"/>
                      </a:lnTo>
                      <a:lnTo>
                        <a:pt x="91" y="284"/>
                      </a:lnTo>
                      <a:lnTo>
                        <a:pt x="90" y="286"/>
                      </a:lnTo>
                      <a:lnTo>
                        <a:pt x="85" y="289"/>
                      </a:lnTo>
                      <a:lnTo>
                        <a:pt x="89" y="295"/>
                      </a:lnTo>
                      <a:lnTo>
                        <a:pt x="93" y="300"/>
                      </a:lnTo>
                      <a:lnTo>
                        <a:pt x="101" y="309"/>
                      </a:lnTo>
                      <a:lnTo>
                        <a:pt x="102" y="305"/>
                      </a:lnTo>
                      <a:lnTo>
                        <a:pt x="102" y="303"/>
                      </a:lnTo>
                      <a:lnTo>
                        <a:pt x="103" y="295"/>
                      </a:lnTo>
                      <a:lnTo>
                        <a:pt x="105" y="293"/>
                      </a:lnTo>
                      <a:lnTo>
                        <a:pt x="106" y="293"/>
                      </a:lnTo>
                      <a:lnTo>
                        <a:pt x="109" y="292"/>
                      </a:lnTo>
                      <a:lnTo>
                        <a:pt x="111" y="289"/>
                      </a:lnTo>
                      <a:lnTo>
                        <a:pt x="113" y="289"/>
                      </a:lnTo>
                      <a:lnTo>
                        <a:pt x="114" y="290"/>
                      </a:lnTo>
                      <a:lnTo>
                        <a:pt x="116" y="295"/>
                      </a:lnTo>
                      <a:lnTo>
                        <a:pt x="126" y="278"/>
                      </a:lnTo>
                      <a:lnTo>
                        <a:pt x="114" y="268"/>
                      </a:lnTo>
                      <a:close/>
                      <a:moveTo>
                        <a:pt x="103" y="253"/>
                      </a:moveTo>
                      <a:lnTo>
                        <a:pt x="105" y="253"/>
                      </a:lnTo>
                      <a:lnTo>
                        <a:pt x="105" y="254"/>
                      </a:lnTo>
                      <a:lnTo>
                        <a:pt x="106" y="255"/>
                      </a:lnTo>
                      <a:lnTo>
                        <a:pt x="106" y="257"/>
                      </a:lnTo>
                      <a:lnTo>
                        <a:pt x="106" y="260"/>
                      </a:lnTo>
                      <a:lnTo>
                        <a:pt x="105" y="261"/>
                      </a:lnTo>
                      <a:lnTo>
                        <a:pt x="103" y="261"/>
                      </a:lnTo>
                      <a:lnTo>
                        <a:pt x="101" y="255"/>
                      </a:lnTo>
                      <a:lnTo>
                        <a:pt x="101" y="254"/>
                      </a:lnTo>
                      <a:lnTo>
                        <a:pt x="101" y="253"/>
                      </a:lnTo>
                      <a:lnTo>
                        <a:pt x="103" y="253"/>
                      </a:lnTo>
                      <a:close/>
                      <a:moveTo>
                        <a:pt x="222" y="107"/>
                      </a:moveTo>
                      <a:lnTo>
                        <a:pt x="222" y="110"/>
                      </a:lnTo>
                      <a:lnTo>
                        <a:pt x="222" y="111"/>
                      </a:lnTo>
                      <a:lnTo>
                        <a:pt x="222" y="114"/>
                      </a:lnTo>
                      <a:lnTo>
                        <a:pt x="222" y="115"/>
                      </a:lnTo>
                      <a:lnTo>
                        <a:pt x="218" y="118"/>
                      </a:lnTo>
                      <a:lnTo>
                        <a:pt x="214" y="121"/>
                      </a:lnTo>
                      <a:lnTo>
                        <a:pt x="216" y="129"/>
                      </a:lnTo>
                      <a:lnTo>
                        <a:pt x="216" y="136"/>
                      </a:lnTo>
                      <a:lnTo>
                        <a:pt x="212" y="138"/>
                      </a:lnTo>
                      <a:lnTo>
                        <a:pt x="211" y="140"/>
                      </a:lnTo>
                      <a:lnTo>
                        <a:pt x="210" y="141"/>
                      </a:lnTo>
                      <a:lnTo>
                        <a:pt x="214" y="144"/>
                      </a:lnTo>
                      <a:lnTo>
                        <a:pt x="216" y="145"/>
                      </a:lnTo>
                      <a:lnTo>
                        <a:pt x="218" y="146"/>
                      </a:lnTo>
                      <a:lnTo>
                        <a:pt x="218" y="148"/>
                      </a:lnTo>
                      <a:lnTo>
                        <a:pt x="218" y="149"/>
                      </a:lnTo>
                      <a:lnTo>
                        <a:pt x="214" y="153"/>
                      </a:lnTo>
                      <a:lnTo>
                        <a:pt x="212" y="155"/>
                      </a:lnTo>
                      <a:lnTo>
                        <a:pt x="211" y="155"/>
                      </a:lnTo>
                      <a:lnTo>
                        <a:pt x="212" y="160"/>
                      </a:lnTo>
                      <a:lnTo>
                        <a:pt x="211" y="165"/>
                      </a:lnTo>
                      <a:lnTo>
                        <a:pt x="194" y="191"/>
                      </a:lnTo>
                      <a:lnTo>
                        <a:pt x="188" y="191"/>
                      </a:lnTo>
                      <a:lnTo>
                        <a:pt x="187" y="192"/>
                      </a:lnTo>
                      <a:lnTo>
                        <a:pt x="187" y="195"/>
                      </a:lnTo>
                      <a:lnTo>
                        <a:pt x="187" y="198"/>
                      </a:lnTo>
                      <a:lnTo>
                        <a:pt x="185" y="202"/>
                      </a:lnTo>
                      <a:lnTo>
                        <a:pt x="185" y="203"/>
                      </a:lnTo>
                      <a:lnTo>
                        <a:pt x="183" y="203"/>
                      </a:lnTo>
                      <a:lnTo>
                        <a:pt x="183" y="206"/>
                      </a:lnTo>
                      <a:lnTo>
                        <a:pt x="180" y="207"/>
                      </a:lnTo>
                      <a:lnTo>
                        <a:pt x="177" y="207"/>
                      </a:lnTo>
                      <a:lnTo>
                        <a:pt x="173" y="208"/>
                      </a:lnTo>
                      <a:lnTo>
                        <a:pt x="171" y="208"/>
                      </a:lnTo>
                      <a:lnTo>
                        <a:pt x="171" y="214"/>
                      </a:lnTo>
                      <a:lnTo>
                        <a:pt x="160" y="214"/>
                      </a:lnTo>
                      <a:lnTo>
                        <a:pt x="160" y="211"/>
                      </a:lnTo>
                      <a:lnTo>
                        <a:pt x="160" y="208"/>
                      </a:lnTo>
                      <a:lnTo>
                        <a:pt x="160" y="206"/>
                      </a:lnTo>
                      <a:lnTo>
                        <a:pt x="160" y="203"/>
                      </a:lnTo>
                      <a:lnTo>
                        <a:pt x="164" y="200"/>
                      </a:lnTo>
                      <a:lnTo>
                        <a:pt x="167" y="198"/>
                      </a:lnTo>
                      <a:lnTo>
                        <a:pt x="168" y="196"/>
                      </a:lnTo>
                      <a:lnTo>
                        <a:pt x="161" y="199"/>
                      </a:lnTo>
                      <a:lnTo>
                        <a:pt x="157" y="200"/>
                      </a:lnTo>
                      <a:lnTo>
                        <a:pt x="155" y="203"/>
                      </a:lnTo>
                      <a:lnTo>
                        <a:pt x="155" y="207"/>
                      </a:lnTo>
                      <a:lnTo>
                        <a:pt x="155" y="210"/>
                      </a:lnTo>
                      <a:lnTo>
                        <a:pt x="155" y="214"/>
                      </a:lnTo>
                      <a:lnTo>
                        <a:pt x="155" y="216"/>
                      </a:lnTo>
                      <a:lnTo>
                        <a:pt x="153" y="220"/>
                      </a:lnTo>
                      <a:lnTo>
                        <a:pt x="149" y="223"/>
                      </a:lnTo>
                      <a:lnTo>
                        <a:pt x="146" y="226"/>
                      </a:lnTo>
                      <a:lnTo>
                        <a:pt x="145" y="230"/>
                      </a:lnTo>
                      <a:lnTo>
                        <a:pt x="144" y="231"/>
                      </a:lnTo>
                      <a:lnTo>
                        <a:pt x="144" y="233"/>
                      </a:lnTo>
                      <a:lnTo>
                        <a:pt x="145" y="234"/>
                      </a:lnTo>
                      <a:lnTo>
                        <a:pt x="146" y="237"/>
                      </a:lnTo>
                      <a:lnTo>
                        <a:pt x="148" y="238"/>
                      </a:lnTo>
                      <a:lnTo>
                        <a:pt x="146" y="239"/>
                      </a:lnTo>
                      <a:lnTo>
                        <a:pt x="146" y="241"/>
                      </a:lnTo>
                      <a:lnTo>
                        <a:pt x="145" y="242"/>
                      </a:lnTo>
                      <a:lnTo>
                        <a:pt x="144" y="245"/>
                      </a:lnTo>
                      <a:lnTo>
                        <a:pt x="142" y="246"/>
                      </a:lnTo>
                      <a:lnTo>
                        <a:pt x="142" y="247"/>
                      </a:lnTo>
                      <a:lnTo>
                        <a:pt x="133" y="243"/>
                      </a:lnTo>
                      <a:lnTo>
                        <a:pt x="129" y="242"/>
                      </a:lnTo>
                      <a:lnTo>
                        <a:pt x="126" y="242"/>
                      </a:lnTo>
                      <a:lnTo>
                        <a:pt x="122" y="242"/>
                      </a:lnTo>
                      <a:lnTo>
                        <a:pt x="118" y="243"/>
                      </a:lnTo>
                      <a:lnTo>
                        <a:pt x="109" y="247"/>
                      </a:lnTo>
                      <a:lnTo>
                        <a:pt x="109" y="245"/>
                      </a:lnTo>
                      <a:lnTo>
                        <a:pt x="109" y="243"/>
                      </a:lnTo>
                      <a:lnTo>
                        <a:pt x="109" y="242"/>
                      </a:lnTo>
                      <a:lnTo>
                        <a:pt x="106" y="242"/>
                      </a:lnTo>
                      <a:lnTo>
                        <a:pt x="101" y="243"/>
                      </a:lnTo>
                      <a:lnTo>
                        <a:pt x="97" y="247"/>
                      </a:lnTo>
                      <a:lnTo>
                        <a:pt x="94" y="250"/>
                      </a:lnTo>
                      <a:lnTo>
                        <a:pt x="90" y="254"/>
                      </a:lnTo>
                      <a:lnTo>
                        <a:pt x="83" y="262"/>
                      </a:lnTo>
                      <a:lnTo>
                        <a:pt x="79" y="266"/>
                      </a:lnTo>
                      <a:lnTo>
                        <a:pt x="75" y="268"/>
                      </a:lnTo>
                      <a:lnTo>
                        <a:pt x="72" y="269"/>
                      </a:lnTo>
                      <a:lnTo>
                        <a:pt x="71" y="269"/>
                      </a:lnTo>
                      <a:lnTo>
                        <a:pt x="68" y="268"/>
                      </a:lnTo>
                      <a:lnTo>
                        <a:pt x="64" y="266"/>
                      </a:lnTo>
                      <a:lnTo>
                        <a:pt x="64" y="276"/>
                      </a:lnTo>
                      <a:lnTo>
                        <a:pt x="74" y="276"/>
                      </a:lnTo>
                      <a:lnTo>
                        <a:pt x="87" y="276"/>
                      </a:lnTo>
                      <a:lnTo>
                        <a:pt x="89" y="272"/>
                      </a:lnTo>
                      <a:lnTo>
                        <a:pt x="89" y="269"/>
                      </a:lnTo>
                      <a:lnTo>
                        <a:pt x="90" y="268"/>
                      </a:lnTo>
                      <a:lnTo>
                        <a:pt x="102" y="268"/>
                      </a:lnTo>
                      <a:lnTo>
                        <a:pt x="118" y="266"/>
                      </a:lnTo>
                      <a:lnTo>
                        <a:pt x="134" y="266"/>
                      </a:lnTo>
                      <a:lnTo>
                        <a:pt x="133" y="268"/>
                      </a:lnTo>
                      <a:lnTo>
                        <a:pt x="132" y="269"/>
                      </a:lnTo>
                      <a:lnTo>
                        <a:pt x="129" y="270"/>
                      </a:lnTo>
                      <a:lnTo>
                        <a:pt x="129" y="276"/>
                      </a:lnTo>
                      <a:lnTo>
                        <a:pt x="129" y="281"/>
                      </a:lnTo>
                      <a:lnTo>
                        <a:pt x="132" y="282"/>
                      </a:lnTo>
                      <a:lnTo>
                        <a:pt x="133" y="284"/>
                      </a:lnTo>
                      <a:lnTo>
                        <a:pt x="133" y="285"/>
                      </a:lnTo>
                      <a:lnTo>
                        <a:pt x="134" y="289"/>
                      </a:lnTo>
                      <a:lnTo>
                        <a:pt x="137" y="288"/>
                      </a:lnTo>
                      <a:lnTo>
                        <a:pt x="140" y="289"/>
                      </a:lnTo>
                      <a:lnTo>
                        <a:pt x="142" y="289"/>
                      </a:lnTo>
                      <a:lnTo>
                        <a:pt x="145" y="289"/>
                      </a:lnTo>
                      <a:lnTo>
                        <a:pt x="146" y="286"/>
                      </a:lnTo>
                      <a:lnTo>
                        <a:pt x="148" y="284"/>
                      </a:lnTo>
                      <a:lnTo>
                        <a:pt x="148" y="281"/>
                      </a:lnTo>
                      <a:lnTo>
                        <a:pt x="149" y="278"/>
                      </a:lnTo>
                      <a:lnTo>
                        <a:pt x="152" y="277"/>
                      </a:lnTo>
                      <a:lnTo>
                        <a:pt x="155" y="276"/>
                      </a:lnTo>
                      <a:lnTo>
                        <a:pt x="157" y="274"/>
                      </a:lnTo>
                      <a:lnTo>
                        <a:pt x="160" y="273"/>
                      </a:lnTo>
                      <a:lnTo>
                        <a:pt x="157" y="268"/>
                      </a:lnTo>
                      <a:lnTo>
                        <a:pt x="157" y="266"/>
                      </a:lnTo>
                      <a:lnTo>
                        <a:pt x="157" y="264"/>
                      </a:lnTo>
                      <a:lnTo>
                        <a:pt x="165" y="264"/>
                      </a:lnTo>
                      <a:lnTo>
                        <a:pt x="169" y="265"/>
                      </a:lnTo>
                      <a:lnTo>
                        <a:pt x="171" y="266"/>
                      </a:lnTo>
                      <a:lnTo>
                        <a:pt x="168" y="266"/>
                      </a:lnTo>
                      <a:lnTo>
                        <a:pt x="168" y="269"/>
                      </a:lnTo>
                      <a:lnTo>
                        <a:pt x="168" y="270"/>
                      </a:lnTo>
                      <a:lnTo>
                        <a:pt x="169" y="270"/>
                      </a:lnTo>
                      <a:lnTo>
                        <a:pt x="171" y="268"/>
                      </a:lnTo>
                      <a:lnTo>
                        <a:pt x="172" y="266"/>
                      </a:lnTo>
                      <a:lnTo>
                        <a:pt x="173" y="266"/>
                      </a:lnTo>
                      <a:lnTo>
                        <a:pt x="176" y="265"/>
                      </a:lnTo>
                      <a:lnTo>
                        <a:pt x="179" y="266"/>
                      </a:lnTo>
                      <a:lnTo>
                        <a:pt x="185" y="268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96" y="262"/>
                      </a:lnTo>
                      <a:lnTo>
                        <a:pt x="198" y="266"/>
                      </a:lnTo>
                      <a:lnTo>
                        <a:pt x="198" y="268"/>
                      </a:lnTo>
                      <a:lnTo>
                        <a:pt x="196" y="268"/>
                      </a:lnTo>
                      <a:lnTo>
                        <a:pt x="202" y="268"/>
                      </a:lnTo>
                      <a:lnTo>
                        <a:pt x="202" y="265"/>
                      </a:lnTo>
                      <a:lnTo>
                        <a:pt x="202" y="262"/>
                      </a:lnTo>
                      <a:lnTo>
                        <a:pt x="203" y="258"/>
                      </a:lnTo>
                      <a:lnTo>
                        <a:pt x="204" y="255"/>
                      </a:lnTo>
                      <a:lnTo>
                        <a:pt x="211" y="255"/>
                      </a:lnTo>
                      <a:lnTo>
                        <a:pt x="212" y="250"/>
                      </a:lnTo>
                      <a:lnTo>
                        <a:pt x="212" y="246"/>
                      </a:lnTo>
                      <a:lnTo>
                        <a:pt x="212" y="243"/>
                      </a:lnTo>
                      <a:lnTo>
                        <a:pt x="212" y="242"/>
                      </a:lnTo>
                      <a:lnTo>
                        <a:pt x="214" y="239"/>
                      </a:lnTo>
                      <a:lnTo>
                        <a:pt x="216" y="239"/>
                      </a:lnTo>
                      <a:lnTo>
                        <a:pt x="218" y="239"/>
                      </a:lnTo>
                      <a:lnTo>
                        <a:pt x="219" y="242"/>
                      </a:lnTo>
                      <a:lnTo>
                        <a:pt x="218" y="245"/>
                      </a:lnTo>
                      <a:lnTo>
                        <a:pt x="215" y="251"/>
                      </a:lnTo>
                      <a:lnTo>
                        <a:pt x="214" y="254"/>
                      </a:lnTo>
                      <a:lnTo>
                        <a:pt x="214" y="258"/>
                      </a:lnTo>
                      <a:lnTo>
                        <a:pt x="214" y="260"/>
                      </a:lnTo>
                      <a:lnTo>
                        <a:pt x="216" y="261"/>
                      </a:lnTo>
                      <a:lnTo>
                        <a:pt x="225" y="253"/>
                      </a:lnTo>
                      <a:lnTo>
                        <a:pt x="227" y="246"/>
                      </a:lnTo>
                      <a:lnTo>
                        <a:pt x="229" y="242"/>
                      </a:lnTo>
                      <a:lnTo>
                        <a:pt x="229" y="239"/>
                      </a:lnTo>
                      <a:lnTo>
                        <a:pt x="227" y="238"/>
                      </a:lnTo>
                      <a:lnTo>
                        <a:pt x="222" y="234"/>
                      </a:lnTo>
                      <a:lnTo>
                        <a:pt x="225" y="233"/>
                      </a:lnTo>
                      <a:lnTo>
                        <a:pt x="226" y="231"/>
                      </a:lnTo>
                      <a:lnTo>
                        <a:pt x="226" y="229"/>
                      </a:lnTo>
                      <a:lnTo>
                        <a:pt x="225" y="223"/>
                      </a:lnTo>
                      <a:lnTo>
                        <a:pt x="225" y="216"/>
                      </a:lnTo>
                      <a:lnTo>
                        <a:pt x="230" y="208"/>
                      </a:lnTo>
                      <a:lnTo>
                        <a:pt x="230" y="204"/>
                      </a:lnTo>
                      <a:lnTo>
                        <a:pt x="230" y="202"/>
                      </a:lnTo>
                      <a:lnTo>
                        <a:pt x="230" y="194"/>
                      </a:lnTo>
                      <a:lnTo>
                        <a:pt x="229" y="185"/>
                      </a:lnTo>
                      <a:lnTo>
                        <a:pt x="230" y="177"/>
                      </a:lnTo>
                      <a:lnTo>
                        <a:pt x="230" y="176"/>
                      </a:lnTo>
                      <a:lnTo>
                        <a:pt x="231" y="175"/>
                      </a:lnTo>
                      <a:lnTo>
                        <a:pt x="234" y="175"/>
                      </a:lnTo>
                      <a:lnTo>
                        <a:pt x="237" y="173"/>
                      </a:lnTo>
                      <a:lnTo>
                        <a:pt x="241" y="172"/>
                      </a:lnTo>
                      <a:lnTo>
                        <a:pt x="241" y="171"/>
                      </a:lnTo>
                      <a:lnTo>
                        <a:pt x="239" y="168"/>
                      </a:lnTo>
                      <a:lnTo>
                        <a:pt x="238" y="167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43" y="165"/>
                      </a:lnTo>
                      <a:lnTo>
                        <a:pt x="245" y="159"/>
                      </a:lnTo>
                      <a:lnTo>
                        <a:pt x="246" y="153"/>
                      </a:lnTo>
                      <a:lnTo>
                        <a:pt x="246" y="148"/>
                      </a:lnTo>
                      <a:lnTo>
                        <a:pt x="246" y="144"/>
                      </a:lnTo>
                      <a:lnTo>
                        <a:pt x="245" y="134"/>
                      </a:lnTo>
                      <a:lnTo>
                        <a:pt x="241" y="124"/>
                      </a:lnTo>
                      <a:lnTo>
                        <a:pt x="239" y="118"/>
                      </a:lnTo>
                      <a:lnTo>
                        <a:pt x="238" y="113"/>
                      </a:lnTo>
                      <a:lnTo>
                        <a:pt x="222" y="107"/>
                      </a:lnTo>
                      <a:close/>
                      <a:moveTo>
                        <a:pt x="243" y="0"/>
                      </a:moveTo>
                      <a:lnTo>
                        <a:pt x="241" y="1"/>
                      </a:lnTo>
                      <a:lnTo>
                        <a:pt x="239" y="2"/>
                      </a:lnTo>
                      <a:lnTo>
                        <a:pt x="238" y="5"/>
                      </a:lnTo>
                      <a:lnTo>
                        <a:pt x="238" y="8"/>
                      </a:lnTo>
                      <a:lnTo>
                        <a:pt x="238" y="10"/>
                      </a:lnTo>
                      <a:lnTo>
                        <a:pt x="238" y="13"/>
                      </a:lnTo>
                      <a:lnTo>
                        <a:pt x="241" y="14"/>
                      </a:lnTo>
                      <a:lnTo>
                        <a:pt x="243" y="14"/>
                      </a:lnTo>
                      <a:lnTo>
                        <a:pt x="243" y="19"/>
                      </a:lnTo>
                      <a:lnTo>
                        <a:pt x="243" y="23"/>
                      </a:lnTo>
                      <a:lnTo>
                        <a:pt x="243" y="27"/>
                      </a:lnTo>
                      <a:lnTo>
                        <a:pt x="243" y="33"/>
                      </a:lnTo>
                      <a:lnTo>
                        <a:pt x="238" y="40"/>
                      </a:lnTo>
                      <a:lnTo>
                        <a:pt x="237" y="43"/>
                      </a:lnTo>
                      <a:lnTo>
                        <a:pt x="235" y="45"/>
                      </a:lnTo>
                      <a:lnTo>
                        <a:pt x="235" y="49"/>
                      </a:lnTo>
                      <a:lnTo>
                        <a:pt x="237" y="51"/>
                      </a:lnTo>
                      <a:lnTo>
                        <a:pt x="238" y="52"/>
                      </a:lnTo>
                      <a:lnTo>
                        <a:pt x="238" y="56"/>
                      </a:lnTo>
                      <a:lnTo>
                        <a:pt x="235" y="58"/>
                      </a:lnTo>
                      <a:lnTo>
                        <a:pt x="234" y="58"/>
                      </a:lnTo>
                      <a:lnTo>
                        <a:pt x="234" y="60"/>
                      </a:lnTo>
                      <a:lnTo>
                        <a:pt x="233" y="62"/>
                      </a:lnTo>
                      <a:lnTo>
                        <a:pt x="229" y="59"/>
                      </a:lnTo>
                      <a:lnTo>
                        <a:pt x="227" y="58"/>
                      </a:lnTo>
                      <a:lnTo>
                        <a:pt x="227" y="56"/>
                      </a:lnTo>
                      <a:lnTo>
                        <a:pt x="216" y="56"/>
                      </a:lnTo>
                      <a:lnTo>
                        <a:pt x="218" y="60"/>
                      </a:lnTo>
                      <a:lnTo>
                        <a:pt x="219" y="64"/>
                      </a:lnTo>
                      <a:lnTo>
                        <a:pt x="216" y="66"/>
                      </a:lnTo>
                      <a:lnTo>
                        <a:pt x="215" y="67"/>
                      </a:lnTo>
                      <a:lnTo>
                        <a:pt x="210" y="70"/>
                      </a:lnTo>
                      <a:lnTo>
                        <a:pt x="214" y="76"/>
                      </a:lnTo>
                      <a:lnTo>
                        <a:pt x="216" y="82"/>
                      </a:lnTo>
                      <a:lnTo>
                        <a:pt x="218" y="86"/>
                      </a:lnTo>
                      <a:lnTo>
                        <a:pt x="216" y="89"/>
                      </a:lnTo>
                      <a:lnTo>
                        <a:pt x="214" y="93"/>
                      </a:lnTo>
                      <a:lnTo>
                        <a:pt x="214" y="94"/>
                      </a:lnTo>
                      <a:lnTo>
                        <a:pt x="215" y="94"/>
                      </a:lnTo>
                      <a:lnTo>
                        <a:pt x="225" y="93"/>
                      </a:lnTo>
                      <a:lnTo>
                        <a:pt x="233" y="90"/>
                      </a:lnTo>
                      <a:lnTo>
                        <a:pt x="234" y="89"/>
                      </a:lnTo>
                      <a:lnTo>
                        <a:pt x="235" y="87"/>
                      </a:lnTo>
                      <a:lnTo>
                        <a:pt x="234" y="86"/>
                      </a:lnTo>
                      <a:lnTo>
                        <a:pt x="231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22" y="78"/>
                      </a:lnTo>
                      <a:lnTo>
                        <a:pt x="222" y="76"/>
                      </a:lnTo>
                      <a:lnTo>
                        <a:pt x="222" y="74"/>
                      </a:lnTo>
                      <a:lnTo>
                        <a:pt x="227" y="74"/>
                      </a:lnTo>
                      <a:lnTo>
                        <a:pt x="233" y="71"/>
                      </a:lnTo>
                      <a:lnTo>
                        <a:pt x="235" y="71"/>
                      </a:lnTo>
                      <a:lnTo>
                        <a:pt x="239" y="71"/>
                      </a:lnTo>
                      <a:lnTo>
                        <a:pt x="245" y="71"/>
                      </a:lnTo>
                      <a:lnTo>
                        <a:pt x="250" y="82"/>
                      </a:lnTo>
                      <a:lnTo>
                        <a:pt x="260" y="82"/>
                      </a:lnTo>
                      <a:lnTo>
                        <a:pt x="269" y="82"/>
                      </a:lnTo>
                      <a:lnTo>
                        <a:pt x="272" y="74"/>
                      </a:lnTo>
                      <a:lnTo>
                        <a:pt x="273" y="70"/>
                      </a:lnTo>
                      <a:lnTo>
                        <a:pt x="276" y="67"/>
                      </a:lnTo>
                      <a:lnTo>
                        <a:pt x="282" y="63"/>
                      </a:lnTo>
                      <a:lnTo>
                        <a:pt x="290" y="62"/>
                      </a:lnTo>
                      <a:lnTo>
                        <a:pt x="299" y="60"/>
                      </a:lnTo>
                      <a:lnTo>
                        <a:pt x="307" y="59"/>
                      </a:lnTo>
                      <a:lnTo>
                        <a:pt x="305" y="56"/>
                      </a:lnTo>
                      <a:lnTo>
                        <a:pt x="304" y="54"/>
                      </a:lnTo>
                      <a:lnTo>
                        <a:pt x="300" y="51"/>
                      </a:lnTo>
                      <a:lnTo>
                        <a:pt x="301" y="45"/>
                      </a:lnTo>
                      <a:lnTo>
                        <a:pt x="303" y="43"/>
                      </a:lnTo>
                      <a:lnTo>
                        <a:pt x="303" y="40"/>
                      </a:lnTo>
                      <a:lnTo>
                        <a:pt x="300" y="41"/>
                      </a:lnTo>
                      <a:lnTo>
                        <a:pt x="297" y="43"/>
                      </a:lnTo>
                      <a:lnTo>
                        <a:pt x="293" y="44"/>
                      </a:lnTo>
                      <a:lnTo>
                        <a:pt x="292" y="44"/>
                      </a:lnTo>
                      <a:lnTo>
                        <a:pt x="289" y="43"/>
                      </a:lnTo>
                      <a:lnTo>
                        <a:pt x="288" y="43"/>
                      </a:lnTo>
                      <a:lnTo>
                        <a:pt x="288" y="40"/>
                      </a:lnTo>
                      <a:lnTo>
                        <a:pt x="286" y="36"/>
                      </a:lnTo>
                      <a:lnTo>
                        <a:pt x="281" y="35"/>
                      </a:lnTo>
                      <a:lnTo>
                        <a:pt x="276" y="35"/>
                      </a:lnTo>
                      <a:lnTo>
                        <a:pt x="270" y="35"/>
                      </a:lnTo>
                      <a:lnTo>
                        <a:pt x="266" y="33"/>
                      </a:lnTo>
                      <a:lnTo>
                        <a:pt x="264" y="29"/>
                      </a:lnTo>
                      <a:lnTo>
                        <a:pt x="261" y="25"/>
                      </a:lnTo>
                      <a:lnTo>
                        <a:pt x="260" y="20"/>
                      </a:lnTo>
                      <a:lnTo>
                        <a:pt x="258" y="14"/>
                      </a:lnTo>
                      <a:lnTo>
                        <a:pt x="255" y="10"/>
                      </a:lnTo>
                      <a:lnTo>
                        <a:pt x="250" y="6"/>
                      </a:lnTo>
                      <a:lnTo>
                        <a:pt x="246" y="4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Freeform 216"/>
                <p:cNvSpPr>
                  <a:spLocks noEditPoints="1"/>
                </p:cNvSpPr>
                <p:nvPr/>
              </p:nvSpPr>
              <p:spPr bwMode="auto">
                <a:xfrm>
                  <a:off x="3844" y="1559"/>
                  <a:ext cx="1031" cy="824"/>
                </a:xfrm>
                <a:custGeom>
                  <a:avLst/>
                  <a:gdLst>
                    <a:gd name="T0" fmla="*/ 1025 w 1033"/>
                    <a:gd name="T1" fmla="*/ 145 h 824"/>
                    <a:gd name="T2" fmla="*/ 968 w 1033"/>
                    <a:gd name="T3" fmla="*/ 145 h 824"/>
                    <a:gd name="T4" fmla="*/ 908 w 1033"/>
                    <a:gd name="T5" fmla="*/ 83 h 824"/>
                    <a:gd name="T6" fmla="*/ 831 w 1033"/>
                    <a:gd name="T7" fmla="*/ 0 h 824"/>
                    <a:gd name="T8" fmla="*/ 784 w 1033"/>
                    <a:gd name="T9" fmla="*/ 51 h 824"/>
                    <a:gd name="T10" fmla="*/ 759 w 1033"/>
                    <a:gd name="T11" fmla="*/ 95 h 824"/>
                    <a:gd name="T12" fmla="*/ 712 w 1033"/>
                    <a:gd name="T13" fmla="*/ 137 h 824"/>
                    <a:gd name="T14" fmla="*/ 769 w 1033"/>
                    <a:gd name="T15" fmla="*/ 171 h 824"/>
                    <a:gd name="T16" fmla="*/ 715 w 1033"/>
                    <a:gd name="T17" fmla="*/ 194 h 824"/>
                    <a:gd name="T18" fmla="*/ 638 w 1033"/>
                    <a:gd name="T19" fmla="*/ 252 h 824"/>
                    <a:gd name="T20" fmla="*/ 504 w 1033"/>
                    <a:gd name="T21" fmla="*/ 293 h 824"/>
                    <a:gd name="T22" fmla="*/ 370 w 1033"/>
                    <a:gd name="T23" fmla="*/ 245 h 824"/>
                    <a:gd name="T24" fmla="*/ 303 w 1033"/>
                    <a:gd name="T25" fmla="*/ 172 h 824"/>
                    <a:gd name="T26" fmla="*/ 220 w 1033"/>
                    <a:gd name="T27" fmla="*/ 124 h 824"/>
                    <a:gd name="T28" fmla="*/ 163 w 1033"/>
                    <a:gd name="T29" fmla="*/ 204 h 824"/>
                    <a:gd name="T30" fmla="*/ 107 w 1033"/>
                    <a:gd name="T31" fmla="*/ 280 h 824"/>
                    <a:gd name="T32" fmla="*/ 84 w 1033"/>
                    <a:gd name="T33" fmla="*/ 300 h 824"/>
                    <a:gd name="T34" fmla="*/ 49 w 1033"/>
                    <a:gd name="T35" fmla="*/ 326 h 824"/>
                    <a:gd name="T36" fmla="*/ 24 w 1033"/>
                    <a:gd name="T37" fmla="*/ 323 h 824"/>
                    <a:gd name="T38" fmla="*/ 18 w 1033"/>
                    <a:gd name="T39" fmla="*/ 366 h 824"/>
                    <a:gd name="T40" fmla="*/ 69 w 1033"/>
                    <a:gd name="T41" fmla="*/ 427 h 824"/>
                    <a:gd name="T42" fmla="*/ 89 w 1033"/>
                    <a:gd name="T43" fmla="*/ 474 h 824"/>
                    <a:gd name="T44" fmla="*/ 100 w 1033"/>
                    <a:gd name="T45" fmla="*/ 542 h 824"/>
                    <a:gd name="T46" fmla="*/ 186 w 1033"/>
                    <a:gd name="T47" fmla="*/ 573 h 824"/>
                    <a:gd name="T48" fmla="*/ 268 w 1033"/>
                    <a:gd name="T49" fmla="*/ 619 h 824"/>
                    <a:gd name="T50" fmla="*/ 362 w 1033"/>
                    <a:gd name="T51" fmla="*/ 592 h 824"/>
                    <a:gd name="T52" fmla="*/ 419 w 1033"/>
                    <a:gd name="T53" fmla="*/ 623 h 824"/>
                    <a:gd name="T54" fmla="*/ 416 w 1033"/>
                    <a:gd name="T55" fmla="*/ 704 h 824"/>
                    <a:gd name="T56" fmla="*/ 446 w 1033"/>
                    <a:gd name="T57" fmla="*/ 733 h 824"/>
                    <a:gd name="T58" fmla="*/ 502 w 1033"/>
                    <a:gd name="T59" fmla="*/ 721 h 824"/>
                    <a:gd name="T60" fmla="*/ 576 w 1033"/>
                    <a:gd name="T61" fmla="*/ 747 h 824"/>
                    <a:gd name="T62" fmla="*/ 622 w 1033"/>
                    <a:gd name="T63" fmla="*/ 774 h 824"/>
                    <a:gd name="T64" fmla="*/ 634 w 1033"/>
                    <a:gd name="T65" fmla="*/ 754 h 824"/>
                    <a:gd name="T66" fmla="*/ 676 w 1033"/>
                    <a:gd name="T67" fmla="*/ 728 h 824"/>
                    <a:gd name="T68" fmla="*/ 720 w 1033"/>
                    <a:gd name="T69" fmla="*/ 709 h 824"/>
                    <a:gd name="T70" fmla="*/ 766 w 1033"/>
                    <a:gd name="T71" fmla="*/ 673 h 824"/>
                    <a:gd name="T72" fmla="*/ 769 w 1033"/>
                    <a:gd name="T73" fmla="*/ 645 h 824"/>
                    <a:gd name="T74" fmla="*/ 786 w 1033"/>
                    <a:gd name="T75" fmla="*/ 622 h 824"/>
                    <a:gd name="T76" fmla="*/ 804 w 1033"/>
                    <a:gd name="T77" fmla="*/ 600 h 824"/>
                    <a:gd name="T78" fmla="*/ 804 w 1033"/>
                    <a:gd name="T79" fmla="*/ 557 h 824"/>
                    <a:gd name="T80" fmla="*/ 803 w 1033"/>
                    <a:gd name="T81" fmla="*/ 529 h 824"/>
                    <a:gd name="T82" fmla="*/ 782 w 1033"/>
                    <a:gd name="T83" fmla="*/ 483 h 824"/>
                    <a:gd name="T84" fmla="*/ 770 w 1033"/>
                    <a:gd name="T85" fmla="*/ 455 h 824"/>
                    <a:gd name="T86" fmla="*/ 794 w 1033"/>
                    <a:gd name="T87" fmla="*/ 413 h 824"/>
                    <a:gd name="T88" fmla="*/ 801 w 1033"/>
                    <a:gd name="T89" fmla="*/ 392 h 824"/>
                    <a:gd name="T90" fmla="*/ 757 w 1033"/>
                    <a:gd name="T91" fmla="*/ 392 h 824"/>
                    <a:gd name="T92" fmla="*/ 759 w 1033"/>
                    <a:gd name="T93" fmla="*/ 355 h 824"/>
                    <a:gd name="T94" fmla="*/ 792 w 1033"/>
                    <a:gd name="T95" fmla="*/ 322 h 824"/>
                    <a:gd name="T96" fmla="*/ 803 w 1033"/>
                    <a:gd name="T97" fmla="*/ 353 h 824"/>
                    <a:gd name="T98" fmla="*/ 835 w 1033"/>
                    <a:gd name="T99" fmla="*/ 336 h 824"/>
                    <a:gd name="T100" fmla="*/ 873 w 1033"/>
                    <a:gd name="T101" fmla="*/ 319 h 824"/>
                    <a:gd name="T102" fmla="*/ 936 w 1033"/>
                    <a:gd name="T103" fmla="*/ 273 h 824"/>
                    <a:gd name="T104" fmla="*/ 968 w 1033"/>
                    <a:gd name="T105" fmla="*/ 214 h 824"/>
                    <a:gd name="T106" fmla="*/ 680 w 1033"/>
                    <a:gd name="T107" fmla="*/ 721 h 824"/>
                    <a:gd name="T108" fmla="*/ 594 w 1033"/>
                    <a:gd name="T109" fmla="*/ 809 h 824"/>
                    <a:gd name="T110" fmla="*/ 629 w 1033"/>
                    <a:gd name="T111" fmla="*/ 808 h 824"/>
                    <a:gd name="T112" fmla="*/ 653 w 1033"/>
                    <a:gd name="T113" fmla="*/ 584 h 824"/>
                    <a:gd name="T114" fmla="*/ 648 w 1033"/>
                    <a:gd name="T115" fmla="*/ 587 h 824"/>
                    <a:gd name="T116" fmla="*/ 724 w 1033"/>
                    <a:gd name="T117" fmla="*/ 577 h 824"/>
                    <a:gd name="T118" fmla="*/ 780 w 1033"/>
                    <a:gd name="T119" fmla="*/ 537 h 824"/>
                    <a:gd name="T120" fmla="*/ 788 w 1033"/>
                    <a:gd name="T121" fmla="*/ 525 h 824"/>
                    <a:gd name="T122" fmla="*/ 457 w 1033"/>
                    <a:gd name="T123" fmla="*/ 408 h 82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33" h="824">
                      <a:moveTo>
                        <a:pt x="991" y="208"/>
                      </a:moveTo>
                      <a:lnTo>
                        <a:pt x="996" y="211"/>
                      </a:lnTo>
                      <a:lnTo>
                        <a:pt x="1000" y="206"/>
                      </a:lnTo>
                      <a:lnTo>
                        <a:pt x="1007" y="200"/>
                      </a:lnTo>
                      <a:lnTo>
                        <a:pt x="1010" y="195"/>
                      </a:lnTo>
                      <a:lnTo>
                        <a:pt x="1015" y="192"/>
                      </a:lnTo>
                      <a:lnTo>
                        <a:pt x="1022" y="186"/>
                      </a:lnTo>
                      <a:lnTo>
                        <a:pt x="1026" y="176"/>
                      </a:lnTo>
                      <a:lnTo>
                        <a:pt x="1027" y="164"/>
                      </a:lnTo>
                      <a:lnTo>
                        <a:pt x="1027" y="159"/>
                      </a:lnTo>
                      <a:lnTo>
                        <a:pt x="1031" y="153"/>
                      </a:lnTo>
                      <a:lnTo>
                        <a:pt x="1033" y="145"/>
                      </a:lnTo>
                      <a:lnTo>
                        <a:pt x="1029" y="141"/>
                      </a:lnTo>
                      <a:lnTo>
                        <a:pt x="1029" y="134"/>
                      </a:lnTo>
                      <a:lnTo>
                        <a:pt x="1033" y="124"/>
                      </a:lnTo>
                      <a:lnTo>
                        <a:pt x="1023" y="128"/>
                      </a:lnTo>
                      <a:lnTo>
                        <a:pt x="1021" y="133"/>
                      </a:lnTo>
                      <a:lnTo>
                        <a:pt x="1014" y="134"/>
                      </a:lnTo>
                      <a:lnTo>
                        <a:pt x="1007" y="134"/>
                      </a:lnTo>
                      <a:lnTo>
                        <a:pt x="1000" y="138"/>
                      </a:lnTo>
                      <a:lnTo>
                        <a:pt x="995" y="145"/>
                      </a:lnTo>
                      <a:lnTo>
                        <a:pt x="988" y="148"/>
                      </a:lnTo>
                      <a:lnTo>
                        <a:pt x="984" y="151"/>
                      </a:lnTo>
                      <a:lnTo>
                        <a:pt x="976" y="145"/>
                      </a:lnTo>
                      <a:lnTo>
                        <a:pt x="968" y="141"/>
                      </a:lnTo>
                      <a:lnTo>
                        <a:pt x="964" y="134"/>
                      </a:lnTo>
                      <a:lnTo>
                        <a:pt x="967" y="128"/>
                      </a:lnTo>
                      <a:lnTo>
                        <a:pt x="963" y="121"/>
                      </a:lnTo>
                      <a:lnTo>
                        <a:pt x="956" y="113"/>
                      </a:lnTo>
                      <a:lnTo>
                        <a:pt x="952" y="105"/>
                      </a:lnTo>
                      <a:lnTo>
                        <a:pt x="949" y="97"/>
                      </a:lnTo>
                      <a:lnTo>
                        <a:pt x="944" y="93"/>
                      </a:lnTo>
                      <a:lnTo>
                        <a:pt x="934" y="89"/>
                      </a:lnTo>
                      <a:lnTo>
                        <a:pt x="928" y="87"/>
                      </a:lnTo>
                      <a:lnTo>
                        <a:pt x="921" y="87"/>
                      </a:lnTo>
                      <a:lnTo>
                        <a:pt x="916" y="83"/>
                      </a:lnTo>
                      <a:lnTo>
                        <a:pt x="910" y="72"/>
                      </a:lnTo>
                      <a:lnTo>
                        <a:pt x="902" y="60"/>
                      </a:lnTo>
                      <a:lnTo>
                        <a:pt x="899" y="50"/>
                      </a:lnTo>
                      <a:lnTo>
                        <a:pt x="899" y="43"/>
                      </a:lnTo>
                      <a:lnTo>
                        <a:pt x="894" y="33"/>
                      </a:lnTo>
                      <a:lnTo>
                        <a:pt x="889" y="27"/>
                      </a:lnTo>
                      <a:lnTo>
                        <a:pt x="881" y="20"/>
                      </a:lnTo>
                      <a:lnTo>
                        <a:pt x="868" y="19"/>
                      </a:lnTo>
                      <a:lnTo>
                        <a:pt x="862" y="12"/>
                      </a:lnTo>
                      <a:lnTo>
                        <a:pt x="856" y="5"/>
                      </a:lnTo>
                      <a:lnTo>
                        <a:pt x="848" y="1"/>
                      </a:lnTo>
                      <a:lnTo>
                        <a:pt x="839" y="0"/>
                      </a:lnTo>
                      <a:lnTo>
                        <a:pt x="833" y="1"/>
                      </a:lnTo>
                      <a:lnTo>
                        <a:pt x="824" y="5"/>
                      </a:lnTo>
                      <a:lnTo>
                        <a:pt x="815" y="5"/>
                      </a:lnTo>
                      <a:lnTo>
                        <a:pt x="808" y="11"/>
                      </a:lnTo>
                      <a:lnTo>
                        <a:pt x="801" y="16"/>
                      </a:lnTo>
                      <a:lnTo>
                        <a:pt x="794" y="23"/>
                      </a:lnTo>
                      <a:lnTo>
                        <a:pt x="792" y="27"/>
                      </a:lnTo>
                      <a:lnTo>
                        <a:pt x="790" y="31"/>
                      </a:lnTo>
                      <a:lnTo>
                        <a:pt x="796" y="31"/>
                      </a:lnTo>
                      <a:lnTo>
                        <a:pt x="797" y="39"/>
                      </a:lnTo>
                      <a:lnTo>
                        <a:pt x="796" y="47"/>
                      </a:lnTo>
                      <a:lnTo>
                        <a:pt x="792" y="51"/>
                      </a:lnTo>
                      <a:lnTo>
                        <a:pt x="794" y="60"/>
                      </a:lnTo>
                      <a:lnTo>
                        <a:pt x="788" y="68"/>
                      </a:lnTo>
                      <a:lnTo>
                        <a:pt x="782" y="77"/>
                      </a:lnTo>
                      <a:lnTo>
                        <a:pt x="781" y="78"/>
                      </a:lnTo>
                      <a:lnTo>
                        <a:pt x="777" y="82"/>
                      </a:lnTo>
                      <a:lnTo>
                        <a:pt x="774" y="86"/>
                      </a:lnTo>
                      <a:lnTo>
                        <a:pt x="774" y="87"/>
                      </a:lnTo>
                      <a:lnTo>
                        <a:pt x="776" y="89"/>
                      </a:lnTo>
                      <a:lnTo>
                        <a:pt x="776" y="90"/>
                      </a:lnTo>
                      <a:lnTo>
                        <a:pt x="774" y="91"/>
                      </a:lnTo>
                      <a:lnTo>
                        <a:pt x="770" y="94"/>
                      </a:lnTo>
                      <a:lnTo>
                        <a:pt x="763" y="95"/>
                      </a:lnTo>
                      <a:lnTo>
                        <a:pt x="753" y="105"/>
                      </a:lnTo>
                      <a:lnTo>
                        <a:pt x="745" y="101"/>
                      </a:lnTo>
                      <a:lnTo>
                        <a:pt x="735" y="94"/>
                      </a:lnTo>
                      <a:lnTo>
                        <a:pt x="726" y="97"/>
                      </a:lnTo>
                      <a:lnTo>
                        <a:pt x="719" y="117"/>
                      </a:lnTo>
                      <a:lnTo>
                        <a:pt x="719" y="120"/>
                      </a:lnTo>
                      <a:lnTo>
                        <a:pt x="720" y="122"/>
                      </a:lnTo>
                      <a:lnTo>
                        <a:pt x="722" y="124"/>
                      </a:lnTo>
                      <a:lnTo>
                        <a:pt x="722" y="126"/>
                      </a:lnTo>
                      <a:lnTo>
                        <a:pt x="722" y="129"/>
                      </a:lnTo>
                      <a:lnTo>
                        <a:pt x="719" y="133"/>
                      </a:lnTo>
                      <a:lnTo>
                        <a:pt x="716" y="137"/>
                      </a:lnTo>
                      <a:lnTo>
                        <a:pt x="715" y="145"/>
                      </a:lnTo>
                      <a:lnTo>
                        <a:pt x="728" y="151"/>
                      </a:lnTo>
                      <a:lnTo>
                        <a:pt x="741" y="148"/>
                      </a:lnTo>
                      <a:lnTo>
                        <a:pt x="750" y="140"/>
                      </a:lnTo>
                      <a:lnTo>
                        <a:pt x="755" y="140"/>
                      </a:lnTo>
                      <a:lnTo>
                        <a:pt x="759" y="145"/>
                      </a:lnTo>
                      <a:lnTo>
                        <a:pt x="766" y="153"/>
                      </a:lnTo>
                      <a:lnTo>
                        <a:pt x="780" y="157"/>
                      </a:lnTo>
                      <a:lnTo>
                        <a:pt x="785" y="164"/>
                      </a:lnTo>
                      <a:lnTo>
                        <a:pt x="784" y="171"/>
                      </a:lnTo>
                      <a:lnTo>
                        <a:pt x="777" y="171"/>
                      </a:lnTo>
                      <a:lnTo>
                        <a:pt x="773" y="171"/>
                      </a:lnTo>
                      <a:lnTo>
                        <a:pt x="770" y="172"/>
                      </a:lnTo>
                      <a:lnTo>
                        <a:pt x="769" y="172"/>
                      </a:lnTo>
                      <a:lnTo>
                        <a:pt x="766" y="173"/>
                      </a:lnTo>
                      <a:lnTo>
                        <a:pt x="765" y="175"/>
                      </a:lnTo>
                      <a:lnTo>
                        <a:pt x="761" y="177"/>
                      </a:lnTo>
                      <a:lnTo>
                        <a:pt x="758" y="180"/>
                      </a:lnTo>
                      <a:lnTo>
                        <a:pt x="757" y="182"/>
                      </a:lnTo>
                      <a:lnTo>
                        <a:pt x="746" y="180"/>
                      </a:lnTo>
                      <a:lnTo>
                        <a:pt x="732" y="188"/>
                      </a:lnTo>
                      <a:lnTo>
                        <a:pt x="727" y="184"/>
                      </a:lnTo>
                      <a:lnTo>
                        <a:pt x="722" y="186"/>
                      </a:lnTo>
                      <a:lnTo>
                        <a:pt x="719" y="194"/>
                      </a:lnTo>
                      <a:lnTo>
                        <a:pt x="714" y="199"/>
                      </a:lnTo>
                      <a:lnTo>
                        <a:pt x="691" y="206"/>
                      </a:lnTo>
                      <a:lnTo>
                        <a:pt x="688" y="217"/>
                      </a:lnTo>
                      <a:lnTo>
                        <a:pt x="675" y="225"/>
                      </a:lnTo>
                      <a:lnTo>
                        <a:pt x="664" y="221"/>
                      </a:lnTo>
                      <a:lnTo>
                        <a:pt x="656" y="211"/>
                      </a:lnTo>
                      <a:lnTo>
                        <a:pt x="648" y="211"/>
                      </a:lnTo>
                      <a:lnTo>
                        <a:pt x="641" y="215"/>
                      </a:lnTo>
                      <a:lnTo>
                        <a:pt x="637" y="225"/>
                      </a:lnTo>
                      <a:lnTo>
                        <a:pt x="637" y="233"/>
                      </a:lnTo>
                      <a:lnTo>
                        <a:pt x="638" y="243"/>
                      </a:lnTo>
                      <a:lnTo>
                        <a:pt x="642" y="252"/>
                      </a:lnTo>
                      <a:lnTo>
                        <a:pt x="637" y="261"/>
                      </a:lnTo>
                      <a:lnTo>
                        <a:pt x="629" y="265"/>
                      </a:lnTo>
                      <a:lnTo>
                        <a:pt x="615" y="268"/>
                      </a:lnTo>
                      <a:lnTo>
                        <a:pt x="599" y="273"/>
                      </a:lnTo>
                      <a:lnTo>
                        <a:pt x="583" y="272"/>
                      </a:lnTo>
                      <a:lnTo>
                        <a:pt x="574" y="274"/>
                      </a:lnTo>
                      <a:lnTo>
                        <a:pt x="568" y="276"/>
                      </a:lnTo>
                      <a:lnTo>
                        <a:pt x="559" y="285"/>
                      </a:lnTo>
                      <a:lnTo>
                        <a:pt x="548" y="289"/>
                      </a:lnTo>
                      <a:lnTo>
                        <a:pt x="536" y="289"/>
                      </a:lnTo>
                      <a:lnTo>
                        <a:pt x="524" y="293"/>
                      </a:lnTo>
                      <a:lnTo>
                        <a:pt x="508" y="293"/>
                      </a:lnTo>
                      <a:lnTo>
                        <a:pt x="498" y="287"/>
                      </a:lnTo>
                      <a:lnTo>
                        <a:pt x="490" y="278"/>
                      </a:lnTo>
                      <a:lnTo>
                        <a:pt x="486" y="276"/>
                      </a:lnTo>
                      <a:lnTo>
                        <a:pt x="459" y="274"/>
                      </a:lnTo>
                      <a:lnTo>
                        <a:pt x="446" y="273"/>
                      </a:lnTo>
                      <a:lnTo>
                        <a:pt x="431" y="272"/>
                      </a:lnTo>
                      <a:lnTo>
                        <a:pt x="419" y="273"/>
                      </a:lnTo>
                      <a:lnTo>
                        <a:pt x="408" y="272"/>
                      </a:lnTo>
                      <a:lnTo>
                        <a:pt x="399" y="266"/>
                      </a:lnTo>
                      <a:lnTo>
                        <a:pt x="391" y="257"/>
                      </a:lnTo>
                      <a:lnTo>
                        <a:pt x="381" y="250"/>
                      </a:lnTo>
                      <a:lnTo>
                        <a:pt x="374" y="245"/>
                      </a:lnTo>
                      <a:lnTo>
                        <a:pt x="372" y="235"/>
                      </a:lnTo>
                      <a:lnTo>
                        <a:pt x="364" y="227"/>
                      </a:lnTo>
                      <a:lnTo>
                        <a:pt x="354" y="225"/>
                      </a:lnTo>
                      <a:lnTo>
                        <a:pt x="349" y="221"/>
                      </a:lnTo>
                      <a:lnTo>
                        <a:pt x="341" y="214"/>
                      </a:lnTo>
                      <a:lnTo>
                        <a:pt x="329" y="214"/>
                      </a:lnTo>
                      <a:lnTo>
                        <a:pt x="319" y="210"/>
                      </a:lnTo>
                      <a:lnTo>
                        <a:pt x="318" y="203"/>
                      </a:lnTo>
                      <a:lnTo>
                        <a:pt x="319" y="192"/>
                      </a:lnTo>
                      <a:lnTo>
                        <a:pt x="322" y="186"/>
                      </a:lnTo>
                      <a:lnTo>
                        <a:pt x="317" y="176"/>
                      </a:lnTo>
                      <a:lnTo>
                        <a:pt x="307" y="172"/>
                      </a:lnTo>
                      <a:lnTo>
                        <a:pt x="307" y="165"/>
                      </a:lnTo>
                      <a:lnTo>
                        <a:pt x="296" y="155"/>
                      </a:lnTo>
                      <a:lnTo>
                        <a:pt x="287" y="148"/>
                      </a:lnTo>
                      <a:lnTo>
                        <a:pt x="276" y="151"/>
                      </a:lnTo>
                      <a:lnTo>
                        <a:pt x="268" y="148"/>
                      </a:lnTo>
                      <a:lnTo>
                        <a:pt x="261" y="142"/>
                      </a:lnTo>
                      <a:lnTo>
                        <a:pt x="261" y="137"/>
                      </a:lnTo>
                      <a:lnTo>
                        <a:pt x="257" y="124"/>
                      </a:lnTo>
                      <a:lnTo>
                        <a:pt x="260" y="107"/>
                      </a:lnTo>
                      <a:lnTo>
                        <a:pt x="252" y="113"/>
                      </a:lnTo>
                      <a:lnTo>
                        <a:pt x="228" y="117"/>
                      </a:lnTo>
                      <a:lnTo>
                        <a:pt x="220" y="124"/>
                      </a:lnTo>
                      <a:lnTo>
                        <a:pt x="214" y="132"/>
                      </a:lnTo>
                      <a:lnTo>
                        <a:pt x="205" y="136"/>
                      </a:lnTo>
                      <a:lnTo>
                        <a:pt x="202" y="141"/>
                      </a:lnTo>
                      <a:lnTo>
                        <a:pt x="201" y="149"/>
                      </a:lnTo>
                      <a:lnTo>
                        <a:pt x="187" y="155"/>
                      </a:lnTo>
                      <a:lnTo>
                        <a:pt x="177" y="155"/>
                      </a:lnTo>
                      <a:lnTo>
                        <a:pt x="170" y="160"/>
                      </a:lnTo>
                      <a:lnTo>
                        <a:pt x="164" y="169"/>
                      </a:lnTo>
                      <a:lnTo>
                        <a:pt x="158" y="175"/>
                      </a:lnTo>
                      <a:lnTo>
                        <a:pt x="155" y="188"/>
                      </a:lnTo>
                      <a:lnTo>
                        <a:pt x="156" y="199"/>
                      </a:lnTo>
                      <a:lnTo>
                        <a:pt x="163" y="204"/>
                      </a:lnTo>
                      <a:lnTo>
                        <a:pt x="159" y="210"/>
                      </a:lnTo>
                      <a:lnTo>
                        <a:pt x="143" y="210"/>
                      </a:lnTo>
                      <a:lnTo>
                        <a:pt x="129" y="217"/>
                      </a:lnTo>
                      <a:lnTo>
                        <a:pt x="116" y="219"/>
                      </a:lnTo>
                      <a:lnTo>
                        <a:pt x="112" y="223"/>
                      </a:lnTo>
                      <a:lnTo>
                        <a:pt x="115" y="229"/>
                      </a:lnTo>
                      <a:lnTo>
                        <a:pt x="123" y="237"/>
                      </a:lnTo>
                      <a:lnTo>
                        <a:pt x="127" y="245"/>
                      </a:lnTo>
                      <a:lnTo>
                        <a:pt x="120" y="260"/>
                      </a:lnTo>
                      <a:lnTo>
                        <a:pt x="120" y="273"/>
                      </a:lnTo>
                      <a:lnTo>
                        <a:pt x="113" y="276"/>
                      </a:lnTo>
                      <a:lnTo>
                        <a:pt x="107" y="280"/>
                      </a:lnTo>
                      <a:lnTo>
                        <a:pt x="102" y="284"/>
                      </a:lnTo>
                      <a:lnTo>
                        <a:pt x="98" y="287"/>
                      </a:lnTo>
                      <a:lnTo>
                        <a:pt x="97" y="288"/>
                      </a:lnTo>
                      <a:lnTo>
                        <a:pt x="94" y="288"/>
                      </a:lnTo>
                      <a:lnTo>
                        <a:pt x="92" y="289"/>
                      </a:lnTo>
                      <a:lnTo>
                        <a:pt x="90" y="291"/>
                      </a:lnTo>
                      <a:lnTo>
                        <a:pt x="89" y="292"/>
                      </a:lnTo>
                      <a:lnTo>
                        <a:pt x="88" y="295"/>
                      </a:lnTo>
                      <a:lnTo>
                        <a:pt x="88" y="297"/>
                      </a:lnTo>
                      <a:lnTo>
                        <a:pt x="88" y="299"/>
                      </a:lnTo>
                      <a:lnTo>
                        <a:pt x="86" y="300"/>
                      </a:lnTo>
                      <a:lnTo>
                        <a:pt x="84" y="300"/>
                      </a:lnTo>
                      <a:lnTo>
                        <a:pt x="76" y="301"/>
                      </a:lnTo>
                      <a:lnTo>
                        <a:pt x="72" y="303"/>
                      </a:lnTo>
                      <a:lnTo>
                        <a:pt x="66" y="303"/>
                      </a:lnTo>
                      <a:lnTo>
                        <a:pt x="63" y="305"/>
                      </a:lnTo>
                      <a:lnTo>
                        <a:pt x="59" y="308"/>
                      </a:lnTo>
                      <a:lnTo>
                        <a:pt x="58" y="312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57" y="322"/>
                      </a:lnTo>
                      <a:lnTo>
                        <a:pt x="55" y="323"/>
                      </a:lnTo>
                      <a:lnTo>
                        <a:pt x="53" y="324"/>
                      </a:lnTo>
                      <a:lnTo>
                        <a:pt x="49" y="326"/>
                      </a:lnTo>
                      <a:lnTo>
                        <a:pt x="46" y="326"/>
                      </a:lnTo>
                      <a:lnTo>
                        <a:pt x="42" y="327"/>
                      </a:lnTo>
                      <a:lnTo>
                        <a:pt x="38" y="330"/>
                      </a:lnTo>
                      <a:lnTo>
                        <a:pt x="37" y="331"/>
                      </a:lnTo>
                      <a:lnTo>
                        <a:pt x="34" y="331"/>
                      </a:lnTo>
                      <a:lnTo>
                        <a:pt x="32" y="331"/>
                      </a:lnTo>
                      <a:lnTo>
                        <a:pt x="31" y="330"/>
                      </a:lnTo>
                      <a:lnTo>
                        <a:pt x="30" y="327"/>
                      </a:lnTo>
                      <a:lnTo>
                        <a:pt x="28" y="324"/>
                      </a:lnTo>
                      <a:lnTo>
                        <a:pt x="28" y="323"/>
                      </a:lnTo>
                      <a:lnTo>
                        <a:pt x="27" y="323"/>
                      </a:lnTo>
                      <a:lnTo>
                        <a:pt x="24" y="323"/>
                      </a:lnTo>
                      <a:lnTo>
                        <a:pt x="22" y="324"/>
                      </a:lnTo>
                      <a:lnTo>
                        <a:pt x="18" y="328"/>
                      </a:lnTo>
                      <a:lnTo>
                        <a:pt x="14" y="332"/>
                      </a:lnTo>
                      <a:lnTo>
                        <a:pt x="11" y="335"/>
                      </a:lnTo>
                      <a:lnTo>
                        <a:pt x="6" y="338"/>
                      </a:lnTo>
                      <a:lnTo>
                        <a:pt x="0" y="343"/>
                      </a:lnTo>
                      <a:lnTo>
                        <a:pt x="2" y="353"/>
                      </a:lnTo>
                      <a:lnTo>
                        <a:pt x="0" y="358"/>
                      </a:lnTo>
                      <a:lnTo>
                        <a:pt x="6" y="363"/>
                      </a:lnTo>
                      <a:lnTo>
                        <a:pt x="16" y="358"/>
                      </a:lnTo>
                      <a:lnTo>
                        <a:pt x="19" y="361"/>
                      </a:lnTo>
                      <a:lnTo>
                        <a:pt x="18" y="366"/>
                      </a:lnTo>
                      <a:lnTo>
                        <a:pt x="16" y="374"/>
                      </a:lnTo>
                      <a:lnTo>
                        <a:pt x="20" y="382"/>
                      </a:lnTo>
                      <a:lnTo>
                        <a:pt x="20" y="392"/>
                      </a:lnTo>
                      <a:lnTo>
                        <a:pt x="24" y="394"/>
                      </a:lnTo>
                      <a:lnTo>
                        <a:pt x="26" y="400"/>
                      </a:lnTo>
                      <a:lnTo>
                        <a:pt x="19" y="402"/>
                      </a:lnTo>
                      <a:lnTo>
                        <a:pt x="19" y="409"/>
                      </a:lnTo>
                      <a:lnTo>
                        <a:pt x="31" y="408"/>
                      </a:lnTo>
                      <a:lnTo>
                        <a:pt x="50" y="421"/>
                      </a:lnTo>
                      <a:lnTo>
                        <a:pt x="54" y="427"/>
                      </a:lnTo>
                      <a:lnTo>
                        <a:pt x="61" y="433"/>
                      </a:lnTo>
                      <a:lnTo>
                        <a:pt x="69" y="427"/>
                      </a:lnTo>
                      <a:lnTo>
                        <a:pt x="73" y="424"/>
                      </a:lnTo>
                      <a:lnTo>
                        <a:pt x="80" y="423"/>
                      </a:lnTo>
                      <a:lnTo>
                        <a:pt x="86" y="425"/>
                      </a:lnTo>
                      <a:lnTo>
                        <a:pt x="94" y="425"/>
                      </a:lnTo>
                      <a:lnTo>
                        <a:pt x="98" y="433"/>
                      </a:lnTo>
                      <a:lnTo>
                        <a:pt x="102" y="439"/>
                      </a:lnTo>
                      <a:lnTo>
                        <a:pt x="105" y="445"/>
                      </a:lnTo>
                      <a:lnTo>
                        <a:pt x="101" y="451"/>
                      </a:lnTo>
                      <a:lnTo>
                        <a:pt x="100" y="456"/>
                      </a:lnTo>
                      <a:lnTo>
                        <a:pt x="97" y="462"/>
                      </a:lnTo>
                      <a:lnTo>
                        <a:pt x="92" y="467"/>
                      </a:lnTo>
                      <a:lnTo>
                        <a:pt x="89" y="474"/>
                      </a:lnTo>
                      <a:lnTo>
                        <a:pt x="85" y="478"/>
                      </a:lnTo>
                      <a:lnTo>
                        <a:pt x="81" y="484"/>
                      </a:lnTo>
                      <a:lnTo>
                        <a:pt x="89" y="490"/>
                      </a:lnTo>
                      <a:lnTo>
                        <a:pt x="92" y="497"/>
                      </a:lnTo>
                      <a:lnTo>
                        <a:pt x="92" y="507"/>
                      </a:lnTo>
                      <a:lnTo>
                        <a:pt x="97" y="510"/>
                      </a:lnTo>
                      <a:lnTo>
                        <a:pt x="101" y="511"/>
                      </a:lnTo>
                      <a:lnTo>
                        <a:pt x="101" y="517"/>
                      </a:lnTo>
                      <a:lnTo>
                        <a:pt x="98" y="526"/>
                      </a:lnTo>
                      <a:lnTo>
                        <a:pt x="100" y="530"/>
                      </a:lnTo>
                      <a:lnTo>
                        <a:pt x="97" y="534"/>
                      </a:lnTo>
                      <a:lnTo>
                        <a:pt x="100" y="542"/>
                      </a:lnTo>
                      <a:lnTo>
                        <a:pt x="108" y="545"/>
                      </a:lnTo>
                      <a:lnTo>
                        <a:pt x="115" y="550"/>
                      </a:lnTo>
                      <a:lnTo>
                        <a:pt x="123" y="552"/>
                      </a:lnTo>
                      <a:lnTo>
                        <a:pt x="129" y="557"/>
                      </a:lnTo>
                      <a:lnTo>
                        <a:pt x="135" y="563"/>
                      </a:lnTo>
                      <a:lnTo>
                        <a:pt x="140" y="561"/>
                      </a:lnTo>
                      <a:lnTo>
                        <a:pt x="147" y="563"/>
                      </a:lnTo>
                      <a:lnTo>
                        <a:pt x="156" y="563"/>
                      </a:lnTo>
                      <a:lnTo>
                        <a:pt x="162" y="564"/>
                      </a:lnTo>
                      <a:lnTo>
                        <a:pt x="170" y="576"/>
                      </a:lnTo>
                      <a:lnTo>
                        <a:pt x="177" y="576"/>
                      </a:lnTo>
                      <a:lnTo>
                        <a:pt x="186" y="573"/>
                      </a:lnTo>
                      <a:lnTo>
                        <a:pt x="191" y="579"/>
                      </a:lnTo>
                      <a:lnTo>
                        <a:pt x="193" y="585"/>
                      </a:lnTo>
                      <a:lnTo>
                        <a:pt x="201" y="591"/>
                      </a:lnTo>
                      <a:lnTo>
                        <a:pt x="207" y="599"/>
                      </a:lnTo>
                      <a:lnTo>
                        <a:pt x="212" y="604"/>
                      </a:lnTo>
                      <a:lnTo>
                        <a:pt x="220" y="606"/>
                      </a:lnTo>
                      <a:lnTo>
                        <a:pt x="228" y="611"/>
                      </a:lnTo>
                      <a:lnTo>
                        <a:pt x="242" y="611"/>
                      </a:lnTo>
                      <a:lnTo>
                        <a:pt x="255" y="612"/>
                      </a:lnTo>
                      <a:lnTo>
                        <a:pt x="261" y="610"/>
                      </a:lnTo>
                      <a:lnTo>
                        <a:pt x="267" y="611"/>
                      </a:lnTo>
                      <a:lnTo>
                        <a:pt x="272" y="619"/>
                      </a:lnTo>
                      <a:lnTo>
                        <a:pt x="280" y="607"/>
                      </a:lnTo>
                      <a:lnTo>
                        <a:pt x="286" y="603"/>
                      </a:lnTo>
                      <a:lnTo>
                        <a:pt x="295" y="602"/>
                      </a:lnTo>
                      <a:lnTo>
                        <a:pt x="303" y="606"/>
                      </a:lnTo>
                      <a:lnTo>
                        <a:pt x="311" y="606"/>
                      </a:lnTo>
                      <a:lnTo>
                        <a:pt x="321" y="607"/>
                      </a:lnTo>
                      <a:lnTo>
                        <a:pt x="330" y="606"/>
                      </a:lnTo>
                      <a:lnTo>
                        <a:pt x="339" y="600"/>
                      </a:lnTo>
                      <a:lnTo>
                        <a:pt x="346" y="596"/>
                      </a:lnTo>
                      <a:lnTo>
                        <a:pt x="354" y="595"/>
                      </a:lnTo>
                      <a:lnTo>
                        <a:pt x="361" y="598"/>
                      </a:lnTo>
                      <a:lnTo>
                        <a:pt x="366" y="592"/>
                      </a:lnTo>
                      <a:lnTo>
                        <a:pt x="373" y="592"/>
                      </a:lnTo>
                      <a:lnTo>
                        <a:pt x="382" y="596"/>
                      </a:lnTo>
                      <a:lnTo>
                        <a:pt x="381" y="606"/>
                      </a:lnTo>
                      <a:lnTo>
                        <a:pt x="385" y="610"/>
                      </a:lnTo>
                      <a:lnTo>
                        <a:pt x="392" y="608"/>
                      </a:lnTo>
                      <a:lnTo>
                        <a:pt x="396" y="610"/>
                      </a:lnTo>
                      <a:lnTo>
                        <a:pt x="403" y="612"/>
                      </a:lnTo>
                      <a:lnTo>
                        <a:pt x="408" y="614"/>
                      </a:lnTo>
                      <a:lnTo>
                        <a:pt x="411" y="619"/>
                      </a:lnTo>
                      <a:lnTo>
                        <a:pt x="412" y="624"/>
                      </a:lnTo>
                      <a:lnTo>
                        <a:pt x="417" y="623"/>
                      </a:lnTo>
                      <a:lnTo>
                        <a:pt x="423" y="623"/>
                      </a:lnTo>
                      <a:lnTo>
                        <a:pt x="426" y="631"/>
                      </a:lnTo>
                      <a:lnTo>
                        <a:pt x="428" y="637"/>
                      </a:lnTo>
                      <a:lnTo>
                        <a:pt x="426" y="646"/>
                      </a:lnTo>
                      <a:lnTo>
                        <a:pt x="428" y="651"/>
                      </a:lnTo>
                      <a:lnTo>
                        <a:pt x="427" y="658"/>
                      </a:lnTo>
                      <a:lnTo>
                        <a:pt x="426" y="669"/>
                      </a:lnTo>
                      <a:lnTo>
                        <a:pt x="421" y="677"/>
                      </a:lnTo>
                      <a:lnTo>
                        <a:pt x="415" y="685"/>
                      </a:lnTo>
                      <a:lnTo>
                        <a:pt x="415" y="690"/>
                      </a:lnTo>
                      <a:lnTo>
                        <a:pt x="419" y="694"/>
                      </a:lnTo>
                      <a:lnTo>
                        <a:pt x="419" y="701"/>
                      </a:lnTo>
                      <a:lnTo>
                        <a:pt x="420" y="704"/>
                      </a:lnTo>
                      <a:lnTo>
                        <a:pt x="423" y="704"/>
                      </a:lnTo>
                      <a:lnTo>
                        <a:pt x="426" y="700"/>
                      </a:lnTo>
                      <a:lnTo>
                        <a:pt x="432" y="697"/>
                      </a:lnTo>
                      <a:lnTo>
                        <a:pt x="438" y="697"/>
                      </a:lnTo>
                      <a:lnTo>
                        <a:pt x="442" y="703"/>
                      </a:lnTo>
                      <a:lnTo>
                        <a:pt x="440" y="708"/>
                      </a:lnTo>
                      <a:lnTo>
                        <a:pt x="442" y="715"/>
                      </a:lnTo>
                      <a:lnTo>
                        <a:pt x="448" y="715"/>
                      </a:lnTo>
                      <a:lnTo>
                        <a:pt x="450" y="719"/>
                      </a:lnTo>
                      <a:lnTo>
                        <a:pt x="443" y="728"/>
                      </a:lnTo>
                      <a:lnTo>
                        <a:pt x="443" y="732"/>
                      </a:lnTo>
                      <a:lnTo>
                        <a:pt x="450" y="733"/>
                      </a:lnTo>
                      <a:lnTo>
                        <a:pt x="455" y="735"/>
                      </a:lnTo>
                      <a:lnTo>
                        <a:pt x="458" y="744"/>
                      </a:lnTo>
                      <a:lnTo>
                        <a:pt x="459" y="751"/>
                      </a:lnTo>
                      <a:lnTo>
                        <a:pt x="471" y="755"/>
                      </a:lnTo>
                      <a:lnTo>
                        <a:pt x="475" y="755"/>
                      </a:lnTo>
                      <a:lnTo>
                        <a:pt x="483" y="751"/>
                      </a:lnTo>
                      <a:lnTo>
                        <a:pt x="485" y="742"/>
                      </a:lnTo>
                      <a:lnTo>
                        <a:pt x="479" y="724"/>
                      </a:lnTo>
                      <a:lnTo>
                        <a:pt x="481" y="719"/>
                      </a:lnTo>
                      <a:lnTo>
                        <a:pt x="490" y="716"/>
                      </a:lnTo>
                      <a:lnTo>
                        <a:pt x="500" y="724"/>
                      </a:lnTo>
                      <a:lnTo>
                        <a:pt x="506" y="721"/>
                      </a:lnTo>
                      <a:lnTo>
                        <a:pt x="516" y="728"/>
                      </a:lnTo>
                      <a:lnTo>
                        <a:pt x="521" y="723"/>
                      </a:lnTo>
                      <a:lnTo>
                        <a:pt x="533" y="721"/>
                      </a:lnTo>
                      <a:lnTo>
                        <a:pt x="537" y="717"/>
                      </a:lnTo>
                      <a:lnTo>
                        <a:pt x="545" y="720"/>
                      </a:lnTo>
                      <a:lnTo>
                        <a:pt x="553" y="727"/>
                      </a:lnTo>
                      <a:lnTo>
                        <a:pt x="559" y="728"/>
                      </a:lnTo>
                      <a:lnTo>
                        <a:pt x="559" y="733"/>
                      </a:lnTo>
                      <a:lnTo>
                        <a:pt x="555" y="740"/>
                      </a:lnTo>
                      <a:lnTo>
                        <a:pt x="564" y="750"/>
                      </a:lnTo>
                      <a:lnTo>
                        <a:pt x="571" y="747"/>
                      </a:lnTo>
                      <a:lnTo>
                        <a:pt x="580" y="747"/>
                      </a:lnTo>
                      <a:lnTo>
                        <a:pt x="588" y="750"/>
                      </a:lnTo>
                      <a:lnTo>
                        <a:pt x="594" y="747"/>
                      </a:lnTo>
                      <a:lnTo>
                        <a:pt x="601" y="746"/>
                      </a:lnTo>
                      <a:lnTo>
                        <a:pt x="607" y="746"/>
                      </a:lnTo>
                      <a:lnTo>
                        <a:pt x="615" y="746"/>
                      </a:lnTo>
                      <a:lnTo>
                        <a:pt x="614" y="755"/>
                      </a:lnTo>
                      <a:lnTo>
                        <a:pt x="614" y="762"/>
                      </a:lnTo>
                      <a:lnTo>
                        <a:pt x="614" y="764"/>
                      </a:lnTo>
                      <a:lnTo>
                        <a:pt x="615" y="767"/>
                      </a:lnTo>
                      <a:lnTo>
                        <a:pt x="621" y="777"/>
                      </a:lnTo>
                      <a:lnTo>
                        <a:pt x="623" y="774"/>
                      </a:lnTo>
                      <a:lnTo>
                        <a:pt x="626" y="774"/>
                      </a:lnTo>
                      <a:lnTo>
                        <a:pt x="627" y="774"/>
                      </a:lnTo>
                      <a:lnTo>
                        <a:pt x="629" y="774"/>
                      </a:lnTo>
                      <a:lnTo>
                        <a:pt x="629" y="770"/>
                      </a:lnTo>
                      <a:lnTo>
                        <a:pt x="629" y="766"/>
                      </a:lnTo>
                      <a:lnTo>
                        <a:pt x="627" y="766"/>
                      </a:lnTo>
                      <a:lnTo>
                        <a:pt x="626" y="766"/>
                      </a:lnTo>
                      <a:lnTo>
                        <a:pt x="625" y="764"/>
                      </a:lnTo>
                      <a:lnTo>
                        <a:pt x="623" y="762"/>
                      </a:lnTo>
                      <a:lnTo>
                        <a:pt x="623" y="760"/>
                      </a:lnTo>
                      <a:lnTo>
                        <a:pt x="627" y="759"/>
                      </a:lnTo>
                      <a:lnTo>
                        <a:pt x="630" y="756"/>
                      </a:lnTo>
                      <a:lnTo>
                        <a:pt x="638" y="754"/>
                      </a:lnTo>
                      <a:lnTo>
                        <a:pt x="640" y="751"/>
                      </a:lnTo>
                      <a:lnTo>
                        <a:pt x="641" y="750"/>
                      </a:lnTo>
                      <a:lnTo>
                        <a:pt x="642" y="747"/>
                      </a:lnTo>
                      <a:lnTo>
                        <a:pt x="644" y="746"/>
                      </a:lnTo>
                      <a:lnTo>
                        <a:pt x="648" y="744"/>
                      </a:lnTo>
                      <a:lnTo>
                        <a:pt x="650" y="743"/>
                      </a:lnTo>
                      <a:lnTo>
                        <a:pt x="657" y="743"/>
                      </a:lnTo>
                      <a:lnTo>
                        <a:pt x="665" y="743"/>
                      </a:lnTo>
                      <a:lnTo>
                        <a:pt x="672" y="740"/>
                      </a:lnTo>
                      <a:lnTo>
                        <a:pt x="676" y="738"/>
                      </a:lnTo>
                      <a:lnTo>
                        <a:pt x="679" y="733"/>
                      </a:lnTo>
                      <a:lnTo>
                        <a:pt x="680" y="728"/>
                      </a:lnTo>
                      <a:lnTo>
                        <a:pt x="683" y="724"/>
                      </a:lnTo>
                      <a:lnTo>
                        <a:pt x="691" y="732"/>
                      </a:lnTo>
                      <a:lnTo>
                        <a:pt x="695" y="729"/>
                      </a:lnTo>
                      <a:lnTo>
                        <a:pt x="699" y="727"/>
                      </a:lnTo>
                      <a:lnTo>
                        <a:pt x="704" y="725"/>
                      </a:lnTo>
                      <a:lnTo>
                        <a:pt x="708" y="724"/>
                      </a:lnTo>
                      <a:lnTo>
                        <a:pt x="714" y="724"/>
                      </a:lnTo>
                      <a:lnTo>
                        <a:pt x="719" y="724"/>
                      </a:lnTo>
                      <a:lnTo>
                        <a:pt x="724" y="723"/>
                      </a:lnTo>
                      <a:lnTo>
                        <a:pt x="724" y="720"/>
                      </a:lnTo>
                      <a:lnTo>
                        <a:pt x="724" y="716"/>
                      </a:lnTo>
                      <a:lnTo>
                        <a:pt x="724" y="709"/>
                      </a:lnTo>
                      <a:lnTo>
                        <a:pt x="736" y="703"/>
                      </a:lnTo>
                      <a:lnTo>
                        <a:pt x="750" y="696"/>
                      </a:lnTo>
                      <a:lnTo>
                        <a:pt x="750" y="690"/>
                      </a:lnTo>
                      <a:lnTo>
                        <a:pt x="750" y="686"/>
                      </a:lnTo>
                      <a:lnTo>
                        <a:pt x="751" y="685"/>
                      </a:lnTo>
                      <a:lnTo>
                        <a:pt x="754" y="685"/>
                      </a:lnTo>
                      <a:lnTo>
                        <a:pt x="759" y="685"/>
                      </a:lnTo>
                      <a:lnTo>
                        <a:pt x="763" y="685"/>
                      </a:lnTo>
                      <a:lnTo>
                        <a:pt x="766" y="684"/>
                      </a:lnTo>
                      <a:lnTo>
                        <a:pt x="767" y="684"/>
                      </a:lnTo>
                      <a:lnTo>
                        <a:pt x="765" y="676"/>
                      </a:lnTo>
                      <a:lnTo>
                        <a:pt x="770" y="673"/>
                      </a:lnTo>
                      <a:lnTo>
                        <a:pt x="771" y="673"/>
                      </a:lnTo>
                      <a:lnTo>
                        <a:pt x="767" y="673"/>
                      </a:lnTo>
                      <a:lnTo>
                        <a:pt x="767" y="668"/>
                      </a:lnTo>
                      <a:lnTo>
                        <a:pt x="773" y="668"/>
                      </a:lnTo>
                      <a:lnTo>
                        <a:pt x="778" y="668"/>
                      </a:lnTo>
                      <a:lnTo>
                        <a:pt x="778" y="657"/>
                      </a:lnTo>
                      <a:lnTo>
                        <a:pt x="778" y="650"/>
                      </a:lnTo>
                      <a:lnTo>
                        <a:pt x="777" y="649"/>
                      </a:lnTo>
                      <a:lnTo>
                        <a:pt x="776" y="647"/>
                      </a:lnTo>
                      <a:lnTo>
                        <a:pt x="774" y="646"/>
                      </a:lnTo>
                      <a:lnTo>
                        <a:pt x="773" y="646"/>
                      </a:lnTo>
                      <a:lnTo>
                        <a:pt x="773" y="645"/>
                      </a:lnTo>
                      <a:lnTo>
                        <a:pt x="776" y="645"/>
                      </a:lnTo>
                      <a:lnTo>
                        <a:pt x="777" y="642"/>
                      </a:lnTo>
                      <a:lnTo>
                        <a:pt x="777" y="638"/>
                      </a:lnTo>
                      <a:lnTo>
                        <a:pt x="777" y="635"/>
                      </a:lnTo>
                      <a:lnTo>
                        <a:pt x="778" y="631"/>
                      </a:lnTo>
                      <a:lnTo>
                        <a:pt x="780" y="631"/>
                      </a:lnTo>
                      <a:lnTo>
                        <a:pt x="782" y="631"/>
                      </a:lnTo>
                      <a:lnTo>
                        <a:pt x="786" y="631"/>
                      </a:lnTo>
                      <a:lnTo>
                        <a:pt x="788" y="630"/>
                      </a:lnTo>
                      <a:lnTo>
                        <a:pt x="789" y="627"/>
                      </a:lnTo>
                      <a:lnTo>
                        <a:pt x="792" y="623"/>
                      </a:lnTo>
                      <a:lnTo>
                        <a:pt x="794" y="622"/>
                      </a:lnTo>
                      <a:lnTo>
                        <a:pt x="796" y="622"/>
                      </a:lnTo>
                      <a:lnTo>
                        <a:pt x="797" y="619"/>
                      </a:lnTo>
                      <a:lnTo>
                        <a:pt x="797" y="616"/>
                      </a:lnTo>
                      <a:lnTo>
                        <a:pt x="796" y="614"/>
                      </a:lnTo>
                      <a:lnTo>
                        <a:pt x="796" y="611"/>
                      </a:lnTo>
                      <a:lnTo>
                        <a:pt x="800" y="607"/>
                      </a:lnTo>
                      <a:lnTo>
                        <a:pt x="802" y="603"/>
                      </a:lnTo>
                      <a:lnTo>
                        <a:pt x="804" y="600"/>
                      </a:lnTo>
                      <a:lnTo>
                        <a:pt x="806" y="602"/>
                      </a:lnTo>
                      <a:lnTo>
                        <a:pt x="808" y="602"/>
                      </a:lnTo>
                      <a:lnTo>
                        <a:pt x="809" y="602"/>
                      </a:lnTo>
                      <a:lnTo>
                        <a:pt x="812" y="600"/>
                      </a:lnTo>
                      <a:lnTo>
                        <a:pt x="809" y="591"/>
                      </a:lnTo>
                      <a:lnTo>
                        <a:pt x="809" y="585"/>
                      </a:lnTo>
                      <a:lnTo>
                        <a:pt x="809" y="580"/>
                      </a:lnTo>
                      <a:lnTo>
                        <a:pt x="817" y="580"/>
                      </a:lnTo>
                      <a:lnTo>
                        <a:pt x="819" y="573"/>
                      </a:lnTo>
                      <a:lnTo>
                        <a:pt x="819" y="571"/>
                      </a:lnTo>
                      <a:lnTo>
                        <a:pt x="816" y="571"/>
                      </a:lnTo>
                      <a:lnTo>
                        <a:pt x="815" y="571"/>
                      </a:lnTo>
                      <a:lnTo>
                        <a:pt x="823" y="564"/>
                      </a:lnTo>
                      <a:lnTo>
                        <a:pt x="819" y="561"/>
                      </a:lnTo>
                      <a:lnTo>
                        <a:pt x="815" y="557"/>
                      </a:lnTo>
                      <a:lnTo>
                        <a:pt x="812" y="557"/>
                      </a:lnTo>
                      <a:lnTo>
                        <a:pt x="808" y="557"/>
                      </a:lnTo>
                      <a:lnTo>
                        <a:pt x="804" y="558"/>
                      </a:lnTo>
                      <a:lnTo>
                        <a:pt x="804" y="560"/>
                      </a:lnTo>
                      <a:lnTo>
                        <a:pt x="802" y="560"/>
                      </a:lnTo>
                      <a:lnTo>
                        <a:pt x="801" y="557"/>
                      </a:lnTo>
                      <a:lnTo>
                        <a:pt x="798" y="554"/>
                      </a:lnTo>
                      <a:lnTo>
                        <a:pt x="811" y="546"/>
                      </a:lnTo>
                      <a:lnTo>
                        <a:pt x="815" y="544"/>
                      </a:lnTo>
                      <a:lnTo>
                        <a:pt x="816" y="541"/>
                      </a:lnTo>
                      <a:lnTo>
                        <a:pt x="816" y="537"/>
                      </a:lnTo>
                      <a:lnTo>
                        <a:pt x="815" y="533"/>
                      </a:lnTo>
                      <a:lnTo>
                        <a:pt x="811" y="529"/>
                      </a:lnTo>
                      <a:lnTo>
                        <a:pt x="804" y="523"/>
                      </a:lnTo>
                      <a:lnTo>
                        <a:pt x="809" y="523"/>
                      </a:lnTo>
                      <a:lnTo>
                        <a:pt x="809" y="515"/>
                      </a:lnTo>
                      <a:lnTo>
                        <a:pt x="805" y="510"/>
                      </a:lnTo>
                      <a:lnTo>
                        <a:pt x="800" y="505"/>
                      </a:lnTo>
                      <a:lnTo>
                        <a:pt x="794" y="499"/>
                      </a:lnTo>
                      <a:lnTo>
                        <a:pt x="793" y="497"/>
                      </a:lnTo>
                      <a:lnTo>
                        <a:pt x="792" y="495"/>
                      </a:lnTo>
                      <a:lnTo>
                        <a:pt x="792" y="490"/>
                      </a:lnTo>
                      <a:lnTo>
                        <a:pt x="792" y="487"/>
                      </a:lnTo>
                      <a:lnTo>
                        <a:pt x="792" y="484"/>
                      </a:lnTo>
                      <a:lnTo>
                        <a:pt x="790" y="483"/>
                      </a:lnTo>
                      <a:lnTo>
                        <a:pt x="788" y="483"/>
                      </a:lnTo>
                      <a:lnTo>
                        <a:pt x="784" y="482"/>
                      </a:lnTo>
                      <a:lnTo>
                        <a:pt x="782" y="480"/>
                      </a:lnTo>
                      <a:lnTo>
                        <a:pt x="785" y="479"/>
                      </a:lnTo>
                      <a:lnTo>
                        <a:pt x="786" y="478"/>
                      </a:lnTo>
                      <a:lnTo>
                        <a:pt x="786" y="476"/>
                      </a:lnTo>
                      <a:lnTo>
                        <a:pt x="784" y="475"/>
                      </a:lnTo>
                      <a:lnTo>
                        <a:pt x="781" y="472"/>
                      </a:lnTo>
                      <a:lnTo>
                        <a:pt x="778" y="468"/>
                      </a:lnTo>
                      <a:lnTo>
                        <a:pt x="777" y="464"/>
                      </a:lnTo>
                      <a:lnTo>
                        <a:pt x="776" y="460"/>
                      </a:lnTo>
                      <a:lnTo>
                        <a:pt x="774" y="455"/>
                      </a:lnTo>
                      <a:lnTo>
                        <a:pt x="774" y="451"/>
                      </a:lnTo>
                      <a:lnTo>
                        <a:pt x="776" y="445"/>
                      </a:lnTo>
                      <a:lnTo>
                        <a:pt x="777" y="444"/>
                      </a:lnTo>
                      <a:lnTo>
                        <a:pt x="778" y="441"/>
                      </a:lnTo>
                      <a:lnTo>
                        <a:pt x="781" y="440"/>
                      </a:lnTo>
                      <a:lnTo>
                        <a:pt x="785" y="437"/>
                      </a:lnTo>
                      <a:lnTo>
                        <a:pt x="789" y="435"/>
                      </a:lnTo>
                      <a:lnTo>
                        <a:pt x="789" y="433"/>
                      </a:lnTo>
                      <a:lnTo>
                        <a:pt x="788" y="432"/>
                      </a:lnTo>
                      <a:lnTo>
                        <a:pt x="786" y="431"/>
                      </a:lnTo>
                      <a:lnTo>
                        <a:pt x="797" y="418"/>
                      </a:lnTo>
                      <a:lnTo>
                        <a:pt x="802" y="413"/>
                      </a:lnTo>
                      <a:lnTo>
                        <a:pt x="809" y="409"/>
                      </a:lnTo>
                      <a:lnTo>
                        <a:pt x="813" y="408"/>
                      </a:lnTo>
                      <a:lnTo>
                        <a:pt x="820" y="406"/>
                      </a:lnTo>
                      <a:lnTo>
                        <a:pt x="825" y="405"/>
                      </a:lnTo>
                      <a:lnTo>
                        <a:pt x="829" y="404"/>
                      </a:lnTo>
                      <a:lnTo>
                        <a:pt x="831" y="404"/>
                      </a:lnTo>
                      <a:lnTo>
                        <a:pt x="831" y="401"/>
                      </a:lnTo>
                      <a:lnTo>
                        <a:pt x="831" y="397"/>
                      </a:lnTo>
                      <a:lnTo>
                        <a:pt x="832" y="394"/>
                      </a:lnTo>
                      <a:lnTo>
                        <a:pt x="832" y="392"/>
                      </a:lnTo>
                      <a:lnTo>
                        <a:pt x="821" y="392"/>
                      </a:lnTo>
                      <a:lnTo>
                        <a:pt x="809" y="392"/>
                      </a:lnTo>
                      <a:lnTo>
                        <a:pt x="804" y="388"/>
                      </a:lnTo>
                      <a:lnTo>
                        <a:pt x="798" y="386"/>
                      </a:lnTo>
                      <a:lnTo>
                        <a:pt x="794" y="386"/>
                      </a:lnTo>
                      <a:lnTo>
                        <a:pt x="792" y="386"/>
                      </a:lnTo>
                      <a:lnTo>
                        <a:pt x="788" y="389"/>
                      </a:lnTo>
                      <a:lnTo>
                        <a:pt x="785" y="393"/>
                      </a:lnTo>
                      <a:lnTo>
                        <a:pt x="781" y="397"/>
                      </a:lnTo>
                      <a:lnTo>
                        <a:pt x="778" y="400"/>
                      </a:lnTo>
                      <a:lnTo>
                        <a:pt x="771" y="401"/>
                      </a:lnTo>
                      <a:lnTo>
                        <a:pt x="765" y="401"/>
                      </a:lnTo>
                      <a:lnTo>
                        <a:pt x="763" y="397"/>
                      </a:lnTo>
                      <a:lnTo>
                        <a:pt x="761" y="392"/>
                      </a:lnTo>
                      <a:lnTo>
                        <a:pt x="755" y="382"/>
                      </a:lnTo>
                      <a:lnTo>
                        <a:pt x="750" y="373"/>
                      </a:lnTo>
                      <a:lnTo>
                        <a:pt x="745" y="363"/>
                      </a:lnTo>
                      <a:lnTo>
                        <a:pt x="747" y="361"/>
                      </a:lnTo>
                      <a:lnTo>
                        <a:pt x="747" y="359"/>
                      </a:lnTo>
                      <a:lnTo>
                        <a:pt x="749" y="357"/>
                      </a:lnTo>
                      <a:lnTo>
                        <a:pt x="749" y="355"/>
                      </a:lnTo>
                      <a:lnTo>
                        <a:pt x="750" y="355"/>
                      </a:lnTo>
                      <a:lnTo>
                        <a:pt x="751" y="354"/>
                      </a:lnTo>
                      <a:lnTo>
                        <a:pt x="754" y="354"/>
                      </a:lnTo>
                      <a:lnTo>
                        <a:pt x="759" y="355"/>
                      </a:lnTo>
                      <a:lnTo>
                        <a:pt x="763" y="355"/>
                      </a:lnTo>
                      <a:lnTo>
                        <a:pt x="766" y="355"/>
                      </a:lnTo>
                      <a:lnTo>
                        <a:pt x="767" y="355"/>
                      </a:lnTo>
                      <a:lnTo>
                        <a:pt x="769" y="353"/>
                      </a:lnTo>
                      <a:lnTo>
                        <a:pt x="770" y="348"/>
                      </a:lnTo>
                      <a:lnTo>
                        <a:pt x="771" y="344"/>
                      </a:lnTo>
                      <a:lnTo>
                        <a:pt x="773" y="342"/>
                      </a:lnTo>
                      <a:lnTo>
                        <a:pt x="777" y="339"/>
                      </a:lnTo>
                      <a:lnTo>
                        <a:pt x="782" y="338"/>
                      </a:lnTo>
                      <a:lnTo>
                        <a:pt x="786" y="336"/>
                      </a:lnTo>
                      <a:lnTo>
                        <a:pt x="792" y="334"/>
                      </a:lnTo>
                      <a:lnTo>
                        <a:pt x="794" y="330"/>
                      </a:lnTo>
                      <a:lnTo>
                        <a:pt x="800" y="322"/>
                      </a:lnTo>
                      <a:lnTo>
                        <a:pt x="806" y="308"/>
                      </a:lnTo>
                      <a:lnTo>
                        <a:pt x="821" y="313"/>
                      </a:lnTo>
                      <a:lnTo>
                        <a:pt x="825" y="315"/>
                      </a:lnTo>
                      <a:lnTo>
                        <a:pt x="825" y="318"/>
                      </a:lnTo>
                      <a:lnTo>
                        <a:pt x="825" y="319"/>
                      </a:lnTo>
                      <a:lnTo>
                        <a:pt x="823" y="323"/>
                      </a:lnTo>
                      <a:lnTo>
                        <a:pt x="820" y="328"/>
                      </a:lnTo>
                      <a:lnTo>
                        <a:pt x="817" y="334"/>
                      </a:lnTo>
                      <a:lnTo>
                        <a:pt x="815" y="339"/>
                      </a:lnTo>
                      <a:lnTo>
                        <a:pt x="812" y="347"/>
                      </a:lnTo>
                      <a:lnTo>
                        <a:pt x="811" y="351"/>
                      </a:lnTo>
                      <a:lnTo>
                        <a:pt x="811" y="353"/>
                      </a:lnTo>
                      <a:lnTo>
                        <a:pt x="813" y="353"/>
                      </a:lnTo>
                      <a:lnTo>
                        <a:pt x="817" y="350"/>
                      </a:lnTo>
                      <a:lnTo>
                        <a:pt x="816" y="353"/>
                      </a:lnTo>
                      <a:lnTo>
                        <a:pt x="813" y="358"/>
                      </a:lnTo>
                      <a:lnTo>
                        <a:pt x="812" y="362"/>
                      </a:lnTo>
                      <a:lnTo>
                        <a:pt x="813" y="363"/>
                      </a:lnTo>
                      <a:lnTo>
                        <a:pt x="815" y="363"/>
                      </a:lnTo>
                      <a:lnTo>
                        <a:pt x="819" y="361"/>
                      </a:lnTo>
                      <a:lnTo>
                        <a:pt x="823" y="357"/>
                      </a:lnTo>
                      <a:lnTo>
                        <a:pt x="832" y="346"/>
                      </a:lnTo>
                      <a:lnTo>
                        <a:pt x="837" y="340"/>
                      </a:lnTo>
                      <a:lnTo>
                        <a:pt x="843" y="336"/>
                      </a:lnTo>
                      <a:lnTo>
                        <a:pt x="847" y="335"/>
                      </a:lnTo>
                      <a:lnTo>
                        <a:pt x="850" y="335"/>
                      </a:lnTo>
                      <a:lnTo>
                        <a:pt x="852" y="334"/>
                      </a:lnTo>
                      <a:lnTo>
                        <a:pt x="856" y="334"/>
                      </a:lnTo>
                      <a:lnTo>
                        <a:pt x="858" y="335"/>
                      </a:lnTo>
                      <a:lnTo>
                        <a:pt x="859" y="338"/>
                      </a:lnTo>
                      <a:lnTo>
                        <a:pt x="860" y="338"/>
                      </a:lnTo>
                      <a:lnTo>
                        <a:pt x="863" y="339"/>
                      </a:lnTo>
                      <a:lnTo>
                        <a:pt x="864" y="339"/>
                      </a:lnTo>
                      <a:lnTo>
                        <a:pt x="868" y="338"/>
                      </a:lnTo>
                      <a:lnTo>
                        <a:pt x="874" y="324"/>
                      </a:lnTo>
                      <a:lnTo>
                        <a:pt x="881" y="319"/>
                      </a:lnTo>
                      <a:lnTo>
                        <a:pt x="887" y="307"/>
                      </a:lnTo>
                      <a:lnTo>
                        <a:pt x="893" y="300"/>
                      </a:lnTo>
                      <a:lnTo>
                        <a:pt x="903" y="291"/>
                      </a:lnTo>
                      <a:lnTo>
                        <a:pt x="902" y="281"/>
                      </a:lnTo>
                      <a:lnTo>
                        <a:pt x="909" y="278"/>
                      </a:lnTo>
                      <a:lnTo>
                        <a:pt x="914" y="285"/>
                      </a:lnTo>
                      <a:lnTo>
                        <a:pt x="921" y="287"/>
                      </a:lnTo>
                      <a:lnTo>
                        <a:pt x="930" y="289"/>
                      </a:lnTo>
                      <a:lnTo>
                        <a:pt x="930" y="282"/>
                      </a:lnTo>
                      <a:lnTo>
                        <a:pt x="929" y="277"/>
                      </a:lnTo>
                      <a:lnTo>
                        <a:pt x="936" y="272"/>
                      </a:lnTo>
                      <a:lnTo>
                        <a:pt x="944" y="273"/>
                      </a:lnTo>
                      <a:lnTo>
                        <a:pt x="948" y="269"/>
                      </a:lnTo>
                      <a:lnTo>
                        <a:pt x="946" y="265"/>
                      </a:lnTo>
                      <a:lnTo>
                        <a:pt x="955" y="262"/>
                      </a:lnTo>
                      <a:lnTo>
                        <a:pt x="956" y="250"/>
                      </a:lnTo>
                      <a:lnTo>
                        <a:pt x="967" y="265"/>
                      </a:lnTo>
                      <a:lnTo>
                        <a:pt x="971" y="260"/>
                      </a:lnTo>
                      <a:lnTo>
                        <a:pt x="969" y="253"/>
                      </a:lnTo>
                      <a:lnTo>
                        <a:pt x="973" y="250"/>
                      </a:lnTo>
                      <a:lnTo>
                        <a:pt x="975" y="242"/>
                      </a:lnTo>
                      <a:lnTo>
                        <a:pt x="973" y="230"/>
                      </a:lnTo>
                      <a:lnTo>
                        <a:pt x="976" y="222"/>
                      </a:lnTo>
                      <a:lnTo>
                        <a:pt x="976" y="214"/>
                      </a:lnTo>
                      <a:lnTo>
                        <a:pt x="981" y="211"/>
                      </a:lnTo>
                      <a:lnTo>
                        <a:pt x="986" y="207"/>
                      </a:lnTo>
                      <a:lnTo>
                        <a:pt x="983" y="204"/>
                      </a:lnTo>
                      <a:lnTo>
                        <a:pt x="983" y="203"/>
                      </a:lnTo>
                      <a:lnTo>
                        <a:pt x="983" y="202"/>
                      </a:lnTo>
                      <a:lnTo>
                        <a:pt x="986" y="203"/>
                      </a:lnTo>
                      <a:lnTo>
                        <a:pt x="988" y="204"/>
                      </a:lnTo>
                      <a:lnTo>
                        <a:pt x="990" y="206"/>
                      </a:lnTo>
                      <a:lnTo>
                        <a:pt x="991" y="208"/>
                      </a:lnTo>
                      <a:close/>
                      <a:moveTo>
                        <a:pt x="683" y="720"/>
                      </a:moveTo>
                      <a:lnTo>
                        <a:pt x="684" y="720"/>
                      </a:lnTo>
                      <a:lnTo>
                        <a:pt x="684" y="721"/>
                      </a:lnTo>
                      <a:lnTo>
                        <a:pt x="683" y="723"/>
                      </a:lnTo>
                      <a:lnTo>
                        <a:pt x="680" y="724"/>
                      </a:lnTo>
                      <a:lnTo>
                        <a:pt x="680" y="723"/>
                      </a:lnTo>
                      <a:lnTo>
                        <a:pt x="680" y="720"/>
                      </a:lnTo>
                      <a:lnTo>
                        <a:pt x="680" y="719"/>
                      </a:lnTo>
                      <a:lnTo>
                        <a:pt x="683" y="720"/>
                      </a:lnTo>
                      <a:close/>
                      <a:moveTo>
                        <a:pt x="626" y="782"/>
                      </a:moveTo>
                      <a:lnTo>
                        <a:pt x="623" y="782"/>
                      </a:lnTo>
                      <a:lnTo>
                        <a:pt x="619" y="783"/>
                      </a:lnTo>
                      <a:lnTo>
                        <a:pt x="610" y="789"/>
                      </a:lnTo>
                      <a:lnTo>
                        <a:pt x="595" y="799"/>
                      </a:lnTo>
                      <a:lnTo>
                        <a:pt x="598" y="809"/>
                      </a:lnTo>
                      <a:lnTo>
                        <a:pt x="599" y="813"/>
                      </a:lnTo>
                      <a:lnTo>
                        <a:pt x="601" y="817"/>
                      </a:lnTo>
                      <a:lnTo>
                        <a:pt x="603" y="820"/>
                      </a:lnTo>
                      <a:lnTo>
                        <a:pt x="605" y="821"/>
                      </a:lnTo>
                      <a:lnTo>
                        <a:pt x="607" y="822"/>
                      </a:lnTo>
                      <a:lnTo>
                        <a:pt x="611" y="824"/>
                      </a:lnTo>
                      <a:lnTo>
                        <a:pt x="618" y="822"/>
                      </a:lnTo>
                      <a:lnTo>
                        <a:pt x="622" y="821"/>
                      </a:lnTo>
                      <a:lnTo>
                        <a:pt x="626" y="818"/>
                      </a:lnTo>
                      <a:lnTo>
                        <a:pt x="629" y="816"/>
                      </a:lnTo>
                      <a:lnTo>
                        <a:pt x="630" y="812"/>
                      </a:lnTo>
                      <a:lnTo>
                        <a:pt x="633" y="808"/>
                      </a:lnTo>
                      <a:lnTo>
                        <a:pt x="634" y="802"/>
                      </a:lnTo>
                      <a:lnTo>
                        <a:pt x="636" y="791"/>
                      </a:lnTo>
                      <a:lnTo>
                        <a:pt x="638" y="793"/>
                      </a:lnTo>
                      <a:lnTo>
                        <a:pt x="640" y="791"/>
                      </a:lnTo>
                      <a:lnTo>
                        <a:pt x="641" y="790"/>
                      </a:lnTo>
                      <a:lnTo>
                        <a:pt x="641" y="787"/>
                      </a:lnTo>
                      <a:lnTo>
                        <a:pt x="640" y="785"/>
                      </a:lnTo>
                      <a:lnTo>
                        <a:pt x="637" y="783"/>
                      </a:lnTo>
                      <a:lnTo>
                        <a:pt x="633" y="782"/>
                      </a:lnTo>
                      <a:lnTo>
                        <a:pt x="626" y="782"/>
                      </a:lnTo>
                      <a:close/>
                      <a:moveTo>
                        <a:pt x="654" y="583"/>
                      </a:moveTo>
                      <a:lnTo>
                        <a:pt x="657" y="584"/>
                      </a:lnTo>
                      <a:lnTo>
                        <a:pt x="661" y="585"/>
                      </a:lnTo>
                      <a:lnTo>
                        <a:pt x="666" y="585"/>
                      </a:lnTo>
                      <a:lnTo>
                        <a:pt x="666" y="588"/>
                      </a:lnTo>
                      <a:lnTo>
                        <a:pt x="665" y="588"/>
                      </a:lnTo>
                      <a:lnTo>
                        <a:pt x="665" y="593"/>
                      </a:lnTo>
                      <a:lnTo>
                        <a:pt x="664" y="592"/>
                      </a:lnTo>
                      <a:lnTo>
                        <a:pt x="662" y="592"/>
                      </a:lnTo>
                      <a:lnTo>
                        <a:pt x="660" y="592"/>
                      </a:lnTo>
                      <a:lnTo>
                        <a:pt x="657" y="593"/>
                      </a:lnTo>
                      <a:lnTo>
                        <a:pt x="654" y="593"/>
                      </a:lnTo>
                      <a:lnTo>
                        <a:pt x="653" y="591"/>
                      </a:lnTo>
                      <a:lnTo>
                        <a:pt x="652" y="587"/>
                      </a:lnTo>
                      <a:lnTo>
                        <a:pt x="652" y="583"/>
                      </a:lnTo>
                      <a:lnTo>
                        <a:pt x="653" y="583"/>
                      </a:lnTo>
                      <a:lnTo>
                        <a:pt x="654" y="583"/>
                      </a:lnTo>
                      <a:close/>
                      <a:moveTo>
                        <a:pt x="730" y="575"/>
                      </a:moveTo>
                      <a:lnTo>
                        <a:pt x="732" y="575"/>
                      </a:lnTo>
                      <a:lnTo>
                        <a:pt x="734" y="575"/>
                      </a:lnTo>
                      <a:lnTo>
                        <a:pt x="735" y="576"/>
                      </a:lnTo>
                      <a:lnTo>
                        <a:pt x="735" y="577"/>
                      </a:lnTo>
                      <a:lnTo>
                        <a:pt x="735" y="579"/>
                      </a:lnTo>
                      <a:lnTo>
                        <a:pt x="734" y="580"/>
                      </a:lnTo>
                      <a:lnTo>
                        <a:pt x="732" y="579"/>
                      </a:lnTo>
                      <a:lnTo>
                        <a:pt x="728" y="577"/>
                      </a:lnTo>
                      <a:lnTo>
                        <a:pt x="727" y="576"/>
                      </a:lnTo>
                      <a:lnTo>
                        <a:pt x="726" y="576"/>
                      </a:lnTo>
                      <a:lnTo>
                        <a:pt x="727" y="575"/>
                      </a:lnTo>
                      <a:lnTo>
                        <a:pt x="730" y="575"/>
                      </a:lnTo>
                      <a:close/>
                      <a:moveTo>
                        <a:pt x="792" y="529"/>
                      </a:moveTo>
                      <a:lnTo>
                        <a:pt x="794" y="530"/>
                      </a:lnTo>
                      <a:lnTo>
                        <a:pt x="796" y="534"/>
                      </a:lnTo>
                      <a:lnTo>
                        <a:pt x="796" y="536"/>
                      </a:lnTo>
                      <a:lnTo>
                        <a:pt x="794" y="537"/>
                      </a:lnTo>
                      <a:lnTo>
                        <a:pt x="792" y="538"/>
                      </a:lnTo>
                      <a:lnTo>
                        <a:pt x="789" y="538"/>
                      </a:lnTo>
                      <a:lnTo>
                        <a:pt x="788" y="537"/>
                      </a:lnTo>
                      <a:lnTo>
                        <a:pt x="786" y="533"/>
                      </a:lnTo>
                      <a:lnTo>
                        <a:pt x="786" y="530"/>
                      </a:lnTo>
                      <a:lnTo>
                        <a:pt x="788" y="529"/>
                      </a:lnTo>
                      <a:lnTo>
                        <a:pt x="789" y="528"/>
                      </a:lnTo>
                      <a:lnTo>
                        <a:pt x="792" y="529"/>
                      </a:lnTo>
                      <a:close/>
                      <a:moveTo>
                        <a:pt x="798" y="518"/>
                      </a:moveTo>
                      <a:lnTo>
                        <a:pt x="801" y="522"/>
                      </a:lnTo>
                      <a:lnTo>
                        <a:pt x="802" y="523"/>
                      </a:lnTo>
                      <a:lnTo>
                        <a:pt x="802" y="525"/>
                      </a:lnTo>
                      <a:lnTo>
                        <a:pt x="801" y="525"/>
                      </a:lnTo>
                      <a:lnTo>
                        <a:pt x="798" y="526"/>
                      </a:lnTo>
                      <a:lnTo>
                        <a:pt x="796" y="525"/>
                      </a:lnTo>
                      <a:lnTo>
                        <a:pt x="793" y="525"/>
                      </a:lnTo>
                      <a:lnTo>
                        <a:pt x="792" y="523"/>
                      </a:lnTo>
                      <a:lnTo>
                        <a:pt x="792" y="522"/>
                      </a:lnTo>
                      <a:lnTo>
                        <a:pt x="793" y="521"/>
                      </a:lnTo>
                      <a:lnTo>
                        <a:pt x="794" y="519"/>
                      </a:lnTo>
                      <a:lnTo>
                        <a:pt x="797" y="518"/>
                      </a:lnTo>
                      <a:lnTo>
                        <a:pt x="798" y="518"/>
                      </a:lnTo>
                      <a:close/>
                      <a:moveTo>
                        <a:pt x="458" y="400"/>
                      </a:moveTo>
                      <a:lnTo>
                        <a:pt x="462" y="405"/>
                      </a:lnTo>
                      <a:lnTo>
                        <a:pt x="462" y="406"/>
                      </a:lnTo>
                      <a:lnTo>
                        <a:pt x="462" y="408"/>
                      </a:lnTo>
                      <a:lnTo>
                        <a:pt x="461" y="408"/>
                      </a:lnTo>
                      <a:lnTo>
                        <a:pt x="458" y="406"/>
                      </a:lnTo>
                      <a:lnTo>
                        <a:pt x="456" y="405"/>
                      </a:lnTo>
                      <a:lnTo>
                        <a:pt x="455" y="402"/>
                      </a:lnTo>
                      <a:lnTo>
                        <a:pt x="455" y="400"/>
                      </a:lnTo>
                      <a:lnTo>
                        <a:pt x="456" y="398"/>
                      </a:lnTo>
                      <a:lnTo>
                        <a:pt x="458" y="40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6" name="Freeform 217"/>
            <p:cNvSpPr>
              <a:spLocks/>
            </p:cNvSpPr>
            <p:nvPr/>
          </p:nvSpPr>
          <p:spPr bwMode="auto">
            <a:xfrm>
              <a:off x="8240045" y="3578852"/>
              <a:ext cx="237094" cy="683156"/>
            </a:xfrm>
            <a:custGeom>
              <a:avLst/>
              <a:gdLst>
                <a:gd name="T0" fmla="*/ 110 w 143"/>
                <a:gd name="T1" fmla="*/ 338 h 345"/>
                <a:gd name="T2" fmla="*/ 117 w 143"/>
                <a:gd name="T3" fmla="*/ 308 h 345"/>
                <a:gd name="T4" fmla="*/ 100 w 143"/>
                <a:gd name="T5" fmla="*/ 271 h 345"/>
                <a:gd name="T6" fmla="*/ 105 w 143"/>
                <a:gd name="T7" fmla="*/ 241 h 345"/>
                <a:gd name="T8" fmla="*/ 87 w 143"/>
                <a:gd name="T9" fmla="*/ 210 h 345"/>
                <a:gd name="T10" fmla="*/ 89 w 143"/>
                <a:gd name="T11" fmla="*/ 181 h 345"/>
                <a:gd name="T12" fmla="*/ 102 w 143"/>
                <a:gd name="T13" fmla="*/ 167 h 345"/>
                <a:gd name="T14" fmla="*/ 109 w 143"/>
                <a:gd name="T15" fmla="*/ 155 h 345"/>
                <a:gd name="T16" fmla="*/ 131 w 143"/>
                <a:gd name="T17" fmla="*/ 158 h 345"/>
                <a:gd name="T18" fmla="*/ 143 w 143"/>
                <a:gd name="T19" fmla="*/ 132 h 345"/>
                <a:gd name="T20" fmla="*/ 125 w 143"/>
                <a:gd name="T21" fmla="*/ 112 h 345"/>
                <a:gd name="T22" fmla="*/ 113 w 143"/>
                <a:gd name="T23" fmla="*/ 105 h 345"/>
                <a:gd name="T24" fmla="*/ 112 w 143"/>
                <a:gd name="T25" fmla="*/ 92 h 345"/>
                <a:gd name="T26" fmla="*/ 108 w 143"/>
                <a:gd name="T27" fmla="*/ 74 h 345"/>
                <a:gd name="T28" fmla="*/ 93 w 143"/>
                <a:gd name="T29" fmla="*/ 81 h 345"/>
                <a:gd name="T30" fmla="*/ 89 w 143"/>
                <a:gd name="T31" fmla="*/ 71 h 345"/>
                <a:gd name="T32" fmla="*/ 91 w 143"/>
                <a:gd name="T33" fmla="*/ 54 h 345"/>
                <a:gd name="T34" fmla="*/ 98 w 143"/>
                <a:gd name="T35" fmla="*/ 28 h 345"/>
                <a:gd name="T36" fmla="*/ 96 w 143"/>
                <a:gd name="T37" fmla="*/ 8 h 345"/>
                <a:gd name="T38" fmla="*/ 82 w 143"/>
                <a:gd name="T39" fmla="*/ 1 h 345"/>
                <a:gd name="T40" fmla="*/ 70 w 143"/>
                <a:gd name="T41" fmla="*/ 22 h 345"/>
                <a:gd name="T42" fmla="*/ 55 w 143"/>
                <a:gd name="T43" fmla="*/ 39 h 345"/>
                <a:gd name="T44" fmla="*/ 35 w 143"/>
                <a:gd name="T45" fmla="*/ 55 h 345"/>
                <a:gd name="T46" fmla="*/ 36 w 143"/>
                <a:gd name="T47" fmla="*/ 67 h 345"/>
                <a:gd name="T48" fmla="*/ 17 w 143"/>
                <a:gd name="T49" fmla="*/ 81 h 345"/>
                <a:gd name="T50" fmla="*/ 20 w 143"/>
                <a:gd name="T51" fmla="*/ 112 h 345"/>
                <a:gd name="T52" fmla="*/ 13 w 143"/>
                <a:gd name="T53" fmla="*/ 125 h 345"/>
                <a:gd name="T54" fmla="*/ 5 w 143"/>
                <a:gd name="T55" fmla="*/ 131 h 345"/>
                <a:gd name="T56" fmla="*/ 1 w 143"/>
                <a:gd name="T57" fmla="*/ 140 h 345"/>
                <a:gd name="T58" fmla="*/ 0 w 143"/>
                <a:gd name="T59" fmla="*/ 151 h 345"/>
                <a:gd name="T60" fmla="*/ 5 w 143"/>
                <a:gd name="T61" fmla="*/ 160 h 345"/>
                <a:gd name="T62" fmla="*/ 7 w 143"/>
                <a:gd name="T63" fmla="*/ 159 h 345"/>
                <a:gd name="T64" fmla="*/ 12 w 143"/>
                <a:gd name="T65" fmla="*/ 156 h 345"/>
                <a:gd name="T66" fmla="*/ 19 w 143"/>
                <a:gd name="T67" fmla="*/ 172 h 345"/>
                <a:gd name="T68" fmla="*/ 24 w 143"/>
                <a:gd name="T69" fmla="*/ 193 h 345"/>
                <a:gd name="T70" fmla="*/ 31 w 143"/>
                <a:gd name="T71" fmla="*/ 201 h 345"/>
                <a:gd name="T72" fmla="*/ 32 w 143"/>
                <a:gd name="T73" fmla="*/ 209 h 345"/>
                <a:gd name="T74" fmla="*/ 24 w 143"/>
                <a:gd name="T75" fmla="*/ 226 h 345"/>
                <a:gd name="T76" fmla="*/ 24 w 143"/>
                <a:gd name="T77" fmla="*/ 237 h 345"/>
                <a:gd name="T78" fmla="*/ 38 w 143"/>
                <a:gd name="T79" fmla="*/ 242 h 345"/>
                <a:gd name="T80" fmla="*/ 51 w 143"/>
                <a:gd name="T81" fmla="*/ 240 h 345"/>
                <a:gd name="T82" fmla="*/ 59 w 143"/>
                <a:gd name="T83" fmla="*/ 233 h 345"/>
                <a:gd name="T84" fmla="*/ 61 w 143"/>
                <a:gd name="T85" fmla="*/ 222 h 345"/>
                <a:gd name="T86" fmla="*/ 71 w 143"/>
                <a:gd name="T87" fmla="*/ 228 h 345"/>
                <a:gd name="T88" fmla="*/ 81 w 143"/>
                <a:gd name="T89" fmla="*/ 233 h 345"/>
                <a:gd name="T90" fmla="*/ 81 w 143"/>
                <a:gd name="T91" fmla="*/ 242 h 345"/>
                <a:gd name="T92" fmla="*/ 79 w 143"/>
                <a:gd name="T93" fmla="*/ 249 h 345"/>
                <a:gd name="T94" fmla="*/ 86 w 143"/>
                <a:gd name="T95" fmla="*/ 257 h 345"/>
                <a:gd name="T96" fmla="*/ 87 w 143"/>
                <a:gd name="T97" fmla="*/ 276 h 345"/>
                <a:gd name="T98" fmla="*/ 91 w 143"/>
                <a:gd name="T99" fmla="*/ 288 h 345"/>
                <a:gd name="T100" fmla="*/ 98 w 143"/>
                <a:gd name="T101" fmla="*/ 296 h 345"/>
                <a:gd name="T102" fmla="*/ 102 w 143"/>
                <a:gd name="T103" fmla="*/ 314 h 345"/>
                <a:gd name="T104" fmla="*/ 100 w 143"/>
                <a:gd name="T105" fmla="*/ 323 h 345"/>
                <a:gd name="T106" fmla="*/ 105 w 143"/>
                <a:gd name="T107" fmla="*/ 331 h 3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3" h="345">
                  <a:moveTo>
                    <a:pt x="106" y="345"/>
                  </a:moveTo>
                  <a:lnTo>
                    <a:pt x="109" y="345"/>
                  </a:lnTo>
                  <a:lnTo>
                    <a:pt x="110" y="338"/>
                  </a:lnTo>
                  <a:lnTo>
                    <a:pt x="113" y="327"/>
                  </a:lnTo>
                  <a:lnTo>
                    <a:pt x="117" y="319"/>
                  </a:lnTo>
                  <a:lnTo>
                    <a:pt x="117" y="308"/>
                  </a:lnTo>
                  <a:lnTo>
                    <a:pt x="113" y="295"/>
                  </a:lnTo>
                  <a:lnTo>
                    <a:pt x="105" y="286"/>
                  </a:lnTo>
                  <a:lnTo>
                    <a:pt x="100" y="271"/>
                  </a:lnTo>
                  <a:lnTo>
                    <a:pt x="97" y="255"/>
                  </a:lnTo>
                  <a:lnTo>
                    <a:pt x="105" y="251"/>
                  </a:lnTo>
                  <a:lnTo>
                    <a:pt x="105" y="241"/>
                  </a:lnTo>
                  <a:lnTo>
                    <a:pt x="98" y="234"/>
                  </a:lnTo>
                  <a:lnTo>
                    <a:pt x="90" y="225"/>
                  </a:lnTo>
                  <a:lnTo>
                    <a:pt x="87" y="210"/>
                  </a:lnTo>
                  <a:lnTo>
                    <a:pt x="90" y="199"/>
                  </a:lnTo>
                  <a:lnTo>
                    <a:pt x="91" y="191"/>
                  </a:lnTo>
                  <a:lnTo>
                    <a:pt x="89" y="181"/>
                  </a:lnTo>
                  <a:lnTo>
                    <a:pt x="90" y="175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9" y="155"/>
                  </a:lnTo>
                  <a:lnTo>
                    <a:pt x="113" y="155"/>
                  </a:lnTo>
                  <a:lnTo>
                    <a:pt x="118" y="158"/>
                  </a:lnTo>
                  <a:lnTo>
                    <a:pt x="131" y="158"/>
                  </a:lnTo>
                  <a:lnTo>
                    <a:pt x="136" y="148"/>
                  </a:lnTo>
                  <a:lnTo>
                    <a:pt x="135" y="140"/>
                  </a:lnTo>
                  <a:lnTo>
                    <a:pt x="143" y="132"/>
                  </a:lnTo>
                  <a:lnTo>
                    <a:pt x="129" y="128"/>
                  </a:lnTo>
                  <a:lnTo>
                    <a:pt x="128" y="121"/>
                  </a:lnTo>
                  <a:lnTo>
                    <a:pt x="125" y="112"/>
                  </a:lnTo>
                  <a:lnTo>
                    <a:pt x="120" y="110"/>
                  </a:lnTo>
                  <a:lnTo>
                    <a:pt x="113" y="109"/>
                  </a:lnTo>
                  <a:lnTo>
                    <a:pt x="113" y="105"/>
                  </a:lnTo>
                  <a:lnTo>
                    <a:pt x="120" y="96"/>
                  </a:lnTo>
                  <a:lnTo>
                    <a:pt x="118" y="92"/>
                  </a:lnTo>
                  <a:lnTo>
                    <a:pt x="112" y="92"/>
                  </a:lnTo>
                  <a:lnTo>
                    <a:pt x="110" y="85"/>
                  </a:lnTo>
                  <a:lnTo>
                    <a:pt x="112" y="80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96" y="77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5" y="67"/>
                  </a:lnTo>
                  <a:lnTo>
                    <a:pt x="85" y="62"/>
                  </a:lnTo>
                  <a:lnTo>
                    <a:pt x="91" y="54"/>
                  </a:lnTo>
                  <a:lnTo>
                    <a:pt x="96" y="46"/>
                  </a:lnTo>
                  <a:lnTo>
                    <a:pt x="97" y="35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2" y="1"/>
                  </a:lnTo>
                  <a:lnTo>
                    <a:pt x="82" y="12"/>
                  </a:lnTo>
                  <a:lnTo>
                    <a:pt x="77" y="23"/>
                  </a:lnTo>
                  <a:lnTo>
                    <a:pt x="70" y="22"/>
                  </a:lnTo>
                  <a:lnTo>
                    <a:pt x="59" y="23"/>
                  </a:lnTo>
                  <a:lnTo>
                    <a:pt x="55" y="34"/>
                  </a:lnTo>
                  <a:lnTo>
                    <a:pt x="55" y="39"/>
                  </a:lnTo>
                  <a:lnTo>
                    <a:pt x="47" y="46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36" y="62"/>
                  </a:lnTo>
                  <a:lnTo>
                    <a:pt x="36" y="67"/>
                  </a:lnTo>
                  <a:lnTo>
                    <a:pt x="31" y="75"/>
                  </a:lnTo>
                  <a:lnTo>
                    <a:pt x="27" y="88"/>
                  </a:lnTo>
                  <a:lnTo>
                    <a:pt x="17" y="81"/>
                  </a:lnTo>
                  <a:lnTo>
                    <a:pt x="17" y="97"/>
                  </a:lnTo>
                  <a:lnTo>
                    <a:pt x="20" y="104"/>
                  </a:lnTo>
                  <a:lnTo>
                    <a:pt x="20" y="112"/>
                  </a:lnTo>
                  <a:lnTo>
                    <a:pt x="20" y="117"/>
                  </a:lnTo>
                  <a:lnTo>
                    <a:pt x="17" y="121"/>
                  </a:lnTo>
                  <a:lnTo>
                    <a:pt x="13" y="125"/>
                  </a:lnTo>
                  <a:lnTo>
                    <a:pt x="9" y="121"/>
                  </a:lnTo>
                  <a:lnTo>
                    <a:pt x="4" y="123"/>
                  </a:lnTo>
                  <a:lnTo>
                    <a:pt x="5" y="131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1" y="140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1" y="156"/>
                  </a:lnTo>
                  <a:lnTo>
                    <a:pt x="1" y="162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8" y="159"/>
                  </a:lnTo>
                  <a:lnTo>
                    <a:pt x="7" y="159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9" y="164"/>
                  </a:lnTo>
                  <a:lnTo>
                    <a:pt x="19" y="172"/>
                  </a:lnTo>
                  <a:lnTo>
                    <a:pt x="20" y="181"/>
                  </a:lnTo>
                  <a:lnTo>
                    <a:pt x="22" y="190"/>
                  </a:lnTo>
                  <a:lnTo>
                    <a:pt x="24" y="193"/>
                  </a:lnTo>
                  <a:lnTo>
                    <a:pt x="27" y="195"/>
                  </a:lnTo>
                  <a:lnTo>
                    <a:pt x="31" y="198"/>
                  </a:lnTo>
                  <a:lnTo>
                    <a:pt x="31" y="201"/>
                  </a:lnTo>
                  <a:lnTo>
                    <a:pt x="32" y="202"/>
                  </a:lnTo>
                  <a:lnTo>
                    <a:pt x="32" y="206"/>
                  </a:lnTo>
                  <a:lnTo>
                    <a:pt x="32" y="209"/>
                  </a:lnTo>
                  <a:lnTo>
                    <a:pt x="30" y="216"/>
                  </a:lnTo>
                  <a:lnTo>
                    <a:pt x="27" y="221"/>
                  </a:lnTo>
                  <a:lnTo>
                    <a:pt x="24" y="226"/>
                  </a:lnTo>
                  <a:lnTo>
                    <a:pt x="24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32" y="242"/>
                  </a:lnTo>
                  <a:lnTo>
                    <a:pt x="38" y="242"/>
                  </a:lnTo>
                  <a:lnTo>
                    <a:pt x="44" y="242"/>
                  </a:lnTo>
                  <a:lnTo>
                    <a:pt x="50" y="241"/>
                  </a:lnTo>
                  <a:lnTo>
                    <a:pt x="51" y="240"/>
                  </a:lnTo>
                  <a:lnTo>
                    <a:pt x="54" y="238"/>
                  </a:lnTo>
                  <a:lnTo>
                    <a:pt x="58" y="236"/>
                  </a:lnTo>
                  <a:lnTo>
                    <a:pt x="59" y="233"/>
                  </a:lnTo>
                  <a:lnTo>
                    <a:pt x="61" y="230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1"/>
                  </a:lnTo>
                  <a:lnTo>
                    <a:pt x="66" y="221"/>
                  </a:lnTo>
                  <a:lnTo>
                    <a:pt x="71" y="228"/>
                  </a:lnTo>
                  <a:lnTo>
                    <a:pt x="74" y="232"/>
                  </a:lnTo>
                  <a:lnTo>
                    <a:pt x="77" y="233"/>
                  </a:lnTo>
                  <a:lnTo>
                    <a:pt x="81" y="233"/>
                  </a:lnTo>
                  <a:lnTo>
                    <a:pt x="82" y="236"/>
                  </a:lnTo>
                  <a:lnTo>
                    <a:pt x="82" y="238"/>
                  </a:lnTo>
                  <a:lnTo>
                    <a:pt x="81" y="242"/>
                  </a:lnTo>
                  <a:lnTo>
                    <a:pt x="79" y="245"/>
                  </a:lnTo>
                  <a:lnTo>
                    <a:pt x="78" y="246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82" y="253"/>
                  </a:lnTo>
                  <a:lnTo>
                    <a:pt x="86" y="257"/>
                  </a:lnTo>
                  <a:lnTo>
                    <a:pt x="87" y="264"/>
                  </a:lnTo>
                  <a:lnTo>
                    <a:pt x="87" y="269"/>
                  </a:lnTo>
                  <a:lnTo>
                    <a:pt x="87" y="276"/>
                  </a:lnTo>
                  <a:lnTo>
                    <a:pt x="89" y="283"/>
                  </a:lnTo>
                  <a:lnTo>
                    <a:pt x="90" y="286"/>
                  </a:lnTo>
                  <a:lnTo>
                    <a:pt x="91" y="288"/>
                  </a:lnTo>
                  <a:lnTo>
                    <a:pt x="91" y="291"/>
                  </a:lnTo>
                  <a:lnTo>
                    <a:pt x="97" y="291"/>
                  </a:lnTo>
                  <a:lnTo>
                    <a:pt x="98" y="296"/>
                  </a:lnTo>
                  <a:lnTo>
                    <a:pt x="98" y="303"/>
                  </a:lnTo>
                  <a:lnTo>
                    <a:pt x="100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101" y="319"/>
                  </a:lnTo>
                  <a:lnTo>
                    <a:pt x="100" y="323"/>
                  </a:lnTo>
                  <a:lnTo>
                    <a:pt x="97" y="326"/>
                  </a:lnTo>
                  <a:lnTo>
                    <a:pt x="97" y="329"/>
                  </a:lnTo>
                  <a:lnTo>
                    <a:pt x="105" y="331"/>
                  </a:lnTo>
                  <a:lnTo>
                    <a:pt x="106" y="342"/>
                  </a:lnTo>
                  <a:lnTo>
                    <a:pt x="106" y="34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18"/>
            <p:cNvSpPr>
              <a:spLocks/>
            </p:cNvSpPr>
            <p:nvPr/>
          </p:nvSpPr>
          <p:spPr bwMode="auto">
            <a:xfrm>
              <a:off x="8145539" y="3537269"/>
              <a:ext cx="86216" cy="55445"/>
            </a:xfrm>
            <a:custGeom>
              <a:avLst/>
              <a:gdLst>
                <a:gd name="T0" fmla="*/ 2 w 52"/>
                <a:gd name="T1" fmla="*/ 14 h 28"/>
                <a:gd name="T2" fmla="*/ 0 w 52"/>
                <a:gd name="T3" fmla="*/ 21 h 28"/>
                <a:gd name="T4" fmla="*/ 7 w 52"/>
                <a:gd name="T5" fmla="*/ 28 h 28"/>
                <a:gd name="T6" fmla="*/ 14 w 52"/>
                <a:gd name="T7" fmla="*/ 26 h 28"/>
                <a:gd name="T8" fmla="*/ 22 w 52"/>
                <a:gd name="T9" fmla="*/ 25 h 28"/>
                <a:gd name="T10" fmla="*/ 31 w 52"/>
                <a:gd name="T11" fmla="*/ 28 h 28"/>
                <a:gd name="T12" fmla="*/ 46 w 52"/>
                <a:gd name="T13" fmla="*/ 28 h 28"/>
                <a:gd name="T14" fmla="*/ 52 w 52"/>
                <a:gd name="T15" fmla="*/ 25 h 28"/>
                <a:gd name="T16" fmla="*/ 52 w 52"/>
                <a:gd name="T17" fmla="*/ 17 h 28"/>
                <a:gd name="T18" fmla="*/ 49 w 52"/>
                <a:gd name="T19" fmla="*/ 4 h 28"/>
                <a:gd name="T20" fmla="*/ 38 w 52"/>
                <a:gd name="T21" fmla="*/ 4 h 28"/>
                <a:gd name="T22" fmla="*/ 30 w 52"/>
                <a:gd name="T23" fmla="*/ 4 h 28"/>
                <a:gd name="T24" fmla="*/ 21 w 52"/>
                <a:gd name="T25" fmla="*/ 0 h 28"/>
                <a:gd name="T26" fmla="*/ 13 w 52"/>
                <a:gd name="T27" fmla="*/ 1 h 28"/>
                <a:gd name="T28" fmla="*/ 7 w 52"/>
                <a:gd name="T29" fmla="*/ 4 h 28"/>
                <a:gd name="T30" fmla="*/ 2 w 52"/>
                <a:gd name="T31" fmla="*/ 14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28">
                  <a:moveTo>
                    <a:pt x="2" y="14"/>
                  </a:moveTo>
                  <a:lnTo>
                    <a:pt x="0" y="21"/>
                  </a:lnTo>
                  <a:lnTo>
                    <a:pt x="7" y="28"/>
                  </a:lnTo>
                  <a:lnTo>
                    <a:pt x="14" y="26"/>
                  </a:lnTo>
                  <a:lnTo>
                    <a:pt x="22" y="25"/>
                  </a:lnTo>
                  <a:lnTo>
                    <a:pt x="31" y="28"/>
                  </a:lnTo>
                  <a:lnTo>
                    <a:pt x="46" y="28"/>
                  </a:lnTo>
                  <a:lnTo>
                    <a:pt x="52" y="25"/>
                  </a:lnTo>
                  <a:lnTo>
                    <a:pt x="52" y="17"/>
                  </a:lnTo>
                  <a:lnTo>
                    <a:pt x="49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19"/>
            <p:cNvSpPr>
              <a:spLocks/>
            </p:cNvSpPr>
            <p:nvPr/>
          </p:nvSpPr>
          <p:spPr bwMode="auto">
            <a:xfrm>
              <a:off x="8099115" y="3622416"/>
              <a:ext cx="154194" cy="253461"/>
            </a:xfrm>
            <a:custGeom>
              <a:avLst/>
              <a:gdLst>
                <a:gd name="T0" fmla="*/ 85 w 93"/>
                <a:gd name="T1" fmla="*/ 128 h 128"/>
                <a:gd name="T2" fmla="*/ 85 w 93"/>
                <a:gd name="T3" fmla="*/ 123 h 128"/>
                <a:gd name="T4" fmla="*/ 86 w 93"/>
                <a:gd name="T5" fmla="*/ 118 h 128"/>
                <a:gd name="T6" fmla="*/ 93 w 93"/>
                <a:gd name="T7" fmla="*/ 122 h 128"/>
                <a:gd name="T8" fmla="*/ 93 w 93"/>
                <a:gd name="T9" fmla="*/ 114 h 128"/>
                <a:gd name="T10" fmla="*/ 90 w 93"/>
                <a:gd name="T11" fmla="*/ 109 h 128"/>
                <a:gd name="T12" fmla="*/ 89 w 93"/>
                <a:gd name="T13" fmla="*/ 101 h 128"/>
                <a:gd name="T14" fmla="*/ 88 w 93"/>
                <a:gd name="T15" fmla="*/ 94 h 128"/>
                <a:gd name="T16" fmla="*/ 88 w 93"/>
                <a:gd name="T17" fmla="*/ 84 h 128"/>
                <a:gd name="T18" fmla="*/ 80 w 93"/>
                <a:gd name="T19" fmla="*/ 71 h 128"/>
                <a:gd name="T20" fmla="*/ 78 w 93"/>
                <a:gd name="T21" fmla="*/ 80 h 128"/>
                <a:gd name="T22" fmla="*/ 70 w 93"/>
                <a:gd name="T23" fmla="*/ 80 h 128"/>
                <a:gd name="T24" fmla="*/ 69 w 93"/>
                <a:gd name="T25" fmla="*/ 74 h 128"/>
                <a:gd name="T26" fmla="*/ 72 w 93"/>
                <a:gd name="T27" fmla="*/ 62 h 128"/>
                <a:gd name="T28" fmla="*/ 76 w 93"/>
                <a:gd name="T29" fmla="*/ 53 h 128"/>
                <a:gd name="T30" fmla="*/ 77 w 93"/>
                <a:gd name="T31" fmla="*/ 49 h 128"/>
                <a:gd name="T32" fmla="*/ 78 w 93"/>
                <a:gd name="T33" fmla="*/ 47 h 128"/>
                <a:gd name="T34" fmla="*/ 80 w 93"/>
                <a:gd name="T35" fmla="*/ 44 h 128"/>
                <a:gd name="T36" fmla="*/ 77 w 93"/>
                <a:gd name="T37" fmla="*/ 37 h 128"/>
                <a:gd name="T38" fmla="*/ 86 w 93"/>
                <a:gd name="T39" fmla="*/ 31 h 128"/>
                <a:gd name="T40" fmla="*/ 74 w 93"/>
                <a:gd name="T41" fmla="*/ 31 h 128"/>
                <a:gd name="T42" fmla="*/ 65 w 93"/>
                <a:gd name="T43" fmla="*/ 33 h 128"/>
                <a:gd name="T44" fmla="*/ 55 w 93"/>
                <a:gd name="T45" fmla="*/ 33 h 128"/>
                <a:gd name="T46" fmla="*/ 45 w 93"/>
                <a:gd name="T47" fmla="*/ 33 h 128"/>
                <a:gd name="T48" fmla="*/ 39 w 93"/>
                <a:gd name="T49" fmla="*/ 33 h 128"/>
                <a:gd name="T50" fmla="*/ 38 w 93"/>
                <a:gd name="T51" fmla="*/ 20 h 128"/>
                <a:gd name="T52" fmla="*/ 39 w 93"/>
                <a:gd name="T53" fmla="*/ 9 h 128"/>
                <a:gd name="T54" fmla="*/ 34 w 93"/>
                <a:gd name="T55" fmla="*/ 6 h 128"/>
                <a:gd name="T56" fmla="*/ 24 w 93"/>
                <a:gd name="T57" fmla="*/ 8 h 128"/>
                <a:gd name="T58" fmla="*/ 16 w 93"/>
                <a:gd name="T59" fmla="*/ 0 h 128"/>
                <a:gd name="T60" fmla="*/ 11 w 93"/>
                <a:gd name="T61" fmla="*/ 6 h 128"/>
                <a:gd name="T62" fmla="*/ 18 w 93"/>
                <a:gd name="T63" fmla="*/ 16 h 128"/>
                <a:gd name="T64" fmla="*/ 15 w 93"/>
                <a:gd name="T65" fmla="*/ 24 h 128"/>
                <a:gd name="T66" fmla="*/ 7 w 93"/>
                <a:gd name="T67" fmla="*/ 27 h 128"/>
                <a:gd name="T68" fmla="*/ 0 w 93"/>
                <a:gd name="T69" fmla="*/ 31 h 128"/>
                <a:gd name="T70" fmla="*/ 3 w 93"/>
                <a:gd name="T71" fmla="*/ 44 h 128"/>
                <a:gd name="T72" fmla="*/ 4 w 93"/>
                <a:gd name="T73" fmla="*/ 48 h 128"/>
                <a:gd name="T74" fmla="*/ 15 w 93"/>
                <a:gd name="T75" fmla="*/ 53 h 128"/>
                <a:gd name="T76" fmla="*/ 18 w 93"/>
                <a:gd name="T77" fmla="*/ 59 h 128"/>
                <a:gd name="T78" fmla="*/ 15 w 93"/>
                <a:gd name="T79" fmla="*/ 72 h 128"/>
                <a:gd name="T80" fmla="*/ 20 w 93"/>
                <a:gd name="T81" fmla="*/ 78 h 128"/>
                <a:gd name="T82" fmla="*/ 20 w 93"/>
                <a:gd name="T83" fmla="*/ 90 h 128"/>
                <a:gd name="T84" fmla="*/ 18 w 93"/>
                <a:gd name="T85" fmla="*/ 97 h 128"/>
                <a:gd name="T86" fmla="*/ 20 w 93"/>
                <a:gd name="T87" fmla="*/ 110 h 128"/>
                <a:gd name="T88" fmla="*/ 42 w 93"/>
                <a:gd name="T89" fmla="*/ 98 h 128"/>
                <a:gd name="T90" fmla="*/ 42 w 93"/>
                <a:gd name="T91" fmla="*/ 99 h 128"/>
                <a:gd name="T92" fmla="*/ 43 w 93"/>
                <a:gd name="T93" fmla="*/ 101 h 128"/>
                <a:gd name="T94" fmla="*/ 47 w 93"/>
                <a:gd name="T95" fmla="*/ 101 h 128"/>
                <a:gd name="T96" fmla="*/ 53 w 93"/>
                <a:gd name="T97" fmla="*/ 75 h 128"/>
                <a:gd name="T98" fmla="*/ 62 w 93"/>
                <a:gd name="T99" fmla="*/ 80 h 128"/>
                <a:gd name="T100" fmla="*/ 67 w 93"/>
                <a:gd name="T101" fmla="*/ 84 h 128"/>
                <a:gd name="T102" fmla="*/ 70 w 93"/>
                <a:gd name="T103" fmla="*/ 90 h 128"/>
                <a:gd name="T104" fmla="*/ 73 w 93"/>
                <a:gd name="T105" fmla="*/ 95 h 128"/>
                <a:gd name="T106" fmla="*/ 74 w 93"/>
                <a:gd name="T107" fmla="*/ 107 h 128"/>
                <a:gd name="T108" fmla="*/ 76 w 93"/>
                <a:gd name="T109" fmla="*/ 114 h 128"/>
                <a:gd name="T110" fmla="*/ 78 w 93"/>
                <a:gd name="T111" fmla="*/ 123 h 128"/>
                <a:gd name="T112" fmla="*/ 80 w 93"/>
                <a:gd name="T113" fmla="*/ 125 h 128"/>
                <a:gd name="T114" fmla="*/ 81 w 93"/>
                <a:gd name="T115" fmla="*/ 126 h 128"/>
                <a:gd name="T116" fmla="*/ 85 w 93"/>
                <a:gd name="T117" fmla="*/ 128 h 1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3" h="128">
                  <a:moveTo>
                    <a:pt x="85" y="128"/>
                  </a:moveTo>
                  <a:lnTo>
                    <a:pt x="85" y="123"/>
                  </a:lnTo>
                  <a:lnTo>
                    <a:pt x="86" y="11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0" y="109"/>
                  </a:lnTo>
                  <a:lnTo>
                    <a:pt x="89" y="101"/>
                  </a:lnTo>
                  <a:lnTo>
                    <a:pt x="88" y="94"/>
                  </a:lnTo>
                  <a:lnTo>
                    <a:pt x="88" y="84"/>
                  </a:lnTo>
                  <a:lnTo>
                    <a:pt x="80" y="71"/>
                  </a:lnTo>
                  <a:lnTo>
                    <a:pt x="78" y="80"/>
                  </a:lnTo>
                  <a:lnTo>
                    <a:pt x="70" y="80"/>
                  </a:lnTo>
                  <a:lnTo>
                    <a:pt x="69" y="74"/>
                  </a:lnTo>
                  <a:lnTo>
                    <a:pt x="72" y="62"/>
                  </a:lnTo>
                  <a:lnTo>
                    <a:pt x="76" y="53"/>
                  </a:lnTo>
                  <a:lnTo>
                    <a:pt x="77" y="49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77" y="37"/>
                  </a:lnTo>
                  <a:lnTo>
                    <a:pt x="86" y="31"/>
                  </a:lnTo>
                  <a:lnTo>
                    <a:pt x="74" y="31"/>
                  </a:lnTo>
                  <a:lnTo>
                    <a:pt x="65" y="33"/>
                  </a:lnTo>
                  <a:lnTo>
                    <a:pt x="55" y="33"/>
                  </a:lnTo>
                  <a:lnTo>
                    <a:pt x="45" y="33"/>
                  </a:lnTo>
                  <a:lnTo>
                    <a:pt x="39" y="33"/>
                  </a:lnTo>
                  <a:lnTo>
                    <a:pt x="38" y="20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1" y="6"/>
                  </a:lnTo>
                  <a:lnTo>
                    <a:pt x="18" y="16"/>
                  </a:lnTo>
                  <a:lnTo>
                    <a:pt x="15" y="24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15" y="72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8" y="97"/>
                  </a:lnTo>
                  <a:lnTo>
                    <a:pt x="20" y="110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7" y="101"/>
                  </a:lnTo>
                  <a:lnTo>
                    <a:pt x="53" y="75"/>
                  </a:lnTo>
                  <a:lnTo>
                    <a:pt x="62" y="80"/>
                  </a:lnTo>
                  <a:lnTo>
                    <a:pt x="67" y="84"/>
                  </a:lnTo>
                  <a:lnTo>
                    <a:pt x="70" y="90"/>
                  </a:lnTo>
                  <a:lnTo>
                    <a:pt x="73" y="95"/>
                  </a:lnTo>
                  <a:lnTo>
                    <a:pt x="74" y="107"/>
                  </a:lnTo>
                  <a:lnTo>
                    <a:pt x="76" y="114"/>
                  </a:lnTo>
                  <a:lnTo>
                    <a:pt x="78" y="123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5" y="12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20"/>
            <p:cNvSpPr>
              <a:spLocks noEditPoints="1"/>
            </p:cNvSpPr>
            <p:nvPr/>
          </p:nvSpPr>
          <p:spPr bwMode="auto">
            <a:xfrm>
              <a:off x="6921932" y="2909558"/>
              <a:ext cx="144246" cy="158413"/>
            </a:xfrm>
            <a:custGeom>
              <a:avLst/>
              <a:gdLst>
                <a:gd name="T0" fmla="*/ 2 w 87"/>
                <a:gd name="T1" fmla="*/ 59 h 80"/>
                <a:gd name="T2" fmla="*/ 7 w 87"/>
                <a:gd name="T3" fmla="*/ 66 h 80"/>
                <a:gd name="T4" fmla="*/ 14 w 87"/>
                <a:gd name="T5" fmla="*/ 72 h 80"/>
                <a:gd name="T6" fmla="*/ 23 w 87"/>
                <a:gd name="T7" fmla="*/ 69 h 80"/>
                <a:gd name="T8" fmla="*/ 13 w 87"/>
                <a:gd name="T9" fmla="*/ 57 h 80"/>
                <a:gd name="T10" fmla="*/ 6 w 87"/>
                <a:gd name="T11" fmla="*/ 54 h 80"/>
                <a:gd name="T12" fmla="*/ 58 w 87"/>
                <a:gd name="T13" fmla="*/ 80 h 80"/>
                <a:gd name="T14" fmla="*/ 62 w 87"/>
                <a:gd name="T15" fmla="*/ 73 h 80"/>
                <a:gd name="T16" fmla="*/ 76 w 87"/>
                <a:gd name="T17" fmla="*/ 37 h 80"/>
                <a:gd name="T18" fmla="*/ 80 w 87"/>
                <a:gd name="T19" fmla="*/ 31 h 80"/>
                <a:gd name="T20" fmla="*/ 72 w 87"/>
                <a:gd name="T21" fmla="*/ 24 h 80"/>
                <a:gd name="T22" fmla="*/ 66 w 87"/>
                <a:gd name="T23" fmla="*/ 11 h 80"/>
                <a:gd name="T24" fmla="*/ 57 w 87"/>
                <a:gd name="T25" fmla="*/ 20 h 80"/>
                <a:gd name="T26" fmla="*/ 52 w 87"/>
                <a:gd name="T27" fmla="*/ 20 h 80"/>
                <a:gd name="T28" fmla="*/ 46 w 87"/>
                <a:gd name="T29" fmla="*/ 14 h 80"/>
                <a:gd name="T30" fmla="*/ 41 w 87"/>
                <a:gd name="T31" fmla="*/ 8 h 80"/>
                <a:gd name="T32" fmla="*/ 30 w 87"/>
                <a:gd name="T33" fmla="*/ 3 h 80"/>
                <a:gd name="T34" fmla="*/ 29 w 87"/>
                <a:gd name="T35" fmla="*/ 7 h 80"/>
                <a:gd name="T36" fmla="*/ 33 w 87"/>
                <a:gd name="T37" fmla="*/ 14 h 80"/>
                <a:gd name="T38" fmla="*/ 30 w 87"/>
                <a:gd name="T39" fmla="*/ 16 h 80"/>
                <a:gd name="T40" fmla="*/ 22 w 87"/>
                <a:gd name="T41" fmla="*/ 8 h 80"/>
                <a:gd name="T42" fmla="*/ 11 w 87"/>
                <a:gd name="T43" fmla="*/ 6 h 80"/>
                <a:gd name="T44" fmla="*/ 7 w 87"/>
                <a:gd name="T45" fmla="*/ 10 h 80"/>
                <a:gd name="T46" fmla="*/ 3 w 87"/>
                <a:gd name="T47" fmla="*/ 20 h 80"/>
                <a:gd name="T48" fmla="*/ 9 w 87"/>
                <a:gd name="T49" fmla="*/ 23 h 80"/>
                <a:gd name="T50" fmla="*/ 11 w 87"/>
                <a:gd name="T51" fmla="*/ 20 h 80"/>
                <a:gd name="T52" fmla="*/ 15 w 87"/>
                <a:gd name="T53" fmla="*/ 26 h 80"/>
                <a:gd name="T54" fmla="*/ 15 w 87"/>
                <a:gd name="T55" fmla="*/ 31 h 80"/>
                <a:gd name="T56" fmla="*/ 23 w 87"/>
                <a:gd name="T57" fmla="*/ 41 h 80"/>
                <a:gd name="T58" fmla="*/ 22 w 87"/>
                <a:gd name="T59" fmla="*/ 49 h 80"/>
                <a:gd name="T60" fmla="*/ 29 w 87"/>
                <a:gd name="T61" fmla="*/ 53 h 80"/>
                <a:gd name="T62" fmla="*/ 33 w 87"/>
                <a:gd name="T63" fmla="*/ 53 h 80"/>
                <a:gd name="T64" fmla="*/ 34 w 87"/>
                <a:gd name="T65" fmla="*/ 65 h 80"/>
                <a:gd name="T66" fmla="*/ 42 w 87"/>
                <a:gd name="T67" fmla="*/ 57 h 80"/>
                <a:gd name="T68" fmla="*/ 48 w 87"/>
                <a:gd name="T69" fmla="*/ 51 h 80"/>
                <a:gd name="T70" fmla="*/ 54 w 87"/>
                <a:gd name="T71" fmla="*/ 55 h 80"/>
                <a:gd name="T72" fmla="*/ 54 w 87"/>
                <a:gd name="T73" fmla="*/ 61 h 80"/>
                <a:gd name="T74" fmla="*/ 49 w 87"/>
                <a:gd name="T75" fmla="*/ 63 h 80"/>
                <a:gd name="T76" fmla="*/ 50 w 87"/>
                <a:gd name="T77" fmla="*/ 70 h 80"/>
                <a:gd name="T78" fmla="*/ 56 w 87"/>
                <a:gd name="T79" fmla="*/ 76 h 80"/>
                <a:gd name="T80" fmla="*/ 39 w 87"/>
                <a:gd name="T81" fmla="*/ 50 h 80"/>
                <a:gd name="T82" fmla="*/ 27 w 87"/>
                <a:gd name="T83" fmla="*/ 34 h 80"/>
                <a:gd name="T84" fmla="*/ 38 w 87"/>
                <a:gd name="T85" fmla="*/ 34 h 80"/>
                <a:gd name="T86" fmla="*/ 41 w 87"/>
                <a:gd name="T87" fmla="*/ 41 h 80"/>
                <a:gd name="T88" fmla="*/ 45 w 87"/>
                <a:gd name="T89" fmla="*/ 46 h 80"/>
                <a:gd name="T90" fmla="*/ 41 w 87"/>
                <a:gd name="T91" fmla="*/ 50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80">
                  <a:moveTo>
                    <a:pt x="0" y="55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23" y="72"/>
                  </a:lnTo>
                  <a:lnTo>
                    <a:pt x="23" y="69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2" y="55"/>
                  </a:lnTo>
                  <a:lnTo>
                    <a:pt x="0" y="55"/>
                  </a:lnTo>
                  <a:close/>
                  <a:moveTo>
                    <a:pt x="58" y="80"/>
                  </a:moveTo>
                  <a:lnTo>
                    <a:pt x="58" y="78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6" y="70"/>
                  </a:lnTo>
                  <a:lnTo>
                    <a:pt x="70" y="54"/>
                  </a:lnTo>
                  <a:lnTo>
                    <a:pt x="76" y="37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80" y="31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1" y="16"/>
                  </a:lnTo>
                  <a:lnTo>
                    <a:pt x="57" y="20"/>
                  </a:lnTo>
                  <a:lnTo>
                    <a:pt x="54" y="22"/>
                  </a:lnTo>
                  <a:lnTo>
                    <a:pt x="53" y="22"/>
                  </a:lnTo>
                  <a:lnTo>
                    <a:pt x="52" y="20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6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1" y="57"/>
                  </a:lnTo>
                  <a:lnTo>
                    <a:pt x="33" y="61"/>
                  </a:lnTo>
                  <a:lnTo>
                    <a:pt x="34" y="65"/>
                  </a:lnTo>
                  <a:lnTo>
                    <a:pt x="37" y="61"/>
                  </a:lnTo>
                  <a:lnTo>
                    <a:pt x="39" y="58"/>
                  </a:lnTo>
                  <a:lnTo>
                    <a:pt x="42" y="57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69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3" y="74"/>
                  </a:lnTo>
                  <a:lnTo>
                    <a:pt x="56" y="76"/>
                  </a:lnTo>
                  <a:lnTo>
                    <a:pt x="57" y="77"/>
                  </a:lnTo>
                  <a:lnTo>
                    <a:pt x="58" y="80"/>
                  </a:lnTo>
                  <a:close/>
                  <a:moveTo>
                    <a:pt x="39" y="50"/>
                  </a:moveTo>
                  <a:lnTo>
                    <a:pt x="31" y="41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35" y="28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8518589" y="3764989"/>
              <a:ext cx="185696" cy="598009"/>
            </a:xfrm>
            <a:custGeom>
              <a:avLst/>
              <a:gdLst>
                <a:gd name="T0" fmla="*/ 73 w 112"/>
                <a:gd name="T1" fmla="*/ 30 h 302"/>
                <a:gd name="T2" fmla="*/ 61 w 112"/>
                <a:gd name="T3" fmla="*/ 16 h 302"/>
                <a:gd name="T4" fmla="*/ 47 w 112"/>
                <a:gd name="T5" fmla="*/ 3 h 302"/>
                <a:gd name="T6" fmla="*/ 23 w 112"/>
                <a:gd name="T7" fmla="*/ 6 h 302"/>
                <a:gd name="T8" fmla="*/ 2 w 112"/>
                <a:gd name="T9" fmla="*/ 7 h 302"/>
                <a:gd name="T10" fmla="*/ 12 w 112"/>
                <a:gd name="T11" fmla="*/ 23 h 302"/>
                <a:gd name="T12" fmla="*/ 26 w 112"/>
                <a:gd name="T13" fmla="*/ 25 h 302"/>
                <a:gd name="T14" fmla="*/ 39 w 112"/>
                <a:gd name="T15" fmla="*/ 43 h 302"/>
                <a:gd name="T16" fmla="*/ 33 w 112"/>
                <a:gd name="T17" fmla="*/ 65 h 302"/>
                <a:gd name="T18" fmla="*/ 22 w 112"/>
                <a:gd name="T19" fmla="*/ 77 h 302"/>
                <a:gd name="T20" fmla="*/ 43 w 112"/>
                <a:gd name="T21" fmla="*/ 107 h 302"/>
                <a:gd name="T22" fmla="*/ 55 w 112"/>
                <a:gd name="T23" fmla="*/ 124 h 302"/>
                <a:gd name="T24" fmla="*/ 69 w 112"/>
                <a:gd name="T25" fmla="*/ 144 h 302"/>
                <a:gd name="T26" fmla="*/ 78 w 112"/>
                <a:gd name="T27" fmla="*/ 169 h 302"/>
                <a:gd name="T28" fmla="*/ 81 w 112"/>
                <a:gd name="T29" fmla="*/ 192 h 302"/>
                <a:gd name="T30" fmla="*/ 85 w 112"/>
                <a:gd name="T31" fmla="*/ 214 h 302"/>
                <a:gd name="T32" fmla="*/ 69 w 112"/>
                <a:gd name="T33" fmla="*/ 243 h 302"/>
                <a:gd name="T34" fmla="*/ 46 w 112"/>
                <a:gd name="T35" fmla="*/ 252 h 302"/>
                <a:gd name="T36" fmla="*/ 30 w 112"/>
                <a:gd name="T37" fmla="*/ 260 h 302"/>
                <a:gd name="T38" fmla="*/ 31 w 112"/>
                <a:gd name="T39" fmla="*/ 278 h 302"/>
                <a:gd name="T40" fmla="*/ 33 w 112"/>
                <a:gd name="T41" fmla="*/ 292 h 302"/>
                <a:gd name="T42" fmla="*/ 38 w 112"/>
                <a:gd name="T43" fmla="*/ 298 h 302"/>
                <a:gd name="T44" fmla="*/ 35 w 112"/>
                <a:gd name="T45" fmla="*/ 302 h 302"/>
                <a:gd name="T46" fmla="*/ 45 w 112"/>
                <a:gd name="T47" fmla="*/ 292 h 302"/>
                <a:gd name="T48" fmla="*/ 51 w 112"/>
                <a:gd name="T49" fmla="*/ 292 h 302"/>
                <a:gd name="T50" fmla="*/ 49 w 112"/>
                <a:gd name="T51" fmla="*/ 282 h 302"/>
                <a:gd name="T52" fmla="*/ 54 w 112"/>
                <a:gd name="T53" fmla="*/ 282 h 302"/>
                <a:gd name="T54" fmla="*/ 58 w 112"/>
                <a:gd name="T55" fmla="*/ 283 h 302"/>
                <a:gd name="T56" fmla="*/ 58 w 112"/>
                <a:gd name="T57" fmla="*/ 275 h 302"/>
                <a:gd name="T58" fmla="*/ 53 w 112"/>
                <a:gd name="T59" fmla="*/ 271 h 302"/>
                <a:gd name="T60" fmla="*/ 55 w 112"/>
                <a:gd name="T61" fmla="*/ 266 h 302"/>
                <a:gd name="T62" fmla="*/ 73 w 112"/>
                <a:gd name="T63" fmla="*/ 268 h 302"/>
                <a:gd name="T64" fmla="*/ 74 w 112"/>
                <a:gd name="T65" fmla="*/ 263 h 302"/>
                <a:gd name="T66" fmla="*/ 84 w 112"/>
                <a:gd name="T67" fmla="*/ 262 h 302"/>
                <a:gd name="T68" fmla="*/ 98 w 112"/>
                <a:gd name="T69" fmla="*/ 251 h 302"/>
                <a:gd name="T70" fmla="*/ 108 w 112"/>
                <a:gd name="T71" fmla="*/ 239 h 302"/>
                <a:gd name="T72" fmla="*/ 112 w 112"/>
                <a:gd name="T73" fmla="*/ 221 h 302"/>
                <a:gd name="T74" fmla="*/ 107 w 112"/>
                <a:gd name="T75" fmla="*/ 186 h 302"/>
                <a:gd name="T76" fmla="*/ 97 w 112"/>
                <a:gd name="T77" fmla="*/ 162 h 302"/>
                <a:gd name="T78" fmla="*/ 92 w 112"/>
                <a:gd name="T79" fmla="*/ 158 h 302"/>
                <a:gd name="T80" fmla="*/ 92 w 112"/>
                <a:gd name="T81" fmla="*/ 150 h 302"/>
                <a:gd name="T82" fmla="*/ 78 w 112"/>
                <a:gd name="T83" fmla="*/ 135 h 302"/>
                <a:gd name="T84" fmla="*/ 76 w 112"/>
                <a:gd name="T85" fmla="*/ 128 h 302"/>
                <a:gd name="T86" fmla="*/ 70 w 112"/>
                <a:gd name="T87" fmla="*/ 122 h 302"/>
                <a:gd name="T88" fmla="*/ 62 w 112"/>
                <a:gd name="T89" fmla="*/ 116 h 302"/>
                <a:gd name="T90" fmla="*/ 61 w 112"/>
                <a:gd name="T91" fmla="*/ 109 h 302"/>
                <a:gd name="T92" fmla="*/ 57 w 112"/>
                <a:gd name="T93" fmla="*/ 105 h 302"/>
                <a:gd name="T94" fmla="*/ 51 w 112"/>
                <a:gd name="T95" fmla="*/ 100 h 302"/>
                <a:gd name="T96" fmla="*/ 49 w 112"/>
                <a:gd name="T97" fmla="*/ 87 h 302"/>
                <a:gd name="T98" fmla="*/ 51 w 112"/>
                <a:gd name="T99" fmla="*/ 72 h 302"/>
                <a:gd name="T100" fmla="*/ 57 w 112"/>
                <a:gd name="T101" fmla="*/ 65 h 302"/>
                <a:gd name="T102" fmla="*/ 62 w 112"/>
                <a:gd name="T103" fmla="*/ 62 h 302"/>
                <a:gd name="T104" fmla="*/ 68 w 112"/>
                <a:gd name="T105" fmla="*/ 50 h 302"/>
                <a:gd name="T106" fmla="*/ 80 w 112"/>
                <a:gd name="T107" fmla="*/ 38 h 302"/>
                <a:gd name="T108" fmla="*/ 50 w 112"/>
                <a:gd name="T109" fmla="*/ 274 h 302"/>
                <a:gd name="T110" fmla="*/ 47 w 112"/>
                <a:gd name="T111" fmla="*/ 279 h 302"/>
                <a:gd name="T112" fmla="*/ 47 w 112"/>
                <a:gd name="T113" fmla="*/ 274 h 302"/>
                <a:gd name="T114" fmla="*/ 47 w 112"/>
                <a:gd name="T115" fmla="*/ 268 h 302"/>
                <a:gd name="T116" fmla="*/ 47 w 112"/>
                <a:gd name="T117" fmla="*/ 272 h 302"/>
                <a:gd name="T118" fmla="*/ 46 w 112"/>
                <a:gd name="T119" fmla="*/ 268 h 302"/>
                <a:gd name="T120" fmla="*/ 45 w 112"/>
                <a:gd name="T121" fmla="*/ 259 h 302"/>
                <a:gd name="T122" fmla="*/ 43 w 112"/>
                <a:gd name="T123" fmla="*/ 263 h 302"/>
                <a:gd name="T124" fmla="*/ 39 w 112"/>
                <a:gd name="T125" fmla="*/ 260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" h="302">
                  <a:moveTo>
                    <a:pt x="89" y="33"/>
                  </a:moveTo>
                  <a:lnTo>
                    <a:pt x="82" y="30"/>
                  </a:lnTo>
                  <a:lnTo>
                    <a:pt x="73" y="30"/>
                  </a:lnTo>
                  <a:lnTo>
                    <a:pt x="66" y="33"/>
                  </a:lnTo>
                  <a:lnTo>
                    <a:pt x="57" y="23"/>
                  </a:lnTo>
                  <a:lnTo>
                    <a:pt x="61" y="16"/>
                  </a:lnTo>
                  <a:lnTo>
                    <a:pt x="61" y="11"/>
                  </a:lnTo>
                  <a:lnTo>
                    <a:pt x="55" y="10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12" y="23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35" y="46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23" y="65"/>
                  </a:lnTo>
                  <a:lnTo>
                    <a:pt x="18" y="69"/>
                  </a:lnTo>
                  <a:lnTo>
                    <a:pt x="22" y="77"/>
                  </a:lnTo>
                  <a:lnTo>
                    <a:pt x="33" y="84"/>
                  </a:lnTo>
                  <a:lnTo>
                    <a:pt x="37" y="96"/>
                  </a:lnTo>
                  <a:lnTo>
                    <a:pt x="43" y="107"/>
                  </a:lnTo>
                  <a:lnTo>
                    <a:pt x="49" y="111"/>
                  </a:lnTo>
                  <a:lnTo>
                    <a:pt x="50" y="117"/>
                  </a:lnTo>
                  <a:lnTo>
                    <a:pt x="55" y="124"/>
                  </a:lnTo>
                  <a:lnTo>
                    <a:pt x="62" y="130"/>
                  </a:lnTo>
                  <a:lnTo>
                    <a:pt x="66" y="136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77" y="157"/>
                  </a:lnTo>
                  <a:lnTo>
                    <a:pt x="78" y="169"/>
                  </a:lnTo>
                  <a:lnTo>
                    <a:pt x="77" y="174"/>
                  </a:lnTo>
                  <a:lnTo>
                    <a:pt x="77" y="183"/>
                  </a:lnTo>
                  <a:lnTo>
                    <a:pt x="81" y="192"/>
                  </a:lnTo>
                  <a:lnTo>
                    <a:pt x="81" y="200"/>
                  </a:lnTo>
                  <a:lnTo>
                    <a:pt x="84" y="206"/>
                  </a:lnTo>
                  <a:lnTo>
                    <a:pt x="85" y="214"/>
                  </a:lnTo>
                  <a:lnTo>
                    <a:pt x="84" y="225"/>
                  </a:lnTo>
                  <a:lnTo>
                    <a:pt x="78" y="239"/>
                  </a:lnTo>
                  <a:lnTo>
                    <a:pt x="69" y="243"/>
                  </a:lnTo>
                  <a:lnTo>
                    <a:pt x="61" y="248"/>
                  </a:lnTo>
                  <a:lnTo>
                    <a:pt x="58" y="256"/>
                  </a:lnTo>
                  <a:lnTo>
                    <a:pt x="46" y="252"/>
                  </a:lnTo>
                  <a:lnTo>
                    <a:pt x="39" y="253"/>
                  </a:lnTo>
                  <a:lnTo>
                    <a:pt x="35" y="256"/>
                  </a:lnTo>
                  <a:lnTo>
                    <a:pt x="30" y="260"/>
                  </a:lnTo>
                  <a:lnTo>
                    <a:pt x="27" y="267"/>
                  </a:lnTo>
                  <a:lnTo>
                    <a:pt x="33" y="268"/>
                  </a:lnTo>
                  <a:lnTo>
                    <a:pt x="31" y="278"/>
                  </a:lnTo>
                  <a:lnTo>
                    <a:pt x="31" y="286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4" y="295"/>
                  </a:lnTo>
                  <a:lnTo>
                    <a:pt x="38" y="297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5" y="301"/>
                  </a:lnTo>
                  <a:lnTo>
                    <a:pt x="35" y="302"/>
                  </a:lnTo>
                  <a:lnTo>
                    <a:pt x="39" y="299"/>
                  </a:lnTo>
                  <a:lnTo>
                    <a:pt x="45" y="297"/>
                  </a:lnTo>
                  <a:lnTo>
                    <a:pt x="45" y="292"/>
                  </a:lnTo>
                  <a:lnTo>
                    <a:pt x="47" y="291"/>
                  </a:lnTo>
                  <a:lnTo>
                    <a:pt x="49" y="292"/>
                  </a:lnTo>
                  <a:lnTo>
                    <a:pt x="51" y="292"/>
                  </a:lnTo>
                  <a:lnTo>
                    <a:pt x="53" y="292"/>
                  </a:lnTo>
                  <a:lnTo>
                    <a:pt x="50" y="286"/>
                  </a:lnTo>
                  <a:lnTo>
                    <a:pt x="49" y="282"/>
                  </a:lnTo>
                  <a:lnTo>
                    <a:pt x="50" y="280"/>
                  </a:lnTo>
                  <a:lnTo>
                    <a:pt x="50" y="279"/>
                  </a:lnTo>
                  <a:lnTo>
                    <a:pt x="54" y="282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8" y="283"/>
                  </a:lnTo>
                  <a:lnTo>
                    <a:pt x="58" y="280"/>
                  </a:lnTo>
                  <a:lnTo>
                    <a:pt x="61" y="276"/>
                  </a:lnTo>
                  <a:lnTo>
                    <a:pt x="58" y="275"/>
                  </a:lnTo>
                  <a:lnTo>
                    <a:pt x="57" y="275"/>
                  </a:lnTo>
                  <a:lnTo>
                    <a:pt x="54" y="274"/>
                  </a:lnTo>
                  <a:lnTo>
                    <a:pt x="53" y="271"/>
                  </a:lnTo>
                  <a:lnTo>
                    <a:pt x="49" y="264"/>
                  </a:lnTo>
                  <a:lnTo>
                    <a:pt x="50" y="264"/>
                  </a:lnTo>
                  <a:lnTo>
                    <a:pt x="55" y="266"/>
                  </a:lnTo>
                  <a:lnTo>
                    <a:pt x="55" y="268"/>
                  </a:lnTo>
                  <a:lnTo>
                    <a:pt x="66" y="270"/>
                  </a:lnTo>
                  <a:lnTo>
                    <a:pt x="73" y="268"/>
                  </a:lnTo>
                  <a:lnTo>
                    <a:pt x="72" y="266"/>
                  </a:lnTo>
                  <a:lnTo>
                    <a:pt x="72" y="264"/>
                  </a:lnTo>
                  <a:lnTo>
                    <a:pt x="74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4" y="262"/>
                  </a:lnTo>
                  <a:lnTo>
                    <a:pt x="89" y="257"/>
                  </a:lnTo>
                  <a:lnTo>
                    <a:pt x="94" y="255"/>
                  </a:lnTo>
                  <a:lnTo>
                    <a:pt x="98" y="251"/>
                  </a:lnTo>
                  <a:lnTo>
                    <a:pt x="103" y="247"/>
                  </a:lnTo>
                  <a:lnTo>
                    <a:pt x="105" y="243"/>
                  </a:lnTo>
                  <a:lnTo>
                    <a:pt x="108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2" y="221"/>
                  </a:lnTo>
                  <a:lnTo>
                    <a:pt x="112" y="210"/>
                  </a:lnTo>
                  <a:lnTo>
                    <a:pt x="109" y="200"/>
                  </a:lnTo>
                  <a:lnTo>
                    <a:pt x="107" y="186"/>
                  </a:lnTo>
                  <a:lnTo>
                    <a:pt x="103" y="166"/>
                  </a:lnTo>
                  <a:lnTo>
                    <a:pt x="100" y="163"/>
                  </a:lnTo>
                  <a:lnTo>
                    <a:pt x="97" y="162"/>
                  </a:lnTo>
                  <a:lnTo>
                    <a:pt x="93" y="161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47"/>
                  </a:lnTo>
                  <a:lnTo>
                    <a:pt x="84" y="140"/>
                  </a:lnTo>
                  <a:lnTo>
                    <a:pt x="78" y="135"/>
                  </a:lnTo>
                  <a:lnTo>
                    <a:pt x="77" y="134"/>
                  </a:lnTo>
                  <a:lnTo>
                    <a:pt x="76" y="132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3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3" y="119"/>
                  </a:lnTo>
                  <a:lnTo>
                    <a:pt x="62" y="116"/>
                  </a:lnTo>
                  <a:lnTo>
                    <a:pt x="62" y="113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59" y="107"/>
                  </a:lnTo>
                  <a:lnTo>
                    <a:pt x="57" y="105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1" y="100"/>
                  </a:lnTo>
                  <a:lnTo>
                    <a:pt x="50" y="96"/>
                  </a:lnTo>
                  <a:lnTo>
                    <a:pt x="49" y="91"/>
                  </a:lnTo>
                  <a:lnTo>
                    <a:pt x="49" y="87"/>
                  </a:lnTo>
                  <a:lnTo>
                    <a:pt x="49" y="81"/>
                  </a:lnTo>
                  <a:lnTo>
                    <a:pt x="50" y="76"/>
                  </a:lnTo>
                  <a:lnTo>
                    <a:pt x="51" y="72"/>
                  </a:lnTo>
                  <a:lnTo>
                    <a:pt x="53" y="68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6" y="56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2" y="46"/>
                  </a:lnTo>
                  <a:lnTo>
                    <a:pt x="80" y="38"/>
                  </a:lnTo>
                  <a:lnTo>
                    <a:pt x="84" y="35"/>
                  </a:lnTo>
                  <a:lnTo>
                    <a:pt x="89" y="33"/>
                  </a:lnTo>
                  <a:close/>
                  <a:moveTo>
                    <a:pt x="50" y="274"/>
                  </a:moveTo>
                  <a:lnTo>
                    <a:pt x="51" y="275"/>
                  </a:lnTo>
                  <a:lnTo>
                    <a:pt x="50" y="278"/>
                  </a:lnTo>
                  <a:lnTo>
                    <a:pt x="47" y="279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4"/>
                  </a:lnTo>
                  <a:lnTo>
                    <a:pt x="49" y="274"/>
                  </a:lnTo>
                  <a:lnTo>
                    <a:pt x="50" y="274"/>
                  </a:lnTo>
                  <a:close/>
                  <a:moveTo>
                    <a:pt x="47" y="268"/>
                  </a:moveTo>
                  <a:lnTo>
                    <a:pt x="49" y="270"/>
                  </a:lnTo>
                  <a:lnTo>
                    <a:pt x="49" y="271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7" y="268"/>
                  </a:lnTo>
                  <a:close/>
                  <a:moveTo>
                    <a:pt x="42" y="259"/>
                  </a:moveTo>
                  <a:lnTo>
                    <a:pt x="45" y="259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3" y="263"/>
                  </a:lnTo>
                  <a:lnTo>
                    <a:pt x="39" y="264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41" y="259"/>
                  </a:lnTo>
                  <a:lnTo>
                    <a:pt x="42" y="25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23"/>
            <p:cNvSpPr>
              <a:spLocks/>
            </p:cNvSpPr>
            <p:nvPr/>
          </p:nvSpPr>
          <p:spPr bwMode="auto">
            <a:xfrm>
              <a:off x="8384291" y="3885777"/>
              <a:ext cx="218856" cy="609890"/>
            </a:xfrm>
            <a:custGeom>
              <a:avLst/>
              <a:gdLst>
                <a:gd name="T0" fmla="*/ 18 w 132"/>
                <a:gd name="T1" fmla="*/ 198 h 308"/>
                <a:gd name="T2" fmla="*/ 15 w 132"/>
                <a:gd name="T3" fmla="*/ 223 h 308"/>
                <a:gd name="T4" fmla="*/ 10 w 132"/>
                <a:gd name="T5" fmla="*/ 233 h 308"/>
                <a:gd name="T6" fmla="*/ 10 w 132"/>
                <a:gd name="T7" fmla="*/ 241 h 308"/>
                <a:gd name="T8" fmla="*/ 25 w 132"/>
                <a:gd name="T9" fmla="*/ 260 h 308"/>
                <a:gd name="T10" fmla="*/ 39 w 132"/>
                <a:gd name="T11" fmla="*/ 280 h 308"/>
                <a:gd name="T12" fmla="*/ 42 w 132"/>
                <a:gd name="T13" fmla="*/ 291 h 308"/>
                <a:gd name="T14" fmla="*/ 56 w 132"/>
                <a:gd name="T15" fmla="*/ 300 h 308"/>
                <a:gd name="T16" fmla="*/ 62 w 132"/>
                <a:gd name="T17" fmla="*/ 304 h 308"/>
                <a:gd name="T18" fmla="*/ 69 w 132"/>
                <a:gd name="T19" fmla="*/ 291 h 308"/>
                <a:gd name="T20" fmla="*/ 62 w 132"/>
                <a:gd name="T21" fmla="*/ 276 h 308"/>
                <a:gd name="T22" fmla="*/ 52 w 132"/>
                <a:gd name="T23" fmla="*/ 271 h 308"/>
                <a:gd name="T24" fmla="*/ 46 w 132"/>
                <a:gd name="T25" fmla="*/ 268 h 308"/>
                <a:gd name="T26" fmla="*/ 42 w 132"/>
                <a:gd name="T27" fmla="*/ 252 h 308"/>
                <a:gd name="T28" fmla="*/ 33 w 132"/>
                <a:gd name="T29" fmla="*/ 246 h 308"/>
                <a:gd name="T30" fmla="*/ 25 w 132"/>
                <a:gd name="T31" fmla="*/ 231 h 308"/>
                <a:gd name="T32" fmla="*/ 27 w 132"/>
                <a:gd name="T33" fmla="*/ 209 h 308"/>
                <a:gd name="T34" fmla="*/ 35 w 132"/>
                <a:gd name="T35" fmla="*/ 151 h 308"/>
                <a:gd name="T36" fmla="*/ 50 w 132"/>
                <a:gd name="T37" fmla="*/ 145 h 308"/>
                <a:gd name="T38" fmla="*/ 54 w 132"/>
                <a:gd name="T39" fmla="*/ 153 h 308"/>
                <a:gd name="T40" fmla="*/ 58 w 132"/>
                <a:gd name="T41" fmla="*/ 159 h 308"/>
                <a:gd name="T42" fmla="*/ 69 w 132"/>
                <a:gd name="T43" fmla="*/ 156 h 308"/>
                <a:gd name="T44" fmla="*/ 69 w 132"/>
                <a:gd name="T45" fmla="*/ 161 h 308"/>
                <a:gd name="T46" fmla="*/ 74 w 132"/>
                <a:gd name="T47" fmla="*/ 167 h 308"/>
                <a:gd name="T48" fmla="*/ 80 w 132"/>
                <a:gd name="T49" fmla="*/ 171 h 308"/>
                <a:gd name="T50" fmla="*/ 81 w 132"/>
                <a:gd name="T51" fmla="*/ 176 h 308"/>
                <a:gd name="T52" fmla="*/ 74 w 132"/>
                <a:gd name="T53" fmla="*/ 141 h 308"/>
                <a:gd name="T54" fmla="*/ 89 w 132"/>
                <a:gd name="T55" fmla="*/ 125 h 308"/>
                <a:gd name="T56" fmla="*/ 109 w 132"/>
                <a:gd name="T57" fmla="*/ 120 h 308"/>
                <a:gd name="T58" fmla="*/ 130 w 132"/>
                <a:gd name="T59" fmla="*/ 110 h 308"/>
                <a:gd name="T60" fmla="*/ 127 w 132"/>
                <a:gd name="T61" fmla="*/ 91 h 308"/>
                <a:gd name="T62" fmla="*/ 119 w 132"/>
                <a:gd name="T63" fmla="*/ 77 h 308"/>
                <a:gd name="T64" fmla="*/ 115 w 132"/>
                <a:gd name="T65" fmla="*/ 52 h 308"/>
                <a:gd name="T66" fmla="*/ 96 w 132"/>
                <a:gd name="T67" fmla="*/ 36 h 308"/>
                <a:gd name="T68" fmla="*/ 81 w 132"/>
                <a:gd name="T69" fmla="*/ 34 h 308"/>
                <a:gd name="T70" fmla="*/ 66 w 132"/>
                <a:gd name="T71" fmla="*/ 43 h 308"/>
                <a:gd name="T72" fmla="*/ 52 w 132"/>
                <a:gd name="T73" fmla="*/ 36 h 308"/>
                <a:gd name="T74" fmla="*/ 50 w 132"/>
                <a:gd name="T75" fmla="*/ 21 h 308"/>
                <a:gd name="T76" fmla="*/ 48 w 132"/>
                <a:gd name="T77" fmla="*/ 8 h 308"/>
                <a:gd name="T78" fmla="*/ 44 w 132"/>
                <a:gd name="T79" fmla="*/ 3 h 308"/>
                <a:gd name="T80" fmla="*/ 22 w 132"/>
                <a:gd name="T81" fmla="*/ 0 h 308"/>
                <a:gd name="T82" fmla="*/ 15 w 132"/>
                <a:gd name="T83" fmla="*/ 12 h 308"/>
                <a:gd name="T84" fmla="*/ 2 w 132"/>
                <a:gd name="T85" fmla="*/ 26 h 308"/>
                <a:gd name="T86" fmla="*/ 0 w 132"/>
                <a:gd name="T87" fmla="*/ 55 h 308"/>
                <a:gd name="T88" fmla="*/ 18 w 132"/>
                <a:gd name="T89" fmla="*/ 86 h 308"/>
                <a:gd name="T90" fmla="*/ 13 w 132"/>
                <a:gd name="T91" fmla="*/ 116 h 308"/>
                <a:gd name="T92" fmla="*/ 30 w 132"/>
                <a:gd name="T93" fmla="*/ 153 h 308"/>
                <a:gd name="T94" fmla="*/ 23 w 132"/>
                <a:gd name="T95" fmla="*/ 183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308">
                  <a:moveTo>
                    <a:pt x="21" y="190"/>
                  </a:moveTo>
                  <a:lnTo>
                    <a:pt x="21" y="198"/>
                  </a:lnTo>
                  <a:lnTo>
                    <a:pt x="18" y="198"/>
                  </a:lnTo>
                  <a:lnTo>
                    <a:pt x="18" y="207"/>
                  </a:lnTo>
                  <a:lnTo>
                    <a:pt x="18" y="221"/>
                  </a:lnTo>
                  <a:lnTo>
                    <a:pt x="15" y="223"/>
                  </a:lnTo>
                  <a:lnTo>
                    <a:pt x="13" y="227"/>
                  </a:lnTo>
                  <a:lnTo>
                    <a:pt x="11" y="230"/>
                  </a:lnTo>
                  <a:lnTo>
                    <a:pt x="10" y="233"/>
                  </a:lnTo>
                  <a:lnTo>
                    <a:pt x="10" y="236"/>
                  </a:lnTo>
                  <a:lnTo>
                    <a:pt x="10" y="238"/>
                  </a:lnTo>
                  <a:lnTo>
                    <a:pt x="10" y="241"/>
                  </a:lnTo>
                  <a:lnTo>
                    <a:pt x="11" y="244"/>
                  </a:lnTo>
                  <a:lnTo>
                    <a:pt x="15" y="249"/>
                  </a:lnTo>
                  <a:lnTo>
                    <a:pt x="25" y="260"/>
                  </a:lnTo>
                  <a:lnTo>
                    <a:pt x="34" y="272"/>
                  </a:lnTo>
                  <a:lnTo>
                    <a:pt x="38" y="277"/>
                  </a:lnTo>
                  <a:lnTo>
                    <a:pt x="39" y="280"/>
                  </a:lnTo>
                  <a:lnTo>
                    <a:pt x="41" y="283"/>
                  </a:lnTo>
                  <a:lnTo>
                    <a:pt x="42" y="287"/>
                  </a:lnTo>
                  <a:lnTo>
                    <a:pt x="42" y="291"/>
                  </a:lnTo>
                  <a:lnTo>
                    <a:pt x="42" y="297"/>
                  </a:lnTo>
                  <a:lnTo>
                    <a:pt x="48" y="295"/>
                  </a:lnTo>
                  <a:lnTo>
                    <a:pt x="56" y="300"/>
                  </a:lnTo>
                  <a:lnTo>
                    <a:pt x="56" y="308"/>
                  </a:lnTo>
                  <a:lnTo>
                    <a:pt x="61" y="308"/>
                  </a:lnTo>
                  <a:lnTo>
                    <a:pt x="62" y="304"/>
                  </a:lnTo>
                  <a:lnTo>
                    <a:pt x="68" y="304"/>
                  </a:lnTo>
                  <a:lnTo>
                    <a:pt x="68" y="296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5" y="281"/>
                  </a:lnTo>
                  <a:lnTo>
                    <a:pt x="62" y="276"/>
                  </a:lnTo>
                  <a:lnTo>
                    <a:pt x="58" y="272"/>
                  </a:lnTo>
                  <a:lnTo>
                    <a:pt x="56" y="271"/>
                  </a:lnTo>
                  <a:lnTo>
                    <a:pt x="52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6" y="268"/>
                  </a:lnTo>
                  <a:lnTo>
                    <a:pt x="44" y="262"/>
                  </a:lnTo>
                  <a:lnTo>
                    <a:pt x="44" y="257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1" y="246"/>
                  </a:lnTo>
                  <a:lnTo>
                    <a:pt x="33" y="246"/>
                  </a:lnTo>
                  <a:lnTo>
                    <a:pt x="30" y="238"/>
                  </a:lnTo>
                  <a:lnTo>
                    <a:pt x="27" y="231"/>
                  </a:lnTo>
                  <a:lnTo>
                    <a:pt x="25" y="231"/>
                  </a:lnTo>
                  <a:lnTo>
                    <a:pt x="25" y="225"/>
                  </a:lnTo>
                  <a:lnTo>
                    <a:pt x="26" y="217"/>
                  </a:lnTo>
                  <a:lnTo>
                    <a:pt x="27" y="209"/>
                  </a:lnTo>
                  <a:lnTo>
                    <a:pt x="29" y="199"/>
                  </a:lnTo>
                  <a:lnTo>
                    <a:pt x="38" y="171"/>
                  </a:lnTo>
                  <a:lnTo>
                    <a:pt x="35" y="151"/>
                  </a:lnTo>
                  <a:lnTo>
                    <a:pt x="35" y="145"/>
                  </a:lnTo>
                  <a:lnTo>
                    <a:pt x="49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56" y="159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9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60"/>
                  </a:lnTo>
                  <a:lnTo>
                    <a:pt x="69" y="161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4" y="167"/>
                  </a:lnTo>
                  <a:lnTo>
                    <a:pt x="77" y="168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80" y="172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1" y="163"/>
                  </a:lnTo>
                  <a:lnTo>
                    <a:pt x="76" y="155"/>
                  </a:lnTo>
                  <a:lnTo>
                    <a:pt x="74" y="141"/>
                  </a:lnTo>
                  <a:lnTo>
                    <a:pt x="77" y="132"/>
                  </a:lnTo>
                  <a:lnTo>
                    <a:pt x="81" y="129"/>
                  </a:lnTo>
                  <a:lnTo>
                    <a:pt x="89" y="125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9" y="120"/>
                  </a:lnTo>
                  <a:lnTo>
                    <a:pt x="112" y="116"/>
                  </a:lnTo>
                  <a:lnTo>
                    <a:pt x="124" y="116"/>
                  </a:lnTo>
                  <a:lnTo>
                    <a:pt x="130" y="110"/>
                  </a:lnTo>
                  <a:lnTo>
                    <a:pt x="132" y="104"/>
                  </a:lnTo>
                  <a:lnTo>
                    <a:pt x="130" y="101"/>
                  </a:lnTo>
                  <a:lnTo>
                    <a:pt x="127" y="91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19" y="77"/>
                  </a:lnTo>
                  <a:lnTo>
                    <a:pt x="115" y="70"/>
                  </a:lnTo>
                  <a:lnTo>
                    <a:pt x="115" y="61"/>
                  </a:lnTo>
                  <a:lnTo>
                    <a:pt x="115" y="52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6" y="36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81" y="34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66" y="43"/>
                  </a:lnTo>
                  <a:lnTo>
                    <a:pt x="64" y="40"/>
                  </a:lnTo>
                  <a:lnTo>
                    <a:pt x="58" y="38"/>
                  </a:lnTo>
                  <a:lnTo>
                    <a:pt x="52" y="36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50" y="21"/>
                  </a:lnTo>
                  <a:lnTo>
                    <a:pt x="56" y="13"/>
                  </a:lnTo>
                  <a:lnTo>
                    <a:pt x="54" y="7"/>
                  </a:lnTo>
                  <a:lnTo>
                    <a:pt x="48" y="8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9" y="19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4" y="36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3" y="70"/>
                  </a:lnTo>
                  <a:lnTo>
                    <a:pt x="11" y="79"/>
                  </a:lnTo>
                  <a:lnTo>
                    <a:pt x="18" y="86"/>
                  </a:lnTo>
                  <a:lnTo>
                    <a:pt x="18" y="96"/>
                  </a:lnTo>
                  <a:lnTo>
                    <a:pt x="10" y="100"/>
                  </a:lnTo>
                  <a:lnTo>
                    <a:pt x="13" y="116"/>
                  </a:lnTo>
                  <a:lnTo>
                    <a:pt x="18" y="131"/>
                  </a:lnTo>
                  <a:lnTo>
                    <a:pt x="26" y="140"/>
                  </a:lnTo>
                  <a:lnTo>
                    <a:pt x="30" y="153"/>
                  </a:lnTo>
                  <a:lnTo>
                    <a:pt x="30" y="164"/>
                  </a:lnTo>
                  <a:lnTo>
                    <a:pt x="26" y="172"/>
                  </a:lnTo>
                  <a:lnTo>
                    <a:pt x="23" y="183"/>
                  </a:lnTo>
                  <a:lnTo>
                    <a:pt x="22" y="190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24"/>
            <p:cNvSpPr>
              <a:spLocks/>
            </p:cNvSpPr>
            <p:nvPr/>
          </p:nvSpPr>
          <p:spPr bwMode="auto">
            <a:xfrm>
              <a:off x="8994436" y="3667960"/>
              <a:ext cx="48082" cy="132671"/>
            </a:xfrm>
            <a:custGeom>
              <a:avLst/>
              <a:gdLst>
                <a:gd name="T0" fmla="*/ 20 w 29"/>
                <a:gd name="T1" fmla="*/ 0 h 67"/>
                <a:gd name="T2" fmla="*/ 11 w 29"/>
                <a:gd name="T3" fmla="*/ 17 h 67"/>
                <a:gd name="T4" fmla="*/ 6 w 29"/>
                <a:gd name="T5" fmla="*/ 26 h 67"/>
                <a:gd name="T6" fmla="*/ 4 w 29"/>
                <a:gd name="T7" fmla="*/ 30 h 67"/>
                <a:gd name="T8" fmla="*/ 3 w 29"/>
                <a:gd name="T9" fmla="*/ 36 h 67"/>
                <a:gd name="T10" fmla="*/ 0 w 29"/>
                <a:gd name="T11" fmla="*/ 47 h 67"/>
                <a:gd name="T12" fmla="*/ 0 w 29"/>
                <a:gd name="T13" fmla="*/ 51 h 67"/>
                <a:gd name="T14" fmla="*/ 2 w 29"/>
                <a:gd name="T15" fmla="*/ 53 h 67"/>
                <a:gd name="T16" fmla="*/ 4 w 29"/>
                <a:gd name="T17" fmla="*/ 60 h 67"/>
                <a:gd name="T18" fmla="*/ 8 w 29"/>
                <a:gd name="T19" fmla="*/ 67 h 67"/>
                <a:gd name="T20" fmla="*/ 12 w 29"/>
                <a:gd name="T21" fmla="*/ 67 h 67"/>
                <a:gd name="T22" fmla="*/ 19 w 29"/>
                <a:gd name="T23" fmla="*/ 51 h 67"/>
                <a:gd name="T24" fmla="*/ 25 w 29"/>
                <a:gd name="T25" fmla="*/ 35 h 67"/>
                <a:gd name="T26" fmla="*/ 27 w 29"/>
                <a:gd name="T27" fmla="*/ 16 h 67"/>
                <a:gd name="T28" fmla="*/ 29 w 29"/>
                <a:gd name="T29" fmla="*/ 8 h 67"/>
                <a:gd name="T30" fmla="*/ 29 w 29"/>
                <a:gd name="T31" fmla="*/ 0 h 67"/>
                <a:gd name="T32" fmla="*/ 20 w 29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67">
                  <a:moveTo>
                    <a:pt x="20" y="0"/>
                  </a:moveTo>
                  <a:lnTo>
                    <a:pt x="11" y="17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9" y="51"/>
                  </a:lnTo>
                  <a:lnTo>
                    <a:pt x="25" y="35"/>
                  </a:lnTo>
                  <a:lnTo>
                    <a:pt x="27" y="16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25"/>
            <p:cNvSpPr>
              <a:spLocks noEditPoints="1"/>
            </p:cNvSpPr>
            <p:nvPr/>
          </p:nvSpPr>
          <p:spPr bwMode="auto">
            <a:xfrm>
              <a:off x="9990896" y="5008529"/>
              <a:ext cx="89532" cy="79206"/>
            </a:xfrm>
            <a:custGeom>
              <a:avLst/>
              <a:gdLst>
                <a:gd name="T0" fmla="*/ 16 w 54"/>
                <a:gd name="T1" fmla="*/ 25 h 40"/>
                <a:gd name="T2" fmla="*/ 13 w 54"/>
                <a:gd name="T3" fmla="*/ 33 h 40"/>
                <a:gd name="T4" fmla="*/ 15 w 54"/>
                <a:gd name="T5" fmla="*/ 35 h 40"/>
                <a:gd name="T6" fmla="*/ 16 w 54"/>
                <a:gd name="T7" fmla="*/ 36 h 40"/>
                <a:gd name="T8" fmla="*/ 20 w 54"/>
                <a:gd name="T9" fmla="*/ 39 h 40"/>
                <a:gd name="T10" fmla="*/ 22 w 54"/>
                <a:gd name="T11" fmla="*/ 40 h 40"/>
                <a:gd name="T12" fmla="*/ 22 w 54"/>
                <a:gd name="T13" fmla="*/ 37 h 40"/>
                <a:gd name="T14" fmla="*/ 20 w 54"/>
                <a:gd name="T15" fmla="*/ 33 h 40"/>
                <a:gd name="T16" fmla="*/ 20 w 54"/>
                <a:gd name="T17" fmla="*/ 25 h 40"/>
                <a:gd name="T18" fmla="*/ 16 w 54"/>
                <a:gd name="T19" fmla="*/ 25 h 40"/>
                <a:gd name="T20" fmla="*/ 34 w 54"/>
                <a:gd name="T21" fmla="*/ 19 h 40"/>
                <a:gd name="T22" fmla="*/ 47 w 54"/>
                <a:gd name="T23" fmla="*/ 33 h 40"/>
                <a:gd name="T24" fmla="*/ 50 w 54"/>
                <a:gd name="T25" fmla="*/ 33 h 40"/>
                <a:gd name="T26" fmla="*/ 54 w 54"/>
                <a:gd name="T27" fmla="*/ 33 h 40"/>
                <a:gd name="T28" fmla="*/ 47 w 54"/>
                <a:gd name="T29" fmla="*/ 21 h 40"/>
                <a:gd name="T30" fmla="*/ 43 w 54"/>
                <a:gd name="T31" fmla="*/ 20 h 40"/>
                <a:gd name="T32" fmla="*/ 40 w 54"/>
                <a:gd name="T33" fmla="*/ 20 h 40"/>
                <a:gd name="T34" fmla="*/ 36 w 54"/>
                <a:gd name="T35" fmla="*/ 19 h 40"/>
                <a:gd name="T36" fmla="*/ 34 w 54"/>
                <a:gd name="T37" fmla="*/ 19 h 40"/>
                <a:gd name="T38" fmla="*/ 0 w 54"/>
                <a:gd name="T39" fmla="*/ 0 h 40"/>
                <a:gd name="T40" fmla="*/ 1 w 54"/>
                <a:gd name="T41" fmla="*/ 2 h 40"/>
                <a:gd name="T42" fmla="*/ 1 w 54"/>
                <a:gd name="T43" fmla="*/ 5 h 40"/>
                <a:gd name="T44" fmla="*/ 1 w 54"/>
                <a:gd name="T45" fmla="*/ 8 h 40"/>
                <a:gd name="T46" fmla="*/ 1 w 54"/>
                <a:gd name="T47" fmla="*/ 9 h 40"/>
                <a:gd name="T48" fmla="*/ 3 w 54"/>
                <a:gd name="T49" fmla="*/ 10 h 40"/>
                <a:gd name="T50" fmla="*/ 4 w 54"/>
                <a:gd name="T51" fmla="*/ 12 h 40"/>
                <a:gd name="T52" fmla="*/ 7 w 54"/>
                <a:gd name="T53" fmla="*/ 13 h 40"/>
                <a:gd name="T54" fmla="*/ 12 w 54"/>
                <a:gd name="T55" fmla="*/ 15 h 40"/>
                <a:gd name="T56" fmla="*/ 16 w 54"/>
                <a:gd name="T57" fmla="*/ 15 h 40"/>
                <a:gd name="T58" fmla="*/ 17 w 54"/>
                <a:gd name="T59" fmla="*/ 15 h 40"/>
                <a:gd name="T60" fmla="*/ 16 w 54"/>
                <a:gd name="T61" fmla="*/ 13 h 40"/>
                <a:gd name="T62" fmla="*/ 8 w 54"/>
                <a:gd name="T63" fmla="*/ 6 h 40"/>
                <a:gd name="T64" fmla="*/ 0 w 5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" h="40">
                  <a:moveTo>
                    <a:pt x="16" y="25"/>
                  </a:moveTo>
                  <a:lnTo>
                    <a:pt x="13" y="33"/>
                  </a:lnTo>
                  <a:lnTo>
                    <a:pt x="15" y="35"/>
                  </a:lnTo>
                  <a:lnTo>
                    <a:pt x="16" y="36"/>
                  </a:lnTo>
                  <a:lnTo>
                    <a:pt x="20" y="39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25"/>
                  </a:lnTo>
                  <a:lnTo>
                    <a:pt x="16" y="25"/>
                  </a:lnTo>
                  <a:close/>
                  <a:moveTo>
                    <a:pt x="34" y="19"/>
                  </a:moveTo>
                  <a:lnTo>
                    <a:pt x="47" y="33"/>
                  </a:lnTo>
                  <a:lnTo>
                    <a:pt x="50" y="33"/>
                  </a:lnTo>
                  <a:lnTo>
                    <a:pt x="54" y="33"/>
                  </a:lnTo>
                  <a:lnTo>
                    <a:pt x="47" y="21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6" y="19"/>
                  </a:lnTo>
                  <a:lnTo>
                    <a:pt x="34" y="19"/>
                  </a:lnTo>
                  <a:close/>
                  <a:moveTo>
                    <a:pt x="0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26"/>
            <p:cNvSpPr>
              <a:spLocks/>
            </p:cNvSpPr>
            <p:nvPr/>
          </p:nvSpPr>
          <p:spPr bwMode="auto">
            <a:xfrm>
              <a:off x="8528537" y="4638240"/>
              <a:ext cx="28186" cy="11881"/>
            </a:xfrm>
            <a:custGeom>
              <a:avLst/>
              <a:gdLst>
                <a:gd name="T0" fmla="*/ 0 w 17"/>
                <a:gd name="T1" fmla="*/ 5 h 6"/>
                <a:gd name="T2" fmla="*/ 6 w 17"/>
                <a:gd name="T3" fmla="*/ 0 h 6"/>
                <a:gd name="T4" fmla="*/ 17 w 17"/>
                <a:gd name="T5" fmla="*/ 4 h 6"/>
                <a:gd name="T6" fmla="*/ 14 w 17"/>
                <a:gd name="T7" fmla="*/ 5 h 6"/>
                <a:gd name="T8" fmla="*/ 8 w 17"/>
                <a:gd name="T9" fmla="*/ 6 h 6"/>
                <a:gd name="T10" fmla="*/ 1 w 17"/>
                <a:gd name="T11" fmla="*/ 6 h 6"/>
                <a:gd name="T12" fmla="*/ 0 w 17"/>
                <a:gd name="T13" fmla="*/ 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7D2ED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27"/>
            <p:cNvSpPr>
              <a:spLocks noEditPoints="1"/>
            </p:cNvSpPr>
            <p:nvPr/>
          </p:nvSpPr>
          <p:spPr bwMode="auto">
            <a:xfrm>
              <a:off x="8911536" y="3949143"/>
              <a:ext cx="266938" cy="546524"/>
            </a:xfrm>
            <a:custGeom>
              <a:avLst/>
              <a:gdLst>
                <a:gd name="T0" fmla="*/ 135 w 161"/>
                <a:gd name="T1" fmla="*/ 209 h 276"/>
                <a:gd name="T2" fmla="*/ 118 w 161"/>
                <a:gd name="T3" fmla="*/ 218 h 276"/>
                <a:gd name="T4" fmla="*/ 110 w 161"/>
                <a:gd name="T5" fmla="*/ 221 h 276"/>
                <a:gd name="T6" fmla="*/ 97 w 161"/>
                <a:gd name="T7" fmla="*/ 216 h 276"/>
                <a:gd name="T8" fmla="*/ 83 w 161"/>
                <a:gd name="T9" fmla="*/ 228 h 276"/>
                <a:gd name="T10" fmla="*/ 80 w 161"/>
                <a:gd name="T11" fmla="*/ 243 h 276"/>
                <a:gd name="T12" fmla="*/ 91 w 161"/>
                <a:gd name="T13" fmla="*/ 233 h 276"/>
                <a:gd name="T14" fmla="*/ 107 w 161"/>
                <a:gd name="T15" fmla="*/ 237 h 276"/>
                <a:gd name="T16" fmla="*/ 115 w 161"/>
                <a:gd name="T17" fmla="*/ 256 h 276"/>
                <a:gd name="T18" fmla="*/ 135 w 161"/>
                <a:gd name="T19" fmla="*/ 268 h 276"/>
                <a:gd name="T20" fmla="*/ 143 w 161"/>
                <a:gd name="T21" fmla="*/ 255 h 276"/>
                <a:gd name="T22" fmla="*/ 143 w 161"/>
                <a:gd name="T23" fmla="*/ 245 h 276"/>
                <a:gd name="T24" fmla="*/ 159 w 161"/>
                <a:gd name="T25" fmla="*/ 225 h 276"/>
                <a:gd name="T26" fmla="*/ 153 w 161"/>
                <a:gd name="T27" fmla="*/ 213 h 276"/>
                <a:gd name="T28" fmla="*/ 123 w 161"/>
                <a:gd name="T29" fmla="*/ 178 h 276"/>
                <a:gd name="T30" fmla="*/ 120 w 161"/>
                <a:gd name="T31" fmla="*/ 189 h 276"/>
                <a:gd name="T32" fmla="*/ 126 w 161"/>
                <a:gd name="T33" fmla="*/ 181 h 276"/>
                <a:gd name="T34" fmla="*/ 101 w 161"/>
                <a:gd name="T35" fmla="*/ 186 h 276"/>
                <a:gd name="T36" fmla="*/ 96 w 161"/>
                <a:gd name="T37" fmla="*/ 181 h 276"/>
                <a:gd name="T38" fmla="*/ 88 w 161"/>
                <a:gd name="T39" fmla="*/ 189 h 276"/>
                <a:gd name="T40" fmla="*/ 101 w 161"/>
                <a:gd name="T41" fmla="*/ 194 h 276"/>
                <a:gd name="T42" fmla="*/ 114 w 161"/>
                <a:gd name="T43" fmla="*/ 183 h 276"/>
                <a:gd name="T44" fmla="*/ 120 w 161"/>
                <a:gd name="T45" fmla="*/ 169 h 276"/>
                <a:gd name="T46" fmla="*/ 108 w 161"/>
                <a:gd name="T47" fmla="*/ 177 h 276"/>
                <a:gd name="T48" fmla="*/ 128 w 161"/>
                <a:gd name="T49" fmla="*/ 159 h 276"/>
                <a:gd name="T50" fmla="*/ 135 w 161"/>
                <a:gd name="T51" fmla="*/ 175 h 276"/>
                <a:gd name="T52" fmla="*/ 140 w 161"/>
                <a:gd name="T53" fmla="*/ 175 h 276"/>
                <a:gd name="T54" fmla="*/ 40 w 161"/>
                <a:gd name="T55" fmla="*/ 155 h 276"/>
                <a:gd name="T56" fmla="*/ 34 w 161"/>
                <a:gd name="T57" fmla="*/ 166 h 276"/>
                <a:gd name="T58" fmla="*/ 15 w 161"/>
                <a:gd name="T59" fmla="*/ 201 h 276"/>
                <a:gd name="T60" fmla="*/ 0 w 161"/>
                <a:gd name="T61" fmla="*/ 213 h 276"/>
                <a:gd name="T62" fmla="*/ 26 w 161"/>
                <a:gd name="T63" fmla="*/ 201 h 276"/>
                <a:gd name="T64" fmla="*/ 42 w 161"/>
                <a:gd name="T65" fmla="*/ 178 h 276"/>
                <a:gd name="T66" fmla="*/ 81 w 161"/>
                <a:gd name="T67" fmla="*/ 164 h 276"/>
                <a:gd name="T68" fmla="*/ 97 w 161"/>
                <a:gd name="T69" fmla="*/ 162 h 276"/>
                <a:gd name="T70" fmla="*/ 105 w 161"/>
                <a:gd name="T71" fmla="*/ 139 h 276"/>
                <a:gd name="T72" fmla="*/ 118 w 161"/>
                <a:gd name="T73" fmla="*/ 146 h 276"/>
                <a:gd name="T74" fmla="*/ 53 w 161"/>
                <a:gd name="T75" fmla="*/ 146 h 276"/>
                <a:gd name="T76" fmla="*/ 84 w 161"/>
                <a:gd name="T77" fmla="*/ 138 h 276"/>
                <a:gd name="T78" fmla="*/ 128 w 161"/>
                <a:gd name="T79" fmla="*/ 134 h 276"/>
                <a:gd name="T80" fmla="*/ 134 w 161"/>
                <a:gd name="T81" fmla="*/ 151 h 276"/>
                <a:gd name="T82" fmla="*/ 139 w 161"/>
                <a:gd name="T83" fmla="*/ 138 h 276"/>
                <a:gd name="T84" fmla="*/ 130 w 161"/>
                <a:gd name="T85" fmla="*/ 127 h 276"/>
                <a:gd name="T86" fmla="*/ 56 w 161"/>
                <a:gd name="T87" fmla="*/ 113 h 276"/>
                <a:gd name="T88" fmla="*/ 76 w 161"/>
                <a:gd name="T89" fmla="*/ 135 h 276"/>
                <a:gd name="T90" fmla="*/ 64 w 161"/>
                <a:gd name="T91" fmla="*/ 109 h 276"/>
                <a:gd name="T92" fmla="*/ 126 w 161"/>
                <a:gd name="T93" fmla="*/ 103 h 276"/>
                <a:gd name="T94" fmla="*/ 60 w 161"/>
                <a:gd name="T95" fmla="*/ 39 h 276"/>
                <a:gd name="T96" fmla="*/ 58 w 161"/>
                <a:gd name="T97" fmla="*/ 54 h 276"/>
                <a:gd name="T98" fmla="*/ 46 w 161"/>
                <a:gd name="T99" fmla="*/ 51 h 276"/>
                <a:gd name="T100" fmla="*/ 48 w 161"/>
                <a:gd name="T101" fmla="*/ 61 h 276"/>
                <a:gd name="T102" fmla="*/ 62 w 161"/>
                <a:gd name="T103" fmla="*/ 80 h 276"/>
                <a:gd name="T104" fmla="*/ 68 w 161"/>
                <a:gd name="T105" fmla="*/ 108 h 276"/>
                <a:gd name="T106" fmla="*/ 96 w 161"/>
                <a:gd name="T107" fmla="*/ 109 h 276"/>
                <a:gd name="T108" fmla="*/ 112 w 161"/>
                <a:gd name="T109" fmla="*/ 124 h 276"/>
                <a:gd name="T110" fmla="*/ 115 w 161"/>
                <a:gd name="T111" fmla="*/ 107 h 276"/>
                <a:gd name="T112" fmla="*/ 89 w 161"/>
                <a:gd name="T113" fmla="*/ 93 h 276"/>
                <a:gd name="T114" fmla="*/ 76 w 161"/>
                <a:gd name="T115" fmla="*/ 84 h 276"/>
                <a:gd name="T116" fmla="*/ 76 w 161"/>
                <a:gd name="T117" fmla="*/ 70 h 276"/>
                <a:gd name="T118" fmla="*/ 84 w 161"/>
                <a:gd name="T119" fmla="*/ 49 h 276"/>
                <a:gd name="T120" fmla="*/ 87 w 161"/>
                <a:gd name="T121" fmla="*/ 23 h 276"/>
                <a:gd name="T122" fmla="*/ 87 w 161"/>
                <a:gd name="T123" fmla="*/ 2 h 276"/>
                <a:gd name="T124" fmla="*/ 68 w 161"/>
                <a:gd name="T125" fmla="*/ 2 h 2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1" h="276">
                  <a:moveTo>
                    <a:pt x="140" y="197"/>
                  </a:moveTo>
                  <a:lnTo>
                    <a:pt x="140" y="198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8" y="210"/>
                  </a:lnTo>
                  <a:lnTo>
                    <a:pt x="135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17"/>
                  </a:lnTo>
                  <a:lnTo>
                    <a:pt x="126" y="218"/>
                  </a:lnTo>
                  <a:lnTo>
                    <a:pt x="122" y="217"/>
                  </a:lnTo>
                  <a:lnTo>
                    <a:pt x="118" y="218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1"/>
                  </a:lnTo>
                  <a:lnTo>
                    <a:pt x="112" y="222"/>
                  </a:lnTo>
                  <a:lnTo>
                    <a:pt x="110" y="222"/>
                  </a:lnTo>
                  <a:lnTo>
                    <a:pt x="110" y="221"/>
                  </a:lnTo>
                  <a:lnTo>
                    <a:pt x="108" y="217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3" y="214"/>
                  </a:lnTo>
                  <a:lnTo>
                    <a:pt x="99" y="214"/>
                  </a:lnTo>
                  <a:lnTo>
                    <a:pt x="97" y="216"/>
                  </a:lnTo>
                  <a:lnTo>
                    <a:pt x="97" y="217"/>
                  </a:lnTo>
                  <a:lnTo>
                    <a:pt x="95" y="220"/>
                  </a:lnTo>
                  <a:lnTo>
                    <a:pt x="92" y="221"/>
                  </a:lnTo>
                  <a:lnTo>
                    <a:pt x="89" y="222"/>
                  </a:lnTo>
                  <a:lnTo>
                    <a:pt x="84" y="225"/>
                  </a:lnTo>
                  <a:lnTo>
                    <a:pt x="83" y="228"/>
                  </a:lnTo>
                  <a:lnTo>
                    <a:pt x="83" y="230"/>
                  </a:lnTo>
                  <a:lnTo>
                    <a:pt x="84" y="237"/>
                  </a:lnTo>
                  <a:lnTo>
                    <a:pt x="81" y="239"/>
                  </a:lnTo>
                  <a:lnTo>
                    <a:pt x="80" y="239"/>
                  </a:lnTo>
                  <a:lnTo>
                    <a:pt x="79" y="240"/>
                  </a:lnTo>
                  <a:lnTo>
                    <a:pt x="80" y="243"/>
                  </a:lnTo>
                  <a:lnTo>
                    <a:pt x="81" y="245"/>
                  </a:lnTo>
                  <a:lnTo>
                    <a:pt x="83" y="245"/>
                  </a:lnTo>
                  <a:lnTo>
                    <a:pt x="84" y="245"/>
                  </a:lnTo>
                  <a:lnTo>
                    <a:pt x="91" y="236"/>
                  </a:lnTo>
                  <a:lnTo>
                    <a:pt x="91" y="234"/>
                  </a:lnTo>
                  <a:lnTo>
                    <a:pt x="91" y="233"/>
                  </a:lnTo>
                  <a:lnTo>
                    <a:pt x="93" y="233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6" y="236"/>
                  </a:lnTo>
                  <a:lnTo>
                    <a:pt x="93" y="237"/>
                  </a:lnTo>
                  <a:lnTo>
                    <a:pt x="107" y="237"/>
                  </a:lnTo>
                  <a:lnTo>
                    <a:pt x="118" y="237"/>
                  </a:lnTo>
                  <a:lnTo>
                    <a:pt x="118" y="243"/>
                  </a:lnTo>
                  <a:lnTo>
                    <a:pt x="112" y="245"/>
                  </a:lnTo>
                  <a:lnTo>
                    <a:pt x="114" y="249"/>
                  </a:lnTo>
                  <a:lnTo>
                    <a:pt x="114" y="252"/>
                  </a:lnTo>
                  <a:lnTo>
                    <a:pt x="115" y="256"/>
                  </a:lnTo>
                  <a:lnTo>
                    <a:pt x="115" y="259"/>
                  </a:lnTo>
                  <a:lnTo>
                    <a:pt x="116" y="260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35" y="268"/>
                  </a:lnTo>
                  <a:lnTo>
                    <a:pt x="135" y="276"/>
                  </a:lnTo>
                  <a:lnTo>
                    <a:pt x="139" y="274"/>
                  </a:lnTo>
                  <a:lnTo>
                    <a:pt x="143" y="271"/>
                  </a:lnTo>
                  <a:lnTo>
                    <a:pt x="142" y="261"/>
                  </a:lnTo>
                  <a:lnTo>
                    <a:pt x="140" y="253"/>
                  </a:lnTo>
                  <a:lnTo>
                    <a:pt x="143" y="255"/>
                  </a:lnTo>
                  <a:lnTo>
                    <a:pt x="146" y="256"/>
                  </a:lnTo>
                  <a:lnTo>
                    <a:pt x="147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5" y="248"/>
                  </a:lnTo>
                  <a:lnTo>
                    <a:pt x="143" y="245"/>
                  </a:lnTo>
                  <a:lnTo>
                    <a:pt x="143" y="243"/>
                  </a:lnTo>
                  <a:lnTo>
                    <a:pt x="149" y="243"/>
                  </a:lnTo>
                  <a:lnTo>
                    <a:pt x="151" y="237"/>
                  </a:lnTo>
                  <a:lnTo>
                    <a:pt x="154" y="233"/>
                  </a:lnTo>
                  <a:lnTo>
                    <a:pt x="158" y="228"/>
                  </a:lnTo>
                  <a:lnTo>
                    <a:pt x="159" y="225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58" y="220"/>
                  </a:lnTo>
                  <a:lnTo>
                    <a:pt x="157" y="218"/>
                  </a:lnTo>
                  <a:lnTo>
                    <a:pt x="154" y="216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2"/>
                  </a:lnTo>
                  <a:lnTo>
                    <a:pt x="151" y="197"/>
                  </a:lnTo>
                  <a:lnTo>
                    <a:pt x="146" y="197"/>
                  </a:lnTo>
                  <a:lnTo>
                    <a:pt x="140" y="197"/>
                  </a:lnTo>
                  <a:close/>
                  <a:moveTo>
                    <a:pt x="123" y="178"/>
                  </a:moveTo>
                  <a:lnTo>
                    <a:pt x="123" y="179"/>
                  </a:lnTo>
                  <a:lnTo>
                    <a:pt x="122" y="181"/>
                  </a:lnTo>
                  <a:lnTo>
                    <a:pt x="118" y="181"/>
                  </a:lnTo>
                  <a:lnTo>
                    <a:pt x="118" y="185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3" y="187"/>
                  </a:lnTo>
                  <a:lnTo>
                    <a:pt x="127" y="189"/>
                  </a:lnTo>
                  <a:lnTo>
                    <a:pt x="128" y="189"/>
                  </a:lnTo>
                  <a:lnTo>
                    <a:pt x="128" y="187"/>
                  </a:lnTo>
                  <a:lnTo>
                    <a:pt x="127" y="183"/>
                  </a:lnTo>
                  <a:lnTo>
                    <a:pt x="126" y="181"/>
                  </a:lnTo>
                  <a:lnTo>
                    <a:pt x="123" y="178"/>
                  </a:lnTo>
                  <a:close/>
                  <a:moveTo>
                    <a:pt x="107" y="178"/>
                  </a:moveTo>
                  <a:lnTo>
                    <a:pt x="105" y="182"/>
                  </a:lnTo>
                  <a:lnTo>
                    <a:pt x="104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7" y="178"/>
                  </a:lnTo>
                  <a:close/>
                  <a:moveTo>
                    <a:pt x="99" y="166"/>
                  </a:moveTo>
                  <a:lnTo>
                    <a:pt x="97" y="174"/>
                  </a:lnTo>
                  <a:lnTo>
                    <a:pt x="96" y="181"/>
                  </a:lnTo>
                  <a:lnTo>
                    <a:pt x="91" y="181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9" y="191"/>
                  </a:lnTo>
                  <a:lnTo>
                    <a:pt x="93" y="193"/>
                  </a:lnTo>
                  <a:lnTo>
                    <a:pt x="96" y="194"/>
                  </a:lnTo>
                  <a:lnTo>
                    <a:pt x="99" y="197"/>
                  </a:lnTo>
                  <a:lnTo>
                    <a:pt x="104" y="199"/>
                  </a:lnTo>
                  <a:lnTo>
                    <a:pt x="101" y="194"/>
                  </a:lnTo>
                  <a:lnTo>
                    <a:pt x="101" y="190"/>
                  </a:lnTo>
                  <a:lnTo>
                    <a:pt x="101" y="189"/>
                  </a:lnTo>
                  <a:lnTo>
                    <a:pt x="103" y="189"/>
                  </a:lnTo>
                  <a:lnTo>
                    <a:pt x="104" y="190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18" y="179"/>
                  </a:lnTo>
                  <a:lnTo>
                    <a:pt x="120" y="175"/>
                  </a:lnTo>
                  <a:lnTo>
                    <a:pt x="120" y="174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18" y="167"/>
                  </a:lnTo>
                  <a:lnTo>
                    <a:pt x="115" y="166"/>
                  </a:lnTo>
                  <a:lnTo>
                    <a:pt x="110" y="175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10" y="173"/>
                  </a:lnTo>
                  <a:lnTo>
                    <a:pt x="110" y="166"/>
                  </a:lnTo>
                  <a:lnTo>
                    <a:pt x="104" y="166"/>
                  </a:lnTo>
                  <a:lnTo>
                    <a:pt x="99" y="166"/>
                  </a:lnTo>
                  <a:close/>
                  <a:moveTo>
                    <a:pt x="127" y="155"/>
                  </a:moveTo>
                  <a:lnTo>
                    <a:pt x="128" y="159"/>
                  </a:lnTo>
                  <a:lnTo>
                    <a:pt x="130" y="159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70"/>
                  </a:lnTo>
                  <a:lnTo>
                    <a:pt x="132" y="173"/>
                  </a:lnTo>
                  <a:lnTo>
                    <a:pt x="135" y="175"/>
                  </a:lnTo>
                  <a:lnTo>
                    <a:pt x="138" y="177"/>
                  </a:lnTo>
                  <a:lnTo>
                    <a:pt x="140" y="179"/>
                  </a:lnTo>
                  <a:lnTo>
                    <a:pt x="143" y="181"/>
                  </a:lnTo>
                  <a:lnTo>
                    <a:pt x="143" y="178"/>
                  </a:lnTo>
                  <a:lnTo>
                    <a:pt x="143" y="177"/>
                  </a:lnTo>
                  <a:lnTo>
                    <a:pt x="140" y="175"/>
                  </a:lnTo>
                  <a:lnTo>
                    <a:pt x="140" y="158"/>
                  </a:lnTo>
                  <a:lnTo>
                    <a:pt x="138" y="158"/>
                  </a:lnTo>
                  <a:lnTo>
                    <a:pt x="134" y="156"/>
                  </a:lnTo>
                  <a:lnTo>
                    <a:pt x="131" y="156"/>
                  </a:lnTo>
                  <a:lnTo>
                    <a:pt x="127" y="155"/>
                  </a:lnTo>
                  <a:close/>
                  <a:moveTo>
                    <a:pt x="40" y="155"/>
                  </a:moveTo>
                  <a:lnTo>
                    <a:pt x="40" y="156"/>
                  </a:lnTo>
                  <a:lnTo>
                    <a:pt x="40" y="159"/>
                  </a:lnTo>
                  <a:lnTo>
                    <a:pt x="40" y="162"/>
                  </a:lnTo>
                  <a:lnTo>
                    <a:pt x="40" y="163"/>
                  </a:lnTo>
                  <a:lnTo>
                    <a:pt x="40" y="166"/>
                  </a:lnTo>
                  <a:lnTo>
                    <a:pt x="34" y="166"/>
                  </a:lnTo>
                  <a:lnTo>
                    <a:pt x="27" y="183"/>
                  </a:lnTo>
                  <a:lnTo>
                    <a:pt x="23" y="193"/>
                  </a:lnTo>
                  <a:lnTo>
                    <a:pt x="21" y="197"/>
                  </a:lnTo>
                  <a:lnTo>
                    <a:pt x="19" y="199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5" y="205"/>
                  </a:lnTo>
                  <a:lnTo>
                    <a:pt x="3" y="206"/>
                  </a:lnTo>
                  <a:lnTo>
                    <a:pt x="2" y="210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3" y="214"/>
                  </a:lnTo>
                  <a:lnTo>
                    <a:pt x="14" y="210"/>
                  </a:lnTo>
                  <a:lnTo>
                    <a:pt x="19" y="208"/>
                  </a:lnTo>
                  <a:lnTo>
                    <a:pt x="25" y="204"/>
                  </a:lnTo>
                  <a:lnTo>
                    <a:pt x="26" y="201"/>
                  </a:lnTo>
                  <a:lnTo>
                    <a:pt x="27" y="197"/>
                  </a:lnTo>
                  <a:lnTo>
                    <a:pt x="27" y="193"/>
                  </a:lnTo>
                  <a:lnTo>
                    <a:pt x="29" y="189"/>
                  </a:lnTo>
                  <a:lnTo>
                    <a:pt x="33" y="185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4" y="175"/>
                  </a:lnTo>
                  <a:lnTo>
                    <a:pt x="45" y="173"/>
                  </a:lnTo>
                  <a:lnTo>
                    <a:pt x="42" y="164"/>
                  </a:lnTo>
                  <a:lnTo>
                    <a:pt x="40" y="155"/>
                  </a:lnTo>
                  <a:close/>
                  <a:moveTo>
                    <a:pt x="84" y="150"/>
                  </a:moveTo>
                  <a:lnTo>
                    <a:pt x="81" y="164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4" y="171"/>
                  </a:lnTo>
                  <a:lnTo>
                    <a:pt x="87" y="170"/>
                  </a:lnTo>
                  <a:lnTo>
                    <a:pt x="96" y="169"/>
                  </a:lnTo>
                  <a:lnTo>
                    <a:pt x="97" y="162"/>
                  </a:lnTo>
                  <a:lnTo>
                    <a:pt x="97" y="158"/>
                  </a:lnTo>
                  <a:lnTo>
                    <a:pt x="99" y="155"/>
                  </a:lnTo>
                  <a:lnTo>
                    <a:pt x="91" y="152"/>
                  </a:lnTo>
                  <a:lnTo>
                    <a:pt x="84" y="150"/>
                  </a:lnTo>
                  <a:close/>
                  <a:moveTo>
                    <a:pt x="104" y="138"/>
                  </a:moveTo>
                  <a:lnTo>
                    <a:pt x="105" y="139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10" y="146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04" y="138"/>
                  </a:lnTo>
                  <a:close/>
                  <a:moveTo>
                    <a:pt x="45" y="138"/>
                  </a:moveTo>
                  <a:lnTo>
                    <a:pt x="50" y="144"/>
                  </a:lnTo>
                  <a:lnTo>
                    <a:pt x="53" y="146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49" y="139"/>
                  </a:lnTo>
                  <a:lnTo>
                    <a:pt x="45" y="138"/>
                  </a:lnTo>
                  <a:close/>
                  <a:moveTo>
                    <a:pt x="81" y="132"/>
                  </a:moveTo>
                  <a:lnTo>
                    <a:pt x="84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4" y="134"/>
                  </a:lnTo>
                  <a:lnTo>
                    <a:pt x="81" y="132"/>
                  </a:lnTo>
                  <a:close/>
                  <a:moveTo>
                    <a:pt x="127" y="127"/>
                  </a:moveTo>
                  <a:lnTo>
                    <a:pt x="128" y="134"/>
                  </a:lnTo>
                  <a:lnTo>
                    <a:pt x="127" y="135"/>
                  </a:lnTo>
                  <a:lnTo>
                    <a:pt x="128" y="138"/>
                  </a:lnTo>
                  <a:lnTo>
                    <a:pt x="132" y="144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4" y="151"/>
                  </a:lnTo>
                  <a:lnTo>
                    <a:pt x="138" y="152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0" y="150"/>
                  </a:lnTo>
                  <a:lnTo>
                    <a:pt x="138" y="147"/>
                  </a:lnTo>
                  <a:lnTo>
                    <a:pt x="139" y="138"/>
                  </a:lnTo>
                  <a:lnTo>
                    <a:pt x="140" y="131"/>
                  </a:lnTo>
                  <a:lnTo>
                    <a:pt x="139" y="128"/>
                  </a:lnTo>
                  <a:lnTo>
                    <a:pt x="138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8" y="127"/>
                  </a:lnTo>
                  <a:lnTo>
                    <a:pt x="127" y="127"/>
                  </a:lnTo>
                  <a:close/>
                  <a:moveTo>
                    <a:pt x="58" y="108"/>
                  </a:moveTo>
                  <a:lnTo>
                    <a:pt x="58" y="109"/>
                  </a:lnTo>
                  <a:lnTo>
                    <a:pt x="57" y="111"/>
                  </a:lnTo>
                  <a:lnTo>
                    <a:pt x="56" y="113"/>
                  </a:lnTo>
                  <a:lnTo>
                    <a:pt x="70" y="124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6" y="135"/>
                  </a:lnTo>
                  <a:lnTo>
                    <a:pt x="75" y="120"/>
                  </a:lnTo>
                  <a:lnTo>
                    <a:pt x="73" y="115"/>
                  </a:lnTo>
                  <a:lnTo>
                    <a:pt x="72" y="112"/>
                  </a:lnTo>
                  <a:lnTo>
                    <a:pt x="70" y="111"/>
                  </a:lnTo>
                  <a:lnTo>
                    <a:pt x="68" y="109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58" y="108"/>
                  </a:lnTo>
                  <a:close/>
                  <a:moveTo>
                    <a:pt x="123" y="101"/>
                  </a:moveTo>
                  <a:lnTo>
                    <a:pt x="124" y="107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4" y="101"/>
                  </a:lnTo>
                  <a:lnTo>
                    <a:pt x="123" y="101"/>
                  </a:lnTo>
                  <a:close/>
                  <a:moveTo>
                    <a:pt x="62" y="0"/>
                  </a:moveTo>
                  <a:lnTo>
                    <a:pt x="61" y="11"/>
                  </a:lnTo>
                  <a:lnTo>
                    <a:pt x="61" y="19"/>
                  </a:lnTo>
                  <a:lnTo>
                    <a:pt x="60" y="39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50"/>
                  </a:lnTo>
                  <a:lnTo>
                    <a:pt x="58" y="54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49" y="53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6" y="59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0" y="84"/>
                  </a:lnTo>
                  <a:lnTo>
                    <a:pt x="61" y="81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2" y="93"/>
                  </a:lnTo>
                  <a:lnTo>
                    <a:pt x="62" y="96"/>
                  </a:lnTo>
                  <a:lnTo>
                    <a:pt x="65" y="101"/>
                  </a:lnTo>
                  <a:lnTo>
                    <a:pt x="68" y="108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8" y="107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6" y="104"/>
                  </a:lnTo>
                  <a:lnTo>
                    <a:pt x="101" y="108"/>
                  </a:lnTo>
                  <a:lnTo>
                    <a:pt x="104" y="113"/>
                  </a:lnTo>
                  <a:lnTo>
                    <a:pt x="112" y="124"/>
                  </a:lnTo>
                  <a:lnTo>
                    <a:pt x="115" y="125"/>
                  </a:lnTo>
                  <a:lnTo>
                    <a:pt x="118" y="127"/>
                  </a:lnTo>
                  <a:lnTo>
                    <a:pt x="118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15" y="107"/>
                  </a:lnTo>
                  <a:lnTo>
                    <a:pt x="114" y="101"/>
                  </a:lnTo>
                  <a:lnTo>
                    <a:pt x="112" y="96"/>
                  </a:lnTo>
                  <a:lnTo>
                    <a:pt x="101" y="99"/>
                  </a:lnTo>
                  <a:lnTo>
                    <a:pt x="101" y="90"/>
                  </a:lnTo>
                  <a:lnTo>
                    <a:pt x="95" y="92"/>
                  </a:lnTo>
                  <a:lnTo>
                    <a:pt x="89" y="93"/>
                  </a:lnTo>
                  <a:lnTo>
                    <a:pt x="84" y="94"/>
                  </a:lnTo>
                  <a:lnTo>
                    <a:pt x="79" y="96"/>
                  </a:lnTo>
                  <a:lnTo>
                    <a:pt x="77" y="89"/>
                  </a:lnTo>
                  <a:lnTo>
                    <a:pt x="77" y="85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5" y="80"/>
                  </a:lnTo>
                  <a:lnTo>
                    <a:pt x="73" y="74"/>
                  </a:lnTo>
                  <a:lnTo>
                    <a:pt x="75" y="73"/>
                  </a:lnTo>
                  <a:lnTo>
                    <a:pt x="76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3" y="65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3" y="37"/>
                  </a:lnTo>
                  <a:lnTo>
                    <a:pt x="95" y="35"/>
                  </a:lnTo>
                  <a:lnTo>
                    <a:pt x="93" y="34"/>
                  </a:lnTo>
                  <a:lnTo>
                    <a:pt x="91" y="29"/>
                  </a:lnTo>
                  <a:lnTo>
                    <a:pt x="87" y="23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7" y="11"/>
                  </a:lnTo>
                  <a:lnTo>
                    <a:pt x="88" y="6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5" y="3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3" y="4"/>
                  </a:lnTo>
                  <a:lnTo>
                    <a:pt x="68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228"/>
            <p:cNvSpPr>
              <a:spLocks noEditPoints="1"/>
            </p:cNvSpPr>
            <p:nvPr/>
          </p:nvSpPr>
          <p:spPr bwMode="auto">
            <a:xfrm>
              <a:off x="9556500" y="4812494"/>
              <a:ext cx="422791" cy="354449"/>
            </a:xfrm>
            <a:custGeom>
              <a:avLst/>
              <a:gdLst>
                <a:gd name="T0" fmla="*/ 37 w 255"/>
                <a:gd name="T1" fmla="*/ 144 h 179"/>
                <a:gd name="T2" fmla="*/ 49 w 255"/>
                <a:gd name="T3" fmla="*/ 132 h 179"/>
                <a:gd name="T4" fmla="*/ 60 w 255"/>
                <a:gd name="T5" fmla="*/ 123 h 179"/>
                <a:gd name="T6" fmla="*/ 85 w 255"/>
                <a:gd name="T7" fmla="*/ 128 h 179"/>
                <a:gd name="T8" fmla="*/ 96 w 255"/>
                <a:gd name="T9" fmla="*/ 139 h 179"/>
                <a:gd name="T10" fmla="*/ 100 w 255"/>
                <a:gd name="T11" fmla="*/ 151 h 179"/>
                <a:gd name="T12" fmla="*/ 111 w 255"/>
                <a:gd name="T13" fmla="*/ 154 h 179"/>
                <a:gd name="T14" fmla="*/ 139 w 255"/>
                <a:gd name="T15" fmla="*/ 174 h 179"/>
                <a:gd name="T16" fmla="*/ 162 w 255"/>
                <a:gd name="T17" fmla="*/ 171 h 179"/>
                <a:gd name="T18" fmla="*/ 154 w 255"/>
                <a:gd name="T19" fmla="*/ 163 h 179"/>
                <a:gd name="T20" fmla="*/ 149 w 255"/>
                <a:gd name="T21" fmla="*/ 159 h 179"/>
                <a:gd name="T22" fmla="*/ 140 w 255"/>
                <a:gd name="T23" fmla="*/ 155 h 179"/>
                <a:gd name="T24" fmla="*/ 136 w 255"/>
                <a:gd name="T25" fmla="*/ 147 h 179"/>
                <a:gd name="T26" fmla="*/ 128 w 255"/>
                <a:gd name="T27" fmla="*/ 142 h 179"/>
                <a:gd name="T28" fmla="*/ 126 w 255"/>
                <a:gd name="T29" fmla="*/ 127 h 179"/>
                <a:gd name="T30" fmla="*/ 116 w 255"/>
                <a:gd name="T31" fmla="*/ 124 h 179"/>
                <a:gd name="T32" fmla="*/ 111 w 255"/>
                <a:gd name="T33" fmla="*/ 115 h 179"/>
                <a:gd name="T34" fmla="*/ 119 w 255"/>
                <a:gd name="T35" fmla="*/ 81 h 179"/>
                <a:gd name="T36" fmla="*/ 108 w 255"/>
                <a:gd name="T37" fmla="*/ 81 h 179"/>
                <a:gd name="T38" fmla="*/ 103 w 255"/>
                <a:gd name="T39" fmla="*/ 76 h 179"/>
                <a:gd name="T40" fmla="*/ 92 w 255"/>
                <a:gd name="T41" fmla="*/ 69 h 179"/>
                <a:gd name="T42" fmla="*/ 84 w 255"/>
                <a:gd name="T43" fmla="*/ 64 h 179"/>
                <a:gd name="T44" fmla="*/ 75 w 255"/>
                <a:gd name="T45" fmla="*/ 45 h 179"/>
                <a:gd name="T46" fmla="*/ 66 w 255"/>
                <a:gd name="T47" fmla="*/ 45 h 179"/>
                <a:gd name="T48" fmla="*/ 58 w 255"/>
                <a:gd name="T49" fmla="*/ 34 h 179"/>
                <a:gd name="T50" fmla="*/ 27 w 255"/>
                <a:gd name="T51" fmla="*/ 25 h 179"/>
                <a:gd name="T52" fmla="*/ 3 w 255"/>
                <a:gd name="T53" fmla="*/ 89 h 179"/>
                <a:gd name="T54" fmla="*/ 165 w 255"/>
                <a:gd name="T55" fmla="*/ 155 h 179"/>
                <a:gd name="T56" fmla="*/ 170 w 255"/>
                <a:gd name="T57" fmla="*/ 159 h 179"/>
                <a:gd name="T58" fmla="*/ 232 w 255"/>
                <a:gd name="T59" fmla="*/ 74 h 179"/>
                <a:gd name="T60" fmla="*/ 239 w 255"/>
                <a:gd name="T61" fmla="*/ 92 h 179"/>
                <a:gd name="T62" fmla="*/ 252 w 255"/>
                <a:gd name="T63" fmla="*/ 99 h 179"/>
                <a:gd name="T64" fmla="*/ 243 w 255"/>
                <a:gd name="T65" fmla="*/ 77 h 179"/>
                <a:gd name="T66" fmla="*/ 186 w 255"/>
                <a:gd name="T67" fmla="*/ 50 h 179"/>
                <a:gd name="T68" fmla="*/ 185 w 255"/>
                <a:gd name="T69" fmla="*/ 56 h 179"/>
                <a:gd name="T70" fmla="*/ 180 w 255"/>
                <a:gd name="T71" fmla="*/ 65 h 179"/>
                <a:gd name="T72" fmla="*/ 174 w 255"/>
                <a:gd name="T73" fmla="*/ 70 h 179"/>
                <a:gd name="T74" fmla="*/ 163 w 255"/>
                <a:gd name="T75" fmla="*/ 70 h 179"/>
                <a:gd name="T76" fmla="*/ 159 w 255"/>
                <a:gd name="T77" fmla="*/ 65 h 179"/>
                <a:gd name="T78" fmla="*/ 134 w 255"/>
                <a:gd name="T79" fmla="*/ 73 h 179"/>
                <a:gd name="T80" fmla="*/ 145 w 255"/>
                <a:gd name="T81" fmla="*/ 85 h 179"/>
                <a:gd name="T82" fmla="*/ 167 w 255"/>
                <a:gd name="T83" fmla="*/ 84 h 179"/>
                <a:gd name="T84" fmla="*/ 184 w 255"/>
                <a:gd name="T85" fmla="*/ 73 h 179"/>
                <a:gd name="T86" fmla="*/ 188 w 255"/>
                <a:gd name="T87" fmla="*/ 68 h 179"/>
                <a:gd name="T88" fmla="*/ 194 w 255"/>
                <a:gd name="T89" fmla="*/ 66 h 179"/>
                <a:gd name="T90" fmla="*/ 196 w 255"/>
                <a:gd name="T91" fmla="*/ 50 h 179"/>
                <a:gd name="T92" fmla="*/ 196 w 255"/>
                <a:gd name="T93" fmla="*/ 41 h 179"/>
                <a:gd name="T94" fmla="*/ 204 w 255"/>
                <a:gd name="T95" fmla="*/ 53 h 179"/>
                <a:gd name="T96" fmla="*/ 204 w 255"/>
                <a:gd name="T97" fmla="*/ 48 h 179"/>
                <a:gd name="T98" fmla="*/ 198 w 255"/>
                <a:gd name="T99" fmla="*/ 35 h 179"/>
                <a:gd name="T100" fmla="*/ 184 w 255"/>
                <a:gd name="T101" fmla="*/ 29 h 179"/>
                <a:gd name="T102" fmla="*/ 188 w 255"/>
                <a:gd name="T103" fmla="*/ 26 h 179"/>
                <a:gd name="T104" fmla="*/ 159 w 255"/>
                <a:gd name="T105" fmla="*/ 19 h 179"/>
                <a:gd name="T106" fmla="*/ 166 w 255"/>
                <a:gd name="T107" fmla="*/ 15 h 179"/>
                <a:gd name="T108" fmla="*/ 97 w 255"/>
                <a:gd name="T109" fmla="*/ 0 h 179"/>
                <a:gd name="T110" fmla="*/ 105 w 255"/>
                <a:gd name="T111" fmla="*/ 4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5" h="179">
                  <a:moveTo>
                    <a:pt x="3" y="149"/>
                  </a:moveTo>
                  <a:lnTo>
                    <a:pt x="17" y="147"/>
                  </a:lnTo>
                  <a:lnTo>
                    <a:pt x="31" y="146"/>
                  </a:lnTo>
                  <a:lnTo>
                    <a:pt x="37" y="144"/>
                  </a:lnTo>
                  <a:lnTo>
                    <a:pt x="42" y="143"/>
                  </a:lnTo>
                  <a:lnTo>
                    <a:pt x="46" y="139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49" y="128"/>
                  </a:lnTo>
                  <a:lnTo>
                    <a:pt x="48" y="126"/>
                  </a:lnTo>
                  <a:lnTo>
                    <a:pt x="49" y="123"/>
                  </a:lnTo>
                  <a:lnTo>
                    <a:pt x="60" y="123"/>
                  </a:lnTo>
                  <a:lnTo>
                    <a:pt x="66" y="124"/>
                  </a:lnTo>
                  <a:lnTo>
                    <a:pt x="73" y="124"/>
                  </a:lnTo>
                  <a:lnTo>
                    <a:pt x="80" y="126"/>
                  </a:lnTo>
                  <a:lnTo>
                    <a:pt x="85" y="128"/>
                  </a:lnTo>
                  <a:lnTo>
                    <a:pt x="91" y="131"/>
                  </a:lnTo>
                  <a:lnTo>
                    <a:pt x="93" y="134"/>
                  </a:lnTo>
                  <a:lnTo>
                    <a:pt x="95" y="135"/>
                  </a:lnTo>
                  <a:lnTo>
                    <a:pt x="96" y="139"/>
                  </a:lnTo>
                  <a:lnTo>
                    <a:pt x="97" y="143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0" y="151"/>
                  </a:lnTo>
                  <a:lnTo>
                    <a:pt x="103" y="151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1" y="154"/>
                  </a:lnTo>
                  <a:lnTo>
                    <a:pt x="119" y="169"/>
                  </a:lnTo>
                  <a:lnTo>
                    <a:pt x="123" y="171"/>
                  </a:lnTo>
                  <a:lnTo>
                    <a:pt x="127" y="173"/>
                  </a:lnTo>
                  <a:lnTo>
                    <a:pt x="139" y="174"/>
                  </a:lnTo>
                  <a:lnTo>
                    <a:pt x="151" y="177"/>
                  </a:lnTo>
                  <a:lnTo>
                    <a:pt x="162" y="179"/>
                  </a:lnTo>
                  <a:lnTo>
                    <a:pt x="162" y="175"/>
                  </a:lnTo>
                  <a:lnTo>
                    <a:pt x="162" y="171"/>
                  </a:lnTo>
                  <a:lnTo>
                    <a:pt x="157" y="169"/>
                  </a:lnTo>
                  <a:lnTo>
                    <a:pt x="154" y="169"/>
                  </a:lnTo>
                  <a:lnTo>
                    <a:pt x="151" y="166"/>
                  </a:lnTo>
                  <a:lnTo>
                    <a:pt x="154" y="163"/>
                  </a:lnTo>
                  <a:lnTo>
                    <a:pt x="155" y="162"/>
                  </a:lnTo>
                  <a:lnTo>
                    <a:pt x="154" y="161"/>
                  </a:lnTo>
                  <a:lnTo>
                    <a:pt x="151" y="159"/>
                  </a:lnTo>
                  <a:lnTo>
                    <a:pt x="149" y="159"/>
                  </a:lnTo>
                  <a:lnTo>
                    <a:pt x="145" y="159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55"/>
                  </a:lnTo>
                  <a:lnTo>
                    <a:pt x="140" y="153"/>
                  </a:lnTo>
                  <a:lnTo>
                    <a:pt x="142" y="149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4" y="147"/>
                  </a:lnTo>
                  <a:lnTo>
                    <a:pt x="131" y="146"/>
                  </a:lnTo>
                  <a:lnTo>
                    <a:pt x="130" y="144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7" y="130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1" y="115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20" y="96"/>
                  </a:lnTo>
                  <a:lnTo>
                    <a:pt x="119" y="81"/>
                  </a:lnTo>
                  <a:lnTo>
                    <a:pt x="116" y="81"/>
                  </a:lnTo>
                  <a:lnTo>
                    <a:pt x="115" y="80"/>
                  </a:lnTo>
                  <a:lnTo>
                    <a:pt x="112" y="81"/>
                  </a:lnTo>
                  <a:lnTo>
                    <a:pt x="108" y="81"/>
                  </a:lnTo>
                  <a:lnTo>
                    <a:pt x="105" y="81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3" y="76"/>
                  </a:lnTo>
                  <a:lnTo>
                    <a:pt x="101" y="73"/>
                  </a:lnTo>
                  <a:lnTo>
                    <a:pt x="100" y="70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88" y="69"/>
                  </a:lnTo>
                  <a:lnTo>
                    <a:pt x="85" y="68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0" y="52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2" y="39"/>
                  </a:lnTo>
                  <a:lnTo>
                    <a:pt x="61" y="37"/>
                  </a:lnTo>
                  <a:lnTo>
                    <a:pt x="58" y="34"/>
                  </a:lnTo>
                  <a:lnTo>
                    <a:pt x="54" y="33"/>
                  </a:lnTo>
                  <a:lnTo>
                    <a:pt x="50" y="30"/>
                  </a:lnTo>
                  <a:lnTo>
                    <a:pt x="38" y="27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18" y="22"/>
                  </a:lnTo>
                  <a:lnTo>
                    <a:pt x="2" y="13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3" y="103"/>
                  </a:lnTo>
                  <a:lnTo>
                    <a:pt x="3" y="149"/>
                  </a:lnTo>
                  <a:close/>
                  <a:moveTo>
                    <a:pt x="165" y="155"/>
                  </a:moveTo>
                  <a:lnTo>
                    <a:pt x="167" y="161"/>
                  </a:lnTo>
                  <a:lnTo>
                    <a:pt x="169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7" y="157"/>
                  </a:lnTo>
                  <a:lnTo>
                    <a:pt x="165" y="155"/>
                  </a:lnTo>
                  <a:close/>
                  <a:moveTo>
                    <a:pt x="229" y="60"/>
                  </a:moveTo>
                  <a:lnTo>
                    <a:pt x="232" y="74"/>
                  </a:lnTo>
                  <a:lnTo>
                    <a:pt x="233" y="80"/>
                  </a:lnTo>
                  <a:lnTo>
                    <a:pt x="235" y="84"/>
                  </a:lnTo>
                  <a:lnTo>
                    <a:pt x="236" y="88"/>
                  </a:lnTo>
                  <a:lnTo>
                    <a:pt x="239" y="92"/>
                  </a:lnTo>
                  <a:lnTo>
                    <a:pt x="245" y="101"/>
                  </a:lnTo>
                  <a:lnTo>
                    <a:pt x="251" y="101"/>
                  </a:lnTo>
                  <a:lnTo>
                    <a:pt x="254" y="100"/>
                  </a:lnTo>
                  <a:lnTo>
                    <a:pt x="252" y="99"/>
                  </a:lnTo>
                  <a:lnTo>
                    <a:pt x="254" y="100"/>
                  </a:lnTo>
                  <a:lnTo>
                    <a:pt x="255" y="97"/>
                  </a:lnTo>
                  <a:lnTo>
                    <a:pt x="255" y="91"/>
                  </a:lnTo>
                  <a:lnTo>
                    <a:pt x="243" y="77"/>
                  </a:lnTo>
                  <a:lnTo>
                    <a:pt x="229" y="60"/>
                  </a:lnTo>
                  <a:close/>
                  <a:moveTo>
                    <a:pt x="188" y="48"/>
                  </a:moveTo>
                  <a:lnTo>
                    <a:pt x="188" y="50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50"/>
                  </a:lnTo>
                  <a:lnTo>
                    <a:pt x="185" y="53"/>
                  </a:lnTo>
                  <a:lnTo>
                    <a:pt x="185" y="56"/>
                  </a:lnTo>
                  <a:lnTo>
                    <a:pt x="185" y="58"/>
                  </a:lnTo>
                  <a:lnTo>
                    <a:pt x="181" y="58"/>
                  </a:lnTo>
                  <a:lnTo>
                    <a:pt x="180" y="64"/>
                  </a:lnTo>
                  <a:lnTo>
                    <a:pt x="180" y="65"/>
                  </a:lnTo>
                  <a:lnTo>
                    <a:pt x="178" y="68"/>
                  </a:lnTo>
                  <a:lnTo>
                    <a:pt x="175" y="68"/>
                  </a:lnTo>
                  <a:lnTo>
                    <a:pt x="175" y="70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6" y="70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8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34" y="73"/>
                  </a:lnTo>
                  <a:lnTo>
                    <a:pt x="136" y="76"/>
                  </a:lnTo>
                  <a:lnTo>
                    <a:pt x="139" y="80"/>
                  </a:lnTo>
                  <a:lnTo>
                    <a:pt x="142" y="84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7" y="87"/>
                  </a:lnTo>
                  <a:lnTo>
                    <a:pt x="167" y="84"/>
                  </a:lnTo>
                  <a:lnTo>
                    <a:pt x="177" y="80"/>
                  </a:lnTo>
                  <a:lnTo>
                    <a:pt x="181" y="79"/>
                  </a:lnTo>
                  <a:lnTo>
                    <a:pt x="184" y="76"/>
                  </a:lnTo>
                  <a:lnTo>
                    <a:pt x="184" y="73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5" y="68"/>
                  </a:lnTo>
                  <a:lnTo>
                    <a:pt x="188" y="68"/>
                  </a:lnTo>
                  <a:lnTo>
                    <a:pt x="189" y="68"/>
                  </a:lnTo>
                  <a:lnTo>
                    <a:pt x="192" y="68"/>
                  </a:lnTo>
                  <a:lnTo>
                    <a:pt x="193" y="68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4" y="60"/>
                  </a:lnTo>
                  <a:lnTo>
                    <a:pt x="196" y="54"/>
                  </a:lnTo>
                  <a:lnTo>
                    <a:pt x="196" y="50"/>
                  </a:lnTo>
                  <a:lnTo>
                    <a:pt x="188" y="48"/>
                  </a:lnTo>
                  <a:close/>
                  <a:moveTo>
                    <a:pt x="190" y="29"/>
                  </a:moveTo>
                  <a:lnTo>
                    <a:pt x="194" y="35"/>
                  </a:lnTo>
                  <a:lnTo>
                    <a:pt x="196" y="41"/>
                  </a:lnTo>
                  <a:lnTo>
                    <a:pt x="197" y="46"/>
                  </a:lnTo>
                  <a:lnTo>
                    <a:pt x="198" y="56"/>
                  </a:lnTo>
                  <a:lnTo>
                    <a:pt x="200" y="54"/>
                  </a:lnTo>
                  <a:lnTo>
                    <a:pt x="204" y="53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4" y="48"/>
                  </a:lnTo>
                  <a:lnTo>
                    <a:pt x="205" y="49"/>
                  </a:lnTo>
                  <a:lnTo>
                    <a:pt x="206" y="46"/>
                  </a:lnTo>
                  <a:lnTo>
                    <a:pt x="206" y="42"/>
                  </a:lnTo>
                  <a:lnTo>
                    <a:pt x="198" y="35"/>
                  </a:lnTo>
                  <a:lnTo>
                    <a:pt x="190" y="29"/>
                  </a:lnTo>
                  <a:close/>
                  <a:moveTo>
                    <a:pt x="170" y="17"/>
                  </a:moveTo>
                  <a:lnTo>
                    <a:pt x="170" y="22"/>
                  </a:lnTo>
                  <a:lnTo>
                    <a:pt x="184" y="29"/>
                  </a:lnTo>
                  <a:lnTo>
                    <a:pt x="185" y="30"/>
                  </a:lnTo>
                  <a:lnTo>
                    <a:pt x="186" y="30"/>
                  </a:lnTo>
                  <a:lnTo>
                    <a:pt x="188" y="29"/>
                  </a:lnTo>
                  <a:lnTo>
                    <a:pt x="188" y="26"/>
                  </a:lnTo>
                  <a:lnTo>
                    <a:pt x="188" y="25"/>
                  </a:lnTo>
                  <a:lnTo>
                    <a:pt x="170" y="17"/>
                  </a:lnTo>
                  <a:close/>
                  <a:moveTo>
                    <a:pt x="157" y="11"/>
                  </a:moveTo>
                  <a:lnTo>
                    <a:pt x="159" y="19"/>
                  </a:lnTo>
                  <a:lnTo>
                    <a:pt x="162" y="19"/>
                  </a:lnTo>
                  <a:lnTo>
                    <a:pt x="163" y="18"/>
                  </a:lnTo>
                  <a:lnTo>
                    <a:pt x="165" y="17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5" y="13"/>
                  </a:lnTo>
                  <a:lnTo>
                    <a:pt x="157" y="11"/>
                  </a:lnTo>
                  <a:close/>
                  <a:moveTo>
                    <a:pt x="97" y="0"/>
                  </a:moveTo>
                  <a:lnTo>
                    <a:pt x="97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05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229"/>
            <p:cNvSpPr>
              <a:spLocks noEditPoints="1"/>
            </p:cNvSpPr>
            <p:nvPr/>
          </p:nvSpPr>
          <p:spPr bwMode="auto">
            <a:xfrm>
              <a:off x="10266125" y="6196627"/>
              <a:ext cx="266938" cy="605930"/>
            </a:xfrm>
            <a:custGeom>
              <a:avLst/>
              <a:gdLst>
                <a:gd name="T0" fmla="*/ 24 w 161"/>
                <a:gd name="T1" fmla="*/ 291 h 306"/>
                <a:gd name="T2" fmla="*/ 26 w 161"/>
                <a:gd name="T3" fmla="*/ 298 h 306"/>
                <a:gd name="T4" fmla="*/ 32 w 161"/>
                <a:gd name="T5" fmla="*/ 304 h 306"/>
                <a:gd name="T6" fmla="*/ 14 w 161"/>
                <a:gd name="T7" fmla="*/ 304 h 306"/>
                <a:gd name="T8" fmla="*/ 101 w 161"/>
                <a:gd name="T9" fmla="*/ 141 h 306"/>
                <a:gd name="T10" fmla="*/ 110 w 161"/>
                <a:gd name="T11" fmla="*/ 160 h 306"/>
                <a:gd name="T12" fmla="*/ 118 w 161"/>
                <a:gd name="T13" fmla="*/ 156 h 306"/>
                <a:gd name="T14" fmla="*/ 129 w 161"/>
                <a:gd name="T15" fmla="*/ 160 h 306"/>
                <a:gd name="T16" fmla="*/ 131 w 161"/>
                <a:gd name="T17" fmla="*/ 155 h 306"/>
                <a:gd name="T18" fmla="*/ 117 w 161"/>
                <a:gd name="T19" fmla="*/ 197 h 306"/>
                <a:gd name="T20" fmla="*/ 105 w 161"/>
                <a:gd name="T21" fmla="*/ 221 h 306"/>
                <a:gd name="T22" fmla="*/ 82 w 161"/>
                <a:gd name="T23" fmla="*/ 232 h 306"/>
                <a:gd name="T24" fmla="*/ 78 w 161"/>
                <a:gd name="T25" fmla="*/ 245 h 306"/>
                <a:gd name="T26" fmla="*/ 64 w 161"/>
                <a:gd name="T27" fmla="*/ 271 h 306"/>
                <a:gd name="T28" fmla="*/ 45 w 161"/>
                <a:gd name="T29" fmla="*/ 290 h 306"/>
                <a:gd name="T30" fmla="*/ 20 w 161"/>
                <a:gd name="T31" fmla="*/ 279 h 306"/>
                <a:gd name="T32" fmla="*/ 8 w 161"/>
                <a:gd name="T33" fmla="*/ 280 h 306"/>
                <a:gd name="T34" fmla="*/ 1 w 161"/>
                <a:gd name="T35" fmla="*/ 276 h 306"/>
                <a:gd name="T36" fmla="*/ 2 w 161"/>
                <a:gd name="T37" fmla="*/ 268 h 306"/>
                <a:gd name="T38" fmla="*/ 10 w 161"/>
                <a:gd name="T39" fmla="*/ 253 h 306"/>
                <a:gd name="T40" fmla="*/ 16 w 161"/>
                <a:gd name="T41" fmla="*/ 241 h 306"/>
                <a:gd name="T42" fmla="*/ 24 w 161"/>
                <a:gd name="T43" fmla="*/ 241 h 306"/>
                <a:gd name="T44" fmla="*/ 32 w 161"/>
                <a:gd name="T45" fmla="*/ 233 h 306"/>
                <a:gd name="T46" fmla="*/ 39 w 161"/>
                <a:gd name="T47" fmla="*/ 225 h 306"/>
                <a:gd name="T48" fmla="*/ 60 w 161"/>
                <a:gd name="T49" fmla="*/ 216 h 306"/>
                <a:gd name="T50" fmla="*/ 75 w 161"/>
                <a:gd name="T51" fmla="*/ 194 h 306"/>
                <a:gd name="T52" fmla="*/ 83 w 161"/>
                <a:gd name="T53" fmla="*/ 182 h 306"/>
                <a:gd name="T54" fmla="*/ 84 w 161"/>
                <a:gd name="T55" fmla="*/ 175 h 306"/>
                <a:gd name="T56" fmla="*/ 92 w 161"/>
                <a:gd name="T57" fmla="*/ 166 h 306"/>
                <a:gd name="T58" fmla="*/ 92 w 161"/>
                <a:gd name="T59" fmla="*/ 152 h 306"/>
                <a:gd name="T60" fmla="*/ 99 w 161"/>
                <a:gd name="T61" fmla="*/ 144 h 306"/>
                <a:gd name="T62" fmla="*/ 158 w 161"/>
                <a:gd name="T63" fmla="*/ 57 h 306"/>
                <a:gd name="T64" fmla="*/ 161 w 161"/>
                <a:gd name="T65" fmla="*/ 163 h 306"/>
                <a:gd name="T66" fmla="*/ 149 w 161"/>
                <a:gd name="T67" fmla="*/ 164 h 306"/>
                <a:gd name="T68" fmla="*/ 146 w 161"/>
                <a:gd name="T69" fmla="*/ 147 h 306"/>
                <a:gd name="T70" fmla="*/ 145 w 161"/>
                <a:gd name="T71" fmla="*/ 136 h 306"/>
                <a:gd name="T72" fmla="*/ 121 w 161"/>
                <a:gd name="T73" fmla="*/ 116 h 306"/>
                <a:gd name="T74" fmla="*/ 140 w 161"/>
                <a:gd name="T75" fmla="*/ 89 h 306"/>
                <a:gd name="T76" fmla="*/ 137 w 161"/>
                <a:gd name="T77" fmla="*/ 73 h 306"/>
                <a:gd name="T78" fmla="*/ 140 w 161"/>
                <a:gd name="T79" fmla="*/ 65 h 306"/>
                <a:gd name="T80" fmla="*/ 131 w 161"/>
                <a:gd name="T81" fmla="*/ 57 h 306"/>
                <a:gd name="T82" fmla="*/ 134 w 161"/>
                <a:gd name="T83" fmla="*/ 49 h 306"/>
                <a:gd name="T84" fmla="*/ 129 w 161"/>
                <a:gd name="T85" fmla="*/ 42 h 306"/>
                <a:gd name="T86" fmla="*/ 121 w 161"/>
                <a:gd name="T87" fmla="*/ 34 h 306"/>
                <a:gd name="T88" fmla="*/ 109 w 161"/>
                <a:gd name="T89" fmla="*/ 10 h 306"/>
                <a:gd name="T90" fmla="*/ 103 w 161"/>
                <a:gd name="T91" fmla="*/ 3 h 306"/>
                <a:gd name="T92" fmla="*/ 110 w 161"/>
                <a:gd name="T93" fmla="*/ 1 h 306"/>
                <a:gd name="T94" fmla="*/ 111 w 161"/>
                <a:gd name="T95" fmla="*/ 11 h 306"/>
                <a:gd name="T96" fmla="*/ 121 w 161"/>
                <a:gd name="T97" fmla="*/ 10 h 306"/>
                <a:gd name="T98" fmla="*/ 131 w 161"/>
                <a:gd name="T99" fmla="*/ 24 h 306"/>
                <a:gd name="T100" fmla="*/ 141 w 161"/>
                <a:gd name="T101" fmla="*/ 38 h 306"/>
                <a:gd name="T102" fmla="*/ 144 w 161"/>
                <a:gd name="T103" fmla="*/ 62 h 306"/>
                <a:gd name="T104" fmla="*/ 153 w 161"/>
                <a:gd name="T105" fmla="*/ 62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306">
                  <a:moveTo>
                    <a:pt x="17" y="290"/>
                  </a:moveTo>
                  <a:lnTo>
                    <a:pt x="20" y="290"/>
                  </a:lnTo>
                  <a:lnTo>
                    <a:pt x="21" y="291"/>
                  </a:lnTo>
                  <a:lnTo>
                    <a:pt x="24" y="291"/>
                  </a:lnTo>
                  <a:lnTo>
                    <a:pt x="25" y="292"/>
                  </a:lnTo>
                  <a:lnTo>
                    <a:pt x="26" y="294"/>
                  </a:lnTo>
                  <a:lnTo>
                    <a:pt x="26" y="296"/>
                  </a:lnTo>
                  <a:lnTo>
                    <a:pt x="26" y="298"/>
                  </a:lnTo>
                  <a:lnTo>
                    <a:pt x="28" y="299"/>
                  </a:lnTo>
                  <a:lnTo>
                    <a:pt x="31" y="302"/>
                  </a:lnTo>
                  <a:lnTo>
                    <a:pt x="32" y="303"/>
                  </a:lnTo>
                  <a:lnTo>
                    <a:pt x="32" y="304"/>
                  </a:lnTo>
                  <a:lnTo>
                    <a:pt x="29" y="304"/>
                  </a:lnTo>
                  <a:lnTo>
                    <a:pt x="26" y="306"/>
                  </a:lnTo>
                  <a:lnTo>
                    <a:pt x="20" y="304"/>
                  </a:lnTo>
                  <a:lnTo>
                    <a:pt x="14" y="304"/>
                  </a:lnTo>
                  <a:lnTo>
                    <a:pt x="16" y="299"/>
                  </a:lnTo>
                  <a:lnTo>
                    <a:pt x="17" y="294"/>
                  </a:lnTo>
                  <a:lnTo>
                    <a:pt x="17" y="290"/>
                  </a:lnTo>
                  <a:close/>
                  <a:moveTo>
                    <a:pt x="101" y="141"/>
                  </a:moveTo>
                  <a:lnTo>
                    <a:pt x="109" y="141"/>
                  </a:lnTo>
                  <a:lnTo>
                    <a:pt x="109" y="150"/>
                  </a:lnTo>
                  <a:lnTo>
                    <a:pt x="110" y="154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8" y="160"/>
                  </a:lnTo>
                  <a:lnTo>
                    <a:pt x="118" y="159"/>
                  </a:lnTo>
                  <a:lnTo>
                    <a:pt x="118" y="156"/>
                  </a:lnTo>
                  <a:lnTo>
                    <a:pt x="121" y="152"/>
                  </a:lnTo>
                  <a:lnTo>
                    <a:pt x="123" y="156"/>
                  </a:lnTo>
                  <a:lnTo>
                    <a:pt x="125" y="159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29" y="156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68"/>
                  </a:lnTo>
                  <a:lnTo>
                    <a:pt x="131" y="178"/>
                  </a:lnTo>
                  <a:lnTo>
                    <a:pt x="126" y="185"/>
                  </a:lnTo>
                  <a:lnTo>
                    <a:pt x="117" y="197"/>
                  </a:lnTo>
                  <a:lnTo>
                    <a:pt x="103" y="211"/>
                  </a:lnTo>
                  <a:lnTo>
                    <a:pt x="103" y="214"/>
                  </a:lnTo>
                  <a:lnTo>
                    <a:pt x="105" y="217"/>
                  </a:lnTo>
                  <a:lnTo>
                    <a:pt x="105" y="221"/>
                  </a:lnTo>
                  <a:lnTo>
                    <a:pt x="106" y="225"/>
                  </a:lnTo>
                  <a:lnTo>
                    <a:pt x="99" y="226"/>
                  </a:lnTo>
                  <a:lnTo>
                    <a:pt x="90" y="229"/>
                  </a:lnTo>
                  <a:lnTo>
                    <a:pt x="82" y="232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41"/>
                  </a:lnTo>
                  <a:lnTo>
                    <a:pt x="78" y="245"/>
                  </a:lnTo>
                  <a:lnTo>
                    <a:pt x="76" y="248"/>
                  </a:lnTo>
                  <a:lnTo>
                    <a:pt x="75" y="252"/>
                  </a:lnTo>
                  <a:lnTo>
                    <a:pt x="72" y="257"/>
                  </a:lnTo>
                  <a:lnTo>
                    <a:pt x="64" y="271"/>
                  </a:lnTo>
                  <a:lnTo>
                    <a:pt x="56" y="283"/>
                  </a:lnTo>
                  <a:lnTo>
                    <a:pt x="52" y="287"/>
                  </a:lnTo>
                  <a:lnTo>
                    <a:pt x="48" y="290"/>
                  </a:lnTo>
                  <a:lnTo>
                    <a:pt x="45" y="290"/>
                  </a:lnTo>
                  <a:lnTo>
                    <a:pt x="41" y="290"/>
                  </a:lnTo>
                  <a:lnTo>
                    <a:pt x="33" y="288"/>
                  </a:lnTo>
                  <a:lnTo>
                    <a:pt x="22" y="287"/>
                  </a:lnTo>
                  <a:lnTo>
                    <a:pt x="20" y="279"/>
                  </a:lnTo>
                  <a:lnTo>
                    <a:pt x="17" y="279"/>
                  </a:lnTo>
                  <a:lnTo>
                    <a:pt x="16" y="279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5" y="280"/>
                  </a:lnTo>
                  <a:lnTo>
                    <a:pt x="2" y="279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0" y="272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4" y="261"/>
                  </a:lnTo>
                  <a:lnTo>
                    <a:pt x="5" y="253"/>
                  </a:lnTo>
                  <a:lnTo>
                    <a:pt x="10" y="253"/>
                  </a:lnTo>
                  <a:lnTo>
                    <a:pt x="12" y="249"/>
                  </a:lnTo>
                  <a:lnTo>
                    <a:pt x="13" y="245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20" y="240"/>
                  </a:lnTo>
                  <a:lnTo>
                    <a:pt x="21" y="240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31" y="234"/>
                  </a:lnTo>
                  <a:lnTo>
                    <a:pt x="32" y="233"/>
                  </a:lnTo>
                  <a:lnTo>
                    <a:pt x="32" y="230"/>
                  </a:lnTo>
                  <a:lnTo>
                    <a:pt x="32" y="229"/>
                  </a:lnTo>
                  <a:lnTo>
                    <a:pt x="33" y="228"/>
                  </a:lnTo>
                  <a:lnTo>
                    <a:pt x="39" y="225"/>
                  </a:lnTo>
                  <a:lnTo>
                    <a:pt x="44" y="224"/>
                  </a:lnTo>
                  <a:lnTo>
                    <a:pt x="51" y="222"/>
                  </a:lnTo>
                  <a:lnTo>
                    <a:pt x="56" y="220"/>
                  </a:lnTo>
                  <a:lnTo>
                    <a:pt x="60" y="216"/>
                  </a:lnTo>
                  <a:lnTo>
                    <a:pt x="64" y="213"/>
                  </a:lnTo>
                  <a:lnTo>
                    <a:pt x="67" y="209"/>
                  </a:lnTo>
                  <a:lnTo>
                    <a:pt x="70" y="203"/>
                  </a:lnTo>
                  <a:lnTo>
                    <a:pt x="75" y="194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3" y="182"/>
                  </a:lnTo>
                  <a:lnTo>
                    <a:pt x="84" y="181"/>
                  </a:lnTo>
                  <a:lnTo>
                    <a:pt x="84" y="179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4" y="172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4" y="148"/>
                  </a:lnTo>
                  <a:lnTo>
                    <a:pt x="96" y="146"/>
                  </a:lnTo>
                  <a:lnTo>
                    <a:pt x="99" y="144"/>
                  </a:lnTo>
                  <a:lnTo>
                    <a:pt x="101" y="141"/>
                  </a:lnTo>
                  <a:close/>
                  <a:moveTo>
                    <a:pt x="157" y="54"/>
                  </a:moveTo>
                  <a:lnTo>
                    <a:pt x="158" y="55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61"/>
                  </a:lnTo>
                  <a:lnTo>
                    <a:pt x="161" y="62"/>
                  </a:lnTo>
                  <a:lnTo>
                    <a:pt x="161" y="163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49" y="164"/>
                  </a:lnTo>
                  <a:lnTo>
                    <a:pt x="141" y="163"/>
                  </a:lnTo>
                  <a:lnTo>
                    <a:pt x="142" y="158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48" y="144"/>
                  </a:lnTo>
                  <a:lnTo>
                    <a:pt x="148" y="141"/>
                  </a:lnTo>
                  <a:lnTo>
                    <a:pt x="146" y="139"/>
                  </a:lnTo>
                  <a:lnTo>
                    <a:pt x="145" y="136"/>
                  </a:lnTo>
                  <a:lnTo>
                    <a:pt x="142" y="131"/>
                  </a:lnTo>
                  <a:lnTo>
                    <a:pt x="138" y="127"/>
                  </a:lnTo>
                  <a:lnTo>
                    <a:pt x="129" y="121"/>
                  </a:lnTo>
                  <a:lnTo>
                    <a:pt x="121" y="116"/>
                  </a:lnTo>
                  <a:lnTo>
                    <a:pt x="134" y="108"/>
                  </a:lnTo>
                  <a:lnTo>
                    <a:pt x="136" y="105"/>
                  </a:lnTo>
                  <a:lnTo>
                    <a:pt x="137" y="101"/>
                  </a:lnTo>
                  <a:lnTo>
                    <a:pt x="140" y="89"/>
                  </a:lnTo>
                  <a:lnTo>
                    <a:pt x="140" y="84"/>
                  </a:lnTo>
                  <a:lnTo>
                    <a:pt x="140" y="78"/>
                  </a:lnTo>
                  <a:lnTo>
                    <a:pt x="138" y="74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8" y="69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36" y="62"/>
                  </a:lnTo>
                  <a:lnTo>
                    <a:pt x="133" y="61"/>
                  </a:lnTo>
                  <a:lnTo>
                    <a:pt x="131" y="59"/>
                  </a:lnTo>
                  <a:lnTo>
                    <a:pt x="131" y="57"/>
                  </a:lnTo>
                  <a:lnTo>
                    <a:pt x="131" y="55"/>
                  </a:lnTo>
                  <a:lnTo>
                    <a:pt x="133" y="53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4" y="46"/>
                  </a:lnTo>
                  <a:lnTo>
                    <a:pt x="129" y="46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7" y="41"/>
                  </a:lnTo>
                  <a:lnTo>
                    <a:pt x="126" y="38"/>
                  </a:lnTo>
                  <a:lnTo>
                    <a:pt x="125" y="36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5" y="23"/>
                  </a:lnTo>
                  <a:lnTo>
                    <a:pt x="113" y="16"/>
                  </a:lnTo>
                  <a:lnTo>
                    <a:pt x="109" y="10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"/>
                  </a:lnTo>
                  <a:lnTo>
                    <a:pt x="110" y="3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1" y="11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7" y="15"/>
                  </a:lnTo>
                  <a:lnTo>
                    <a:pt x="134" y="20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31" y="26"/>
                  </a:lnTo>
                  <a:lnTo>
                    <a:pt x="140" y="26"/>
                  </a:lnTo>
                  <a:lnTo>
                    <a:pt x="141" y="31"/>
                  </a:lnTo>
                  <a:lnTo>
                    <a:pt x="141" y="38"/>
                  </a:lnTo>
                  <a:lnTo>
                    <a:pt x="141" y="50"/>
                  </a:lnTo>
                  <a:lnTo>
                    <a:pt x="142" y="55"/>
                  </a:lnTo>
                  <a:lnTo>
                    <a:pt x="142" y="61"/>
                  </a:lnTo>
                  <a:lnTo>
                    <a:pt x="144" y="62"/>
                  </a:lnTo>
                  <a:lnTo>
                    <a:pt x="145" y="63"/>
                  </a:lnTo>
                  <a:lnTo>
                    <a:pt x="149" y="65"/>
                  </a:lnTo>
                  <a:lnTo>
                    <a:pt x="152" y="63"/>
                  </a:lnTo>
                  <a:lnTo>
                    <a:pt x="153" y="62"/>
                  </a:lnTo>
                  <a:lnTo>
                    <a:pt x="157" y="5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230"/>
            <p:cNvSpPr>
              <a:spLocks noEditPoints="1"/>
            </p:cNvSpPr>
            <p:nvPr/>
          </p:nvSpPr>
          <p:spPr bwMode="auto">
            <a:xfrm>
              <a:off x="8453928" y="4434283"/>
              <a:ext cx="513981" cy="247520"/>
            </a:xfrm>
            <a:custGeom>
              <a:avLst/>
              <a:gdLst>
                <a:gd name="T0" fmla="*/ 249 w 311"/>
                <a:gd name="T1" fmla="*/ 57 h 125"/>
                <a:gd name="T2" fmla="*/ 241 w 311"/>
                <a:gd name="T3" fmla="*/ 61 h 125"/>
                <a:gd name="T4" fmla="*/ 225 w 311"/>
                <a:gd name="T5" fmla="*/ 55 h 125"/>
                <a:gd name="T6" fmla="*/ 212 w 311"/>
                <a:gd name="T7" fmla="*/ 78 h 125"/>
                <a:gd name="T8" fmla="*/ 206 w 311"/>
                <a:gd name="T9" fmla="*/ 84 h 125"/>
                <a:gd name="T10" fmla="*/ 194 w 311"/>
                <a:gd name="T11" fmla="*/ 84 h 125"/>
                <a:gd name="T12" fmla="*/ 183 w 311"/>
                <a:gd name="T13" fmla="*/ 88 h 125"/>
                <a:gd name="T14" fmla="*/ 178 w 311"/>
                <a:gd name="T15" fmla="*/ 96 h 125"/>
                <a:gd name="T16" fmla="*/ 175 w 311"/>
                <a:gd name="T17" fmla="*/ 115 h 125"/>
                <a:gd name="T18" fmla="*/ 155 w 311"/>
                <a:gd name="T19" fmla="*/ 111 h 125"/>
                <a:gd name="T20" fmla="*/ 164 w 311"/>
                <a:gd name="T21" fmla="*/ 124 h 125"/>
                <a:gd name="T22" fmla="*/ 190 w 311"/>
                <a:gd name="T23" fmla="*/ 123 h 125"/>
                <a:gd name="T24" fmla="*/ 208 w 311"/>
                <a:gd name="T25" fmla="*/ 119 h 125"/>
                <a:gd name="T26" fmla="*/ 228 w 311"/>
                <a:gd name="T27" fmla="*/ 111 h 125"/>
                <a:gd name="T28" fmla="*/ 237 w 311"/>
                <a:gd name="T29" fmla="*/ 93 h 125"/>
                <a:gd name="T30" fmla="*/ 248 w 311"/>
                <a:gd name="T31" fmla="*/ 78 h 125"/>
                <a:gd name="T32" fmla="*/ 265 w 311"/>
                <a:gd name="T33" fmla="*/ 62 h 125"/>
                <a:gd name="T34" fmla="*/ 283 w 311"/>
                <a:gd name="T35" fmla="*/ 59 h 125"/>
                <a:gd name="T36" fmla="*/ 292 w 311"/>
                <a:gd name="T37" fmla="*/ 55 h 125"/>
                <a:gd name="T38" fmla="*/ 292 w 311"/>
                <a:gd name="T39" fmla="*/ 45 h 125"/>
                <a:gd name="T40" fmla="*/ 295 w 311"/>
                <a:gd name="T41" fmla="*/ 43 h 125"/>
                <a:gd name="T42" fmla="*/ 304 w 311"/>
                <a:gd name="T43" fmla="*/ 39 h 125"/>
                <a:gd name="T44" fmla="*/ 303 w 311"/>
                <a:gd name="T45" fmla="*/ 33 h 125"/>
                <a:gd name="T46" fmla="*/ 296 w 311"/>
                <a:gd name="T47" fmla="*/ 24 h 125"/>
                <a:gd name="T48" fmla="*/ 288 w 311"/>
                <a:gd name="T49" fmla="*/ 22 h 125"/>
                <a:gd name="T50" fmla="*/ 286 w 311"/>
                <a:gd name="T51" fmla="*/ 19 h 125"/>
                <a:gd name="T52" fmla="*/ 279 w 311"/>
                <a:gd name="T53" fmla="*/ 6 h 125"/>
                <a:gd name="T54" fmla="*/ 265 w 311"/>
                <a:gd name="T55" fmla="*/ 3 h 125"/>
                <a:gd name="T56" fmla="*/ 267 w 311"/>
                <a:gd name="T57" fmla="*/ 11 h 125"/>
                <a:gd name="T58" fmla="*/ 252 w 311"/>
                <a:gd name="T59" fmla="*/ 29 h 125"/>
                <a:gd name="T60" fmla="*/ 251 w 311"/>
                <a:gd name="T61" fmla="*/ 39 h 125"/>
                <a:gd name="T62" fmla="*/ 45 w 311"/>
                <a:gd name="T63" fmla="*/ 108 h 125"/>
                <a:gd name="T64" fmla="*/ 61 w 311"/>
                <a:gd name="T65" fmla="*/ 96 h 125"/>
                <a:gd name="T66" fmla="*/ 53 w 311"/>
                <a:gd name="T67" fmla="*/ 86 h 125"/>
                <a:gd name="T68" fmla="*/ 50 w 311"/>
                <a:gd name="T69" fmla="*/ 65 h 125"/>
                <a:gd name="T70" fmla="*/ 50 w 311"/>
                <a:gd name="T71" fmla="*/ 42 h 125"/>
                <a:gd name="T72" fmla="*/ 43 w 311"/>
                <a:gd name="T73" fmla="*/ 26 h 125"/>
                <a:gd name="T74" fmla="*/ 34 w 311"/>
                <a:gd name="T75" fmla="*/ 18 h 125"/>
                <a:gd name="T76" fmla="*/ 26 w 311"/>
                <a:gd name="T77" fmla="*/ 19 h 125"/>
                <a:gd name="T78" fmla="*/ 19 w 311"/>
                <a:gd name="T79" fmla="*/ 31 h 125"/>
                <a:gd name="T80" fmla="*/ 6 w 311"/>
                <a:gd name="T81" fmla="*/ 18 h 125"/>
                <a:gd name="T82" fmla="*/ 0 w 311"/>
                <a:gd name="T83" fmla="*/ 38 h 125"/>
                <a:gd name="T84" fmla="*/ 6 w 311"/>
                <a:gd name="T85" fmla="*/ 58 h 125"/>
                <a:gd name="T86" fmla="*/ 12 w 311"/>
                <a:gd name="T87" fmla="*/ 73 h 125"/>
                <a:gd name="T88" fmla="*/ 16 w 311"/>
                <a:gd name="T89" fmla="*/ 81 h 125"/>
                <a:gd name="T90" fmla="*/ 16 w 311"/>
                <a:gd name="T91" fmla="*/ 88 h 125"/>
                <a:gd name="T92" fmla="*/ 24 w 311"/>
                <a:gd name="T93" fmla="*/ 92 h 125"/>
                <a:gd name="T94" fmla="*/ 41 w 311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1" h="125">
                  <a:moveTo>
                    <a:pt x="253" y="45"/>
                  </a:moveTo>
                  <a:lnTo>
                    <a:pt x="256" y="55"/>
                  </a:lnTo>
                  <a:lnTo>
                    <a:pt x="253" y="57"/>
                  </a:lnTo>
                  <a:lnTo>
                    <a:pt x="249" y="54"/>
                  </a:lnTo>
                  <a:lnTo>
                    <a:pt x="247" y="58"/>
                  </a:lnTo>
                  <a:lnTo>
                    <a:pt x="245" y="61"/>
                  </a:lnTo>
                  <a:lnTo>
                    <a:pt x="238" y="62"/>
                  </a:lnTo>
                  <a:lnTo>
                    <a:pt x="233" y="55"/>
                  </a:lnTo>
                  <a:lnTo>
                    <a:pt x="229" y="55"/>
                  </a:lnTo>
                  <a:lnTo>
                    <a:pt x="225" y="59"/>
                  </a:lnTo>
                  <a:lnTo>
                    <a:pt x="221" y="69"/>
                  </a:lnTo>
                  <a:lnTo>
                    <a:pt x="216" y="78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0" y="84"/>
                  </a:lnTo>
                  <a:lnTo>
                    <a:pt x="206" y="84"/>
                  </a:lnTo>
                  <a:lnTo>
                    <a:pt x="202" y="84"/>
                  </a:lnTo>
                  <a:lnTo>
                    <a:pt x="198" y="84"/>
                  </a:lnTo>
                  <a:lnTo>
                    <a:pt x="191" y="85"/>
                  </a:lnTo>
                  <a:lnTo>
                    <a:pt x="189" y="86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5" y="92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1" y="105"/>
                  </a:lnTo>
                  <a:lnTo>
                    <a:pt x="179" y="115"/>
                  </a:lnTo>
                  <a:lnTo>
                    <a:pt x="167" y="108"/>
                  </a:lnTo>
                  <a:lnTo>
                    <a:pt x="155" y="101"/>
                  </a:lnTo>
                  <a:lnTo>
                    <a:pt x="155" y="111"/>
                  </a:lnTo>
                  <a:lnTo>
                    <a:pt x="158" y="119"/>
                  </a:lnTo>
                  <a:lnTo>
                    <a:pt x="163" y="121"/>
                  </a:lnTo>
                  <a:lnTo>
                    <a:pt x="168" y="124"/>
                  </a:lnTo>
                  <a:lnTo>
                    <a:pt x="177" y="125"/>
                  </a:lnTo>
                  <a:lnTo>
                    <a:pt x="185" y="124"/>
                  </a:lnTo>
                  <a:lnTo>
                    <a:pt x="194" y="123"/>
                  </a:lnTo>
                  <a:lnTo>
                    <a:pt x="198" y="117"/>
                  </a:lnTo>
                  <a:lnTo>
                    <a:pt x="206" y="116"/>
                  </a:lnTo>
                  <a:lnTo>
                    <a:pt x="212" y="119"/>
                  </a:lnTo>
                  <a:lnTo>
                    <a:pt x="221" y="119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01"/>
                  </a:lnTo>
                  <a:lnTo>
                    <a:pt x="236" y="96"/>
                  </a:lnTo>
                  <a:lnTo>
                    <a:pt x="241" y="93"/>
                  </a:lnTo>
                  <a:lnTo>
                    <a:pt x="244" y="88"/>
                  </a:lnTo>
                  <a:lnTo>
                    <a:pt x="248" y="82"/>
                  </a:lnTo>
                  <a:lnTo>
                    <a:pt x="252" y="78"/>
                  </a:lnTo>
                  <a:lnTo>
                    <a:pt x="253" y="66"/>
                  </a:lnTo>
                  <a:lnTo>
                    <a:pt x="259" y="59"/>
                  </a:lnTo>
                  <a:lnTo>
                    <a:pt x="269" y="62"/>
                  </a:lnTo>
                  <a:lnTo>
                    <a:pt x="280" y="62"/>
                  </a:lnTo>
                  <a:lnTo>
                    <a:pt x="280" y="59"/>
                  </a:lnTo>
                  <a:lnTo>
                    <a:pt x="287" y="59"/>
                  </a:lnTo>
                  <a:lnTo>
                    <a:pt x="291" y="58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8" y="53"/>
                  </a:lnTo>
                  <a:lnTo>
                    <a:pt x="298" y="47"/>
                  </a:lnTo>
                  <a:lnTo>
                    <a:pt x="296" y="45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9" y="43"/>
                  </a:lnTo>
                  <a:lnTo>
                    <a:pt x="300" y="45"/>
                  </a:lnTo>
                  <a:lnTo>
                    <a:pt x="303" y="45"/>
                  </a:lnTo>
                  <a:lnTo>
                    <a:pt x="308" y="39"/>
                  </a:lnTo>
                  <a:lnTo>
                    <a:pt x="311" y="39"/>
                  </a:lnTo>
                  <a:lnTo>
                    <a:pt x="310" y="37"/>
                  </a:lnTo>
                  <a:lnTo>
                    <a:pt x="307" y="33"/>
                  </a:lnTo>
                  <a:lnTo>
                    <a:pt x="306" y="29"/>
                  </a:lnTo>
                  <a:lnTo>
                    <a:pt x="303" y="26"/>
                  </a:lnTo>
                  <a:lnTo>
                    <a:pt x="300" y="24"/>
                  </a:lnTo>
                  <a:lnTo>
                    <a:pt x="296" y="24"/>
                  </a:lnTo>
                  <a:lnTo>
                    <a:pt x="294" y="23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0" y="20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4" y="14"/>
                  </a:lnTo>
                  <a:lnTo>
                    <a:pt x="283" y="6"/>
                  </a:lnTo>
                  <a:lnTo>
                    <a:pt x="277" y="3"/>
                  </a:lnTo>
                  <a:lnTo>
                    <a:pt x="271" y="0"/>
                  </a:lnTo>
                  <a:lnTo>
                    <a:pt x="269" y="3"/>
                  </a:lnTo>
                  <a:lnTo>
                    <a:pt x="269" y="6"/>
                  </a:lnTo>
                  <a:lnTo>
                    <a:pt x="271" y="8"/>
                  </a:lnTo>
                  <a:lnTo>
                    <a:pt x="271" y="11"/>
                  </a:lnTo>
                  <a:lnTo>
                    <a:pt x="265" y="14"/>
                  </a:lnTo>
                  <a:lnTo>
                    <a:pt x="259" y="22"/>
                  </a:lnTo>
                  <a:lnTo>
                    <a:pt x="256" y="29"/>
                  </a:lnTo>
                  <a:lnTo>
                    <a:pt x="255" y="33"/>
                  </a:lnTo>
                  <a:lnTo>
                    <a:pt x="255" y="35"/>
                  </a:lnTo>
                  <a:lnTo>
                    <a:pt x="255" y="39"/>
                  </a:lnTo>
                  <a:lnTo>
                    <a:pt x="255" y="45"/>
                  </a:lnTo>
                  <a:lnTo>
                    <a:pt x="253" y="45"/>
                  </a:lnTo>
                  <a:close/>
                  <a:moveTo>
                    <a:pt x="45" y="108"/>
                  </a:moveTo>
                  <a:lnTo>
                    <a:pt x="51" y="103"/>
                  </a:lnTo>
                  <a:lnTo>
                    <a:pt x="62" y="107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58" y="86"/>
                  </a:lnTo>
                  <a:lnTo>
                    <a:pt x="53" y="86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0" y="65"/>
                  </a:lnTo>
                  <a:lnTo>
                    <a:pt x="53" y="65"/>
                  </a:lnTo>
                  <a:lnTo>
                    <a:pt x="53" y="53"/>
                  </a:lnTo>
                  <a:lnTo>
                    <a:pt x="50" y="42"/>
                  </a:lnTo>
                  <a:lnTo>
                    <a:pt x="49" y="35"/>
                  </a:lnTo>
                  <a:lnTo>
                    <a:pt x="46" y="31"/>
                  </a:lnTo>
                  <a:lnTo>
                    <a:pt x="43" y="26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20" y="27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3"/>
                  </a:lnTo>
                  <a:lnTo>
                    <a:pt x="6" y="1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58"/>
                  </a:lnTo>
                  <a:lnTo>
                    <a:pt x="7" y="65"/>
                  </a:lnTo>
                  <a:lnTo>
                    <a:pt x="10" y="70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6" y="78"/>
                  </a:lnTo>
                  <a:lnTo>
                    <a:pt x="16" y="81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7" y="104"/>
                  </a:lnTo>
                  <a:lnTo>
                    <a:pt x="41" y="107"/>
                  </a:lnTo>
                  <a:lnTo>
                    <a:pt x="45" y="10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231"/>
            <p:cNvSpPr>
              <a:spLocks/>
            </p:cNvSpPr>
            <p:nvPr/>
          </p:nvSpPr>
          <p:spPr bwMode="auto">
            <a:xfrm>
              <a:off x="8457243" y="3763007"/>
              <a:ext cx="190670" cy="370290"/>
            </a:xfrm>
            <a:custGeom>
              <a:avLst/>
              <a:gdLst>
                <a:gd name="T0" fmla="*/ 86 w 115"/>
                <a:gd name="T1" fmla="*/ 172 h 187"/>
                <a:gd name="T2" fmla="*/ 86 w 115"/>
                <a:gd name="T3" fmla="*/ 163 h 187"/>
                <a:gd name="T4" fmla="*/ 82 w 115"/>
                <a:gd name="T5" fmla="*/ 147 h 187"/>
                <a:gd name="T6" fmla="*/ 75 w 115"/>
                <a:gd name="T7" fmla="*/ 139 h 187"/>
                <a:gd name="T8" fmla="*/ 71 w 115"/>
                <a:gd name="T9" fmla="*/ 123 h 187"/>
                <a:gd name="T10" fmla="*/ 64 w 115"/>
                <a:gd name="T11" fmla="*/ 101 h 187"/>
                <a:gd name="T12" fmla="*/ 52 w 115"/>
                <a:gd name="T13" fmla="*/ 98 h 187"/>
                <a:gd name="T14" fmla="*/ 40 w 115"/>
                <a:gd name="T15" fmla="*/ 92 h 187"/>
                <a:gd name="T16" fmla="*/ 30 w 115"/>
                <a:gd name="T17" fmla="*/ 97 h 187"/>
                <a:gd name="T18" fmla="*/ 22 w 115"/>
                <a:gd name="T19" fmla="*/ 105 h 187"/>
                <a:gd name="T20" fmla="*/ 14 w 115"/>
                <a:gd name="T21" fmla="*/ 100 h 187"/>
                <a:gd name="T22" fmla="*/ 6 w 115"/>
                <a:gd name="T23" fmla="*/ 92 h 187"/>
                <a:gd name="T24" fmla="*/ 6 w 115"/>
                <a:gd name="T25" fmla="*/ 83 h 187"/>
                <a:gd name="T26" fmla="*/ 10 w 115"/>
                <a:gd name="T27" fmla="*/ 69 h 187"/>
                <a:gd name="T28" fmla="*/ 0 w 115"/>
                <a:gd name="T29" fmla="*/ 69 h 187"/>
                <a:gd name="T30" fmla="*/ 5 w 115"/>
                <a:gd name="T31" fmla="*/ 55 h 187"/>
                <a:gd name="T32" fmla="*/ 10 w 115"/>
                <a:gd name="T33" fmla="*/ 39 h 187"/>
                <a:gd name="T34" fmla="*/ 22 w 115"/>
                <a:gd name="T35" fmla="*/ 35 h 187"/>
                <a:gd name="T36" fmla="*/ 18 w 115"/>
                <a:gd name="T37" fmla="*/ 8 h 187"/>
                <a:gd name="T38" fmla="*/ 29 w 115"/>
                <a:gd name="T39" fmla="*/ 0 h 187"/>
                <a:gd name="T40" fmla="*/ 37 w 115"/>
                <a:gd name="T41" fmla="*/ 15 h 187"/>
                <a:gd name="T42" fmla="*/ 49 w 115"/>
                <a:gd name="T43" fmla="*/ 24 h 187"/>
                <a:gd name="T44" fmla="*/ 57 w 115"/>
                <a:gd name="T45" fmla="*/ 31 h 187"/>
                <a:gd name="T46" fmla="*/ 71 w 115"/>
                <a:gd name="T47" fmla="*/ 28 h 187"/>
                <a:gd name="T48" fmla="*/ 76 w 115"/>
                <a:gd name="T49" fmla="*/ 44 h 187"/>
                <a:gd name="T50" fmla="*/ 72 w 115"/>
                <a:gd name="T51" fmla="*/ 63 h 187"/>
                <a:gd name="T52" fmla="*/ 60 w 115"/>
                <a:gd name="T53" fmla="*/ 66 h 187"/>
                <a:gd name="T54" fmla="*/ 59 w 115"/>
                <a:gd name="T55" fmla="*/ 78 h 187"/>
                <a:gd name="T56" fmla="*/ 74 w 115"/>
                <a:gd name="T57" fmla="*/ 97 h 187"/>
                <a:gd name="T58" fmla="*/ 86 w 115"/>
                <a:gd name="T59" fmla="*/ 112 h 187"/>
                <a:gd name="T60" fmla="*/ 92 w 115"/>
                <a:gd name="T61" fmla="*/ 125 h 187"/>
                <a:gd name="T62" fmla="*/ 103 w 115"/>
                <a:gd name="T63" fmla="*/ 137 h 187"/>
                <a:gd name="T64" fmla="*/ 113 w 115"/>
                <a:gd name="T65" fmla="*/ 149 h 187"/>
                <a:gd name="T66" fmla="*/ 115 w 115"/>
                <a:gd name="T67" fmla="*/ 170 h 187"/>
                <a:gd name="T68" fmla="*/ 106 w 115"/>
                <a:gd name="T69" fmla="*/ 176 h 187"/>
                <a:gd name="T70" fmla="*/ 96 w 115"/>
                <a:gd name="T71" fmla="*/ 171 h 187"/>
                <a:gd name="T72" fmla="*/ 92 w 115"/>
                <a:gd name="T73" fmla="*/ 186 h 187"/>
                <a:gd name="T74" fmla="*/ 82 w 115"/>
                <a:gd name="T75" fmla="*/ 180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5" h="187">
                  <a:moveTo>
                    <a:pt x="80" y="178"/>
                  </a:moveTo>
                  <a:lnTo>
                    <a:pt x="86" y="172"/>
                  </a:lnTo>
                  <a:lnTo>
                    <a:pt x="88" y="166"/>
                  </a:lnTo>
                  <a:lnTo>
                    <a:pt x="86" y="163"/>
                  </a:lnTo>
                  <a:lnTo>
                    <a:pt x="83" y="153"/>
                  </a:lnTo>
                  <a:lnTo>
                    <a:pt x="82" y="147"/>
                  </a:lnTo>
                  <a:lnTo>
                    <a:pt x="80" y="143"/>
                  </a:lnTo>
                  <a:lnTo>
                    <a:pt x="75" y="139"/>
                  </a:lnTo>
                  <a:lnTo>
                    <a:pt x="71" y="132"/>
                  </a:lnTo>
                  <a:lnTo>
                    <a:pt x="71" y="123"/>
                  </a:lnTo>
                  <a:lnTo>
                    <a:pt x="71" y="114"/>
                  </a:lnTo>
                  <a:lnTo>
                    <a:pt x="64" y="101"/>
                  </a:lnTo>
                  <a:lnTo>
                    <a:pt x="57" y="102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0" y="92"/>
                  </a:lnTo>
                  <a:lnTo>
                    <a:pt x="37" y="96"/>
                  </a:lnTo>
                  <a:lnTo>
                    <a:pt x="30" y="97"/>
                  </a:lnTo>
                  <a:lnTo>
                    <a:pt x="28" y="104"/>
                  </a:lnTo>
                  <a:lnTo>
                    <a:pt x="22" y="105"/>
                  </a:lnTo>
                  <a:lnTo>
                    <a:pt x="20" y="102"/>
                  </a:lnTo>
                  <a:lnTo>
                    <a:pt x="14" y="100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6" y="83"/>
                  </a:lnTo>
                  <a:lnTo>
                    <a:pt x="12" y="75"/>
                  </a:lnTo>
                  <a:lnTo>
                    <a:pt x="10" y="69"/>
                  </a:lnTo>
                  <a:lnTo>
                    <a:pt x="4" y="70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5" y="55"/>
                  </a:lnTo>
                  <a:lnTo>
                    <a:pt x="4" y="47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18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8"/>
                  </a:lnTo>
                  <a:lnTo>
                    <a:pt x="37" y="15"/>
                  </a:lnTo>
                  <a:lnTo>
                    <a:pt x="41" y="20"/>
                  </a:lnTo>
                  <a:lnTo>
                    <a:pt x="49" y="24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63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6" y="44"/>
                  </a:lnTo>
                  <a:lnTo>
                    <a:pt x="72" y="47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59" y="78"/>
                  </a:lnTo>
                  <a:lnTo>
                    <a:pt x="70" y="85"/>
                  </a:lnTo>
                  <a:lnTo>
                    <a:pt x="74" y="97"/>
                  </a:lnTo>
                  <a:lnTo>
                    <a:pt x="80" y="108"/>
                  </a:lnTo>
                  <a:lnTo>
                    <a:pt x="86" y="112"/>
                  </a:lnTo>
                  <a:lnTo>
                    <a:pt x="87" y="118"/>
                  </a:lnTo>
                  <a:lnTo>
                    <a:pt x="92" y="125"/>
                  </a:lnTo>
                  <a:lnTo>
                    <a:pt x="99" y="131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13" y="149"/>
                  </a:lnTo>
                  <a:lnTo>
                    <a:pt x="114" y="158"/>
                  </a:lnTo>
                  <a:lnTo>
                    <a:pt x="115" y="170"/>
                  </a:lnTo>
                  <a:lnTo>
                    <a:pt x="114" y="175"/>
                  </a:lnTo>
                  <a:lnTo>
                    <a:pt x="106" y="176"/>
                  </a:lnTo>
                  <a:lnTo>
                    <a:pt x="102" y="172"/>
                  </a:lnTo>
                  <a:lnTo>
                    <a:pt x="96" y="171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87" y="187"/>
                  </a:lnTo>
                  <a:lnTo>
                    <a:pt x="82" y="180"/>
                  </a:lnTo>
                  <a:lnTo>
                    <a:pt x="80" y="17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32"/>
            <p:cNvSpPr>
              <a:spLocks noEditPoints="1"/>
            </p:cNvSpPr>
            <p:nvPr/>
          </p:nvSpPr>
          <p:spPr bwMode="auto">
            <a:xfrm>
              <a:off x="8303049" y="4469926"/>
              <a:ext cx="1261740" cy="702958"/>
            </a:xfrm>
            <a:custGeom>
              <a:avLst/>
              <a:gdLst>
                <a:gd name="T0" fmla="*/ 706 w 762"/>
                <a:gd name="T1" fmla="*/ 165 h 355"/>
                <a:gd name="T2" fmla="*/ 670 w 762"/>
                <a:gd name="T3" fmla="*/ 196 h 355"/>
                <a:gd name="T4" fmla="*/ 624 w 762"/>
                <a:gd name="T5" fmla="*/ 142 h 355"/>
                <a:gd name="T6" fmla="*/ 612 w 762"/>
                <a:gd name="T7" fmla="*/ 171 h 355"/>
                <a:gd name="T8" fmla="*/ 612 w 762"/>
                <a:gd name="T9" fmla="*/ 188 h 355"/>
                <a:gd name="T10" fmla="*/ 655 w 762"/>
                <a:gd name="T11" fmla="*/ 212 h 355"/>
                <a:gd name="T12" fmla="*/ 704 w 762"/>
                <a:gd name="T13" fmla="*/ 235 h 355"/>
                <a:gd name="T14" fmla="*/ 740 w 762"/>
                <a:gd name="T15" fmla="*/ 300 h 355"/>
                <a:gd name="T16" fmla="*/ 16 w 762"/>
                <a:gd name="T17" fmla="*/ 68 h 355"/>
                <a:gd name="T18" fmla="*/ 110 w 762"/>
                <a:gd name="T19" fmla="*/ 78 h 355"/>
                <a:gd name="T20" fmla="*/ 554 w 762"/>
                <a:gd name="T21" fmla="*/ 121 h 355"/>
                <a:gd name="T22" fmla="*/ 544 w 762"/>
                <a:gd name="T23" fmla="*/ 109 h 355"/>
                <a:gd name="T24" fmla="*/ 43 w 762"/>
                <a:gd name="T25" fmla="*/ 101 h 355"/>
                <a:gd name="T26" fmla="*/ 420 w 762"/>
                <a:gd name="T27" fmla="*/ 109 h 355"/>
                <a:gd name="T28" fmla="*/ 401 w 762"/>
                <a:gd name="T29" fmla="*/ 149 h 355"/>
                <a:gd name="T30" fmla="*/ 420 w 762"/>
                <a:gd name="T31" fmla="*/ 234 h 355"/>
                <a:gd name="T32" fmla="*/ 439 w 762"/>
                <a:gd name="T33" fmla="*/ 222 h 355"/>
                <a:gd name="T34" fmla="*/ 453 w 762"/>
                <a:gd name="T35" fmla="*/ 199 h 355"/>
                <a:gd name="T36" fmla="*/ 439 w 762"/>
                <a:gd name="T37" fmla="*/ 167 h 355"/>
                <a:gd name="T38" fmla="*/ 463 w 762"/>
                <a:gd name="T39" fmla="*/ 149 h 355"/>
                <a:gd name="T40" fmla="*/ 487 w 762"/>
                <a:gd name="T41" fmla="*/ 120 h 355"/>
                <a:gd name="T42" fmla="*/ 597 w 762"/>
                <a:gd name="T43" fmla="*/ 134 h 355"/>
                <a:gd name="T44" fmla="*/ 74 w 762"/>
                <a:gd name="T45" fmla="*/ 157 h 355"/>
                <a:gd name="T46" fmla="*/ 173 w 762"/>
                <a:gd name="T47" fmla="*/ 163 h 355"/>
                <a:gd name="T48" fmla="*/ 179 w 762"/>
                <a:gd name="T49" fmla="*/ 163 h 355"/>
                <a:gd name="T50" fmla="*/ 581 w 762"/>
                <a:gd name="T51" fmla="*/ 163 h 355"/>
                <a:gd name="T52" fmla="*/ 546 w 762"/>
                <a:gd name="T53" fmla="*/ 198 h 355"/>
                <a:gd name="T54" fmla="*/ 530 w 762"/>
                <a:gd name="T55" fmla="*/ 200 h 355"/>
                <a:gd name="T56" fmla="*/ 460 w 762"/>
                <a:gd name="T57" fmla="*/ 237 h 355"/>
                <a:gd name="T58" fmla="*/ 191 w 762"/>
                <a:gd name="T59" fmla="*/ 266 h 355"/>
                <a:gd name="T60" fmla="*/ 253 w 762"/>
                <a:gd name="T61" fmla="*/ 281 h 355"/>
                <a:gd name="T62" fmla="*/ 325 w 762"/>
                <a:gd name="T63" fmla="*/ 287 h 355"/>
                <a:gd name="T64" fmla="*/ 266 w 762"/>
                <a:gd name="T65" fmla="*/ 249 h 355"/>
                <a:gd name="T66" fmla="*/ 187 w 762"/>
                <a:gd name="T67" fmla="*/ 242 h 355"/>
                <a:gd name="T68" fmla="*/ 650 w 762"/>
                <a:gd name="T69" fmla="*/ 264 h 355"/>
                <a:gd name="T70" fmla="*/ 597 w 762"/>
                <a:gd name="T71" fmla="*/ 296 h 355"/>
                <a:gd name="T72" fmla="*/ 340 w 762"/>
                <a:gd name="T73" fmla="*/ 305 h 355"/>
                <a:gd name="T74" fmla="*/ 527 w 762"/>
                <a:gd name="T75" fmla="*/ 293 h 355"/>
                <a:gd name="T76" fmla="*/ 381 w 762"/>
                <a:gd name="T77" fmla="*/ 296 h 355"/>
                <a:gd name="T78" fmla="*/ 398 w 762"/>
                <a:gd name="T79" fmla="*/ 304 h 355"/>
                <a:gd name="T80" fmla="*/ 426 w 762"/>
                <a:gd name="T81" fmla="*/ 313 h 355"/>
                <a:gd name="T82" fmla="*/ 522 w 762"/>
                <a:gd name="T83" fmla="*/ 304 h 355"/>
                <a:gd name="T84" fmla="*/ 480 w 762"/>
                <a:gd name="T85" fmla="*/ 328 h 355"/>
                <a:gd name="T86" fmla="*/ 460 w 762"/>
                <a:gd name="T87" fmla="*/ 355 h 355"/>
                <a:gd name="T88" fmla="*/ 525 w 762"/>
                <a:gd name="T89" fmla="*/ 303 h 355"/>
                <a:gd name="T90" fmla="*/ 245 w 762"/>
                <a:gd name="T91" fmla="*/ 83 h 355"/>
                <a:gd name="T92" fmla="*/ 272 w 762"/>
                <a:gd name="T93" fmla="*/ 186 h 355"/>
                <a:gd name="T94" fmla="*/ 350 w 762"/>
                <a:gd name="T95" fmla="*/ 192 h 355"/>
                <a:gd name="T96" fmla="*/ 374 w 762"/>
                <a:gd name="T97" fmla="*/ 133 h 355"/>
                <a:gd name="T98" fmla="*/ 379 w 762"/>
                <a:gd name="T99" fmla="*/ 78 h 355"/>
                <a:gd name="T100" fmla="*/ 343 w 762"/>
                <a:gd name="T101" fmla="*/ 60 h 355"/>
                <a:gd name="T102" fmla="*/ 246 w 762"/>
                <a:gd name="T103" fmla="*/ 93 h 355"/>
                <a:gd name="T104" fmla="*/ 45 w 762"/>
                <a:gd name="T105" fmla="*/ 75 h 355"/>
                <a:gd name="T106" fmla="*/ 95 w 762"/>
                <a:gd name="T107" fmla="*/ 148 h 355"/>
                <a:gd name="T108" fmla="*/ 154 w 762"/>
                <a:gd name="T109" fmla="*/ 238 h 355"/>
                <a:gd name="T110" fmla="*/ 181 w 762"/>
                <a:gd name="T111" fmla="*/ 188 h 355"/>
                <a:gd name="T112" fmla="*/ 146 w 762"/>
                <a:gd name="T113" fmla="*/ 126 h 355"/>
                <a:gd name="T114" fmla="*/ 117 w 762"/>
                <a:gd name="T115" fmla="*/ 93 h 355"/>
                <a:gd name="T116" fmla="*/ 90 w 762"/>
                <a:gd name="T117" fmla="*/ 67 h 355"/>
                <a:gd name="T118" fmla="*/ 47 w 762"/>
                <a:gd name="T119" fmla="*/ 13 h 3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2" h="355">
                  <a:moveTo>
                    <a:pt x="762" y="322"/>
                  </a:moveTo>
                  <a:lnTo>
                    <a:pt x="760" y="276"/>
                  </a:lnTo>
                  <a:lnTo>
                    <a:pt x="757" y="268"/>
                  </a:lnTo>
                  <a:lnTo>
                    <a:pt x="760" y="262"/>
                  </a:lnTo>
                  <a:lnTo>
                    <a:pt x="759" y="186"/>
                  </a:lnTo>
                  <a:lnTo>
                    <a:pt x="757" y="184"/>
                  </a:lnTo>
                  <a:lnTo>
                    <a:pt x="757" y="183"/>
                  </a:lnTo>
                  <a:lnTo>
                    <a:pt x="756" y="181"/>
                  </a:lnTo>
                  <a:lnTo>
                    <a:pt x="752" y="181"/>
                  </a:lnTo>
                  <a:lnTo>
                    <a:pt x="747" y="181"/>
                  </a:lnTo>
                  <a:lnTo>
                    <a:pt x="743" y="181"/>
                  </a:lnTo>
                  <a:lnTo>
                    <a:pt x="739" y="181"/>
                  </a:lnTo>
                  <a:lnTo>
                    <a:pt x="735" y="180"/>
                  </a:lnTo>
                  <a:lnTo>
                    <a:pt x="731" y="177"/>
                  </a:lnTo>
                  <a:lnTo>
                    <a:pt x="724" y="172"/>
                  </a:lnTo>
                  <a:lnTo>
                    <a:pt x="720" y="169"/>
                  </a:lnTo>
                  <a:lnTo>
                    <a:pt x="714" y="167"/>
                  </a:lnTo>
                  <a:lnTo>
                    <a:pt x="710" y="165"/>
                  </a:lnTo>
                  <a:lnTo>
                    <a:pt x="705" y="167"/>
                  </a:lnTo>
                  <a:lnTo>
                    <a:pt x="704" y="167"/>
                  </a:lnTo>
                  <a:lnTo>
                    <a:pt x="702" y="168"/>
                  </a:lnTo>
                  <a:lnTo>
                    <a:pt x="702" y="171"/>
                  </a:lnTo>
                  <a:lnTo>
                    <a:pt x="701" y="175"/>
                  </a:lnTo>
                  <a:lnTo>
                    <a:pt x="700" y="176"/>
                  </a:lnTo>
                  <a:lnTo>
                    <a:pt x="696" y="179"/>
                  </a:lnTo>
                  <a:lnTo>
                    <a:pt x="693" y="179"/>
                  </a:lnTo>
                  <a:lnTo>
                    <a:pt x="690" y="180"/>
                  </a:lnTo>
                  <a:lnTo>
                    <a:pt x="686" y="181"/>
                  </a:lnTo>
                  <a:lnTo>
                    <a:pt x="686" y="183"/>
                  </a:lnTo>
                  <a:lnTo>
                    <a:pt x="685" y="184"/>
                  </a:lnTo>
                  <a:lnTo>
                    <a:pt x="683" y="188"/>
                  </a:lnTo>
                  <a:lnTo>
                    <a:pt x="683" y="192"/>
                  </a:lnTo>
                  <a:lnTo>
                    <a:pt x="682" y="195"/>
                  </a:lnTo>
                  <a:lnTo>
                    <a:pt x="679" y="195"/>
                  </a:lnTo>
                  <a:lnTo>
                    <a:pt x="678" y="196"/>
                  </a:lnTo>
                  <a:lnTo>
                    <a:pt x="674" y="196"/>
                  </a:lnTo>
                  <a:lnTo>
                    <a:pt x="670" y="196"/>
                  </a:lnTo>
                  <a:lnTo>
                    <a:pt x="666" y="198"/>
                  </a:lnTo>
                  <a:lnTo>
                    <a:pt x="663" y="190"/>
                  </a:lnTo>
                  <a:lnTo>
                    <a:pt x="661" y="181"/>
                  </a:lnTo>
                  <a:lnTo>
                    <a:pt x="658" y="184"/>
                  </a:lnTo>
                  <a:lnTo>
                    <a:pt x="655" y="184"/>
                  </a:lnTo>
                  <a:lnTo>
                    <a:pt x="654" y="184"/>
                  </a:lnTo>
                  <a:lnTo>
                    <a:pt x="653" y="184"/>
                  </a:lnTo>
                  <a:lnTo>
                    <a:pt x="651" y="176"/>
                  </a:lnTo>
                  <a:lnTo>
                    <a:pt x="653" y="167"/>
                  </a:lnTo>
                  <a:lnTo>
                    <a:pt x="653" y="148"/>
                  </a:lnTo>
                  <a:lnTo>
                    <a:pt x="647" y="145"/>
                  </a:lnTo>
                  <a:lnTo>
                    <a:pt x="644" y="144"/>
                  </a:lnTo>
                  <a:lnTo>
                    <a:pt x="643" y="142"/>
                  </a:lnTo>
                  <a:lnTo>
                    <a:pt x="639" y="145"/>
                  </a:lnTo>
                  <a:lnTo>
                    <a:pt x="635" y="145"/>
                  </a:lnTo>
                  <a:lnTo>
                    <a:pt x="632" y="144"/>
                  </a:lnTo>
                  <a:lnTo>
                    <a:pt x="628" y="142"/>
                  </a:lnTo>
                  <a:lnTo>
                    <a:pt x="624" y="141"/>
                  </a:lnTo>
                  <a:lnTo>
                    <a:pt x="622" y="140"/>
                  </a:lnTo>
                  <a:lnTo>
                    <a:pt x="619" y="140"/>
                  </a:lnTo>
                  <a:lnTo>
                    <a:pt x="618" y="141"/>
                  </a:lnTo>
                  <a:lnTo>
                    <a:pt x="616" y="144"/>
                  </a:lnTo>
                  <a:lnTo>
                    <a:pt x="615" y="148"/>
                  </a:lnTo>
                  <a:lnTo>
                    <a:pt x="611" y="148"/>
                  </a:lnTo>
                  <a:lnTo>
                    <a:pt x="608" y="148"/>
                  </a:lnTo>
                  <a:lnTo>
                    <a:pt x="604" y="148"/>
                  </a:lnTo>
                  <a:lnTo>
                    <a:pt x="601" y="148"/>
                  </a:lnTo>
                  <a:lnTo>
                    <a:pt x="601" y="159"/>
                  </a:lnTo>
                  <a:lnTo>
                    <a:pt x="601" y="164"/>
                  </a:lnTo>
                  <a:lnTo>
                    <a:pt x="608" y="163"/>
                  </a:lnTo>
                  <a:lnTo>
                    <a:pt x="612" y="163"/>
                  </a:lnTo>
                  <a:lnTo>
                    <a:pt x="615" y="164"/>
                  </a:lnTo>
                  <a:lnTo>
                    <a:pt x="616" y="165"/>
                  </a:lnTo>
                  <a:lnTo>
                    <a:pt x="616" y="168"/>
                  </a:lnTo>
                  <a:lnTo>
                    <a:pt x="616" y="171"/>
                  </a:lnTo>
                  <a:lnTo>
                    <a:pt x="618" y="173"/>
                  </a:lnTo>
                  <a:lnTo>
                    <a:pt x="632" y="173"/>
                  </a:lnTo>
                  <a:lnTo>
                    <a:pt x="643" y="173"/>
                  </a:lnTo>
                  <a:lnTo>
                    <a:pt x="644" y="175"/>
                  </a:lnTo>
                  <a:lnTo>
                    <a:pt x="644" y="176"/>
                  </a:lnTo>
                  <a:lnTo>
                    <a:pt x="646" y="177"/>
                  </a:lnTo>
                  <a:lnTo>
                    <a:pt x="644" y="179"/>
                  </a:lnTo>
                  <a:lnTo>
                    <a:pt x="643" y="181"/>
                  </a:lnTo>
                  <a:lnTo>
                    <a:pt x="630" y="183"/>
                  </a:lnTo>
                  <a:lnTo>
                    <a:pt x="615" y="184"/>
                  </a:lnTo>
                  <a:lnTo>
                    <a:pt x="628" y="186"/>
                  </a:lnTo>
                  <a:lnTo>
                    <a:pt x="632" y="187"/>
                  </a:lnTo>
                  <a:lnTo>
                    <a:pt x="634" y="187"/>
                  </a:lnTo>
                  <a:lnTo>
                    <a:pt x="635" y="188"/>
                  </a:lnTo>
                  <a:lnTo>
                    <a:pt x="634" y="188"/>
                  </a:lnTo>
                  <a:lnTo>
                    <a:pt x="628" y="188"/>
                  </a:lnTo>
                  <a:lnTo>
                    <a:pt x="618" y="190"/>
                  </a:lnTo>
                  <a:lnTo>
                    <a:pt x="616" y="188"/>
                  </a:lnTo>
                  <a:lnTo>
                    <a:pt x="618" y="188"/>
                  </a:lnTo>
                  <a:lnTo>
                    <a:pt x="619" y="188"/>
                  </a:lnTo>
                  <a:lnTo>
                    <a:pt x="622" y="187"/>
                  </a:lnTo>
                  <a:lnTo>
                    <a:pt x="628" y="198"/>
                  </a:lnTo>
                  <a:lnTo>
                    <a:pt x="635" y="207"/>
                  </a:lnTo>
                  <a:lnTo>
                    <a:pt x="636" y="203"/>
                  </a:lnTo>
                  <a:lnTo>
                    <a:pt x="638" y="200"/>
                  </a:lnTo>
                  <a:lnTo>
                    <a:pt x="640" y="199"/>
                  </a:lnTo>
                  <a:lnTo>
                    <a:pt x="639" y="199"/>
                  </a:lnTo>
                  <a:lnTo>
                    <a:pt x="643" y="199"/>
                  </a:lnTo>
                  <a:lnTo>
                    <a:pt x="646" y="200"/>
                  </a:lnTo>
                  <a:lnTo>
                    <a:pt x="646" y="202"/>
                  </a:lnTo>
                  <a:lnTo>
                    <a:pt x="648" y="203"/>
                  </a:lnTo>
                  <a:lnTo>
                    <a:pt x="653" y="204"/>
                  </a:lnTo>
                  <a:lnTo>
                    <a:pt x="655" y="206"/>
                  </a:lnTo>
                  <a:lnTo>
                    <a:pt x="658" y="207"/>
                  </a:lnTo>
                  <a:lnTo>
                    <a:pt x="659" y="210"/>
                  </a:lnTo>
                  <a:lnTo>
                    <a:pt x="659" y="212"/>
                  </a:lnTo>
                  <a:lnTo>
                    <a:pt x="659" y="215"/>
                  </a:lnTo>
                  <a:lnTo>
                    <a:pt x="659" y="216"/>
                  </a:lnTo>
                  <a:lnTo>
                    <a:pt x="661" y="218"/>
                  </a:lnTo>
                  <a:lnTo>
                    <a:pt x="665" y="219"/>
                  </a:lnTo>
                  <a:lnTo>
                    <a:pt x="670" y="221"/>
                  </a:lnTo>
                  <a:lnTo>
                    <a:pt x="678" y="222"/>
                  </a:lnTo>
                  <a:lnTo>
                    <a:pt x="686" y="222"/>
                  </a:lnTo>
                  <a:lnTo>
                    <a:pt x="690" y="223"/>
                  </a:lnTo>
                  <a:lnTo>
                    <a:pt x="694" y="226"/>
                  </a:lnTo>
                  <a:lnTo>
                    <a:pt x="696" y="227"/>
                  </a:lnTo>
                  <a:lnTo>
                    <a:pt x="696" y="230"/>
                  </a:lnTo>
                  <a:lnTo>
                    <a:pt x="696" y="234"/>
                  </a:lnTo>
                  <a:lnTo>
                    <a:pt x="697" y="235"/>
                  </a:lnTo>
                  <a:lnTo>
                    <a:pt x="698" y="237"/>
                  </a:lnTo>
                  <a:lnTo>
                    <a:pt x="700" y="235"/>
                  </a:lnTo>
                  <a:lnTo>
                    <a:pt x="700" y="234"/>
                  </a:lnTo>
                  <a:lnTo>
                    <a:pt x="702" y="233"/>
                  </a:lnTo>
                  <a:lnTo>
                    <a:pt x="708" y="235"/>
                  </a:lnTo>
                  <a:lnTo>
                    <a:pt x="716" y="238"/>
                  </a:lnTo>
                  <a:lnTo>
                    <a:pt x="722" y="266"/>
                  </a:lnTo>
                  <a:lnTo>
                    <a:pt x="727" y="280"/>
                  </a:lnTo>
                  <a:lnTo>
                    <a:pt x="728" y="293"/>
                  </a:lnTo>
                  <a:lnTo>
                    <a:pt x="725" y="293"/>
                  </a:lnTo>
                  <a:lnTo>
                    <a:pt x="722" y="293"/>
                  </a:lnTo>
                  <a:lnTo>
                    <a:pt x="720" y="292"/>
                  </a:lnTo>
                  <a:lnTo>
                    <a:pt x="717" y="293"/>
                  </a:lnTo>
                  <a:lnTo>
                    <a:pt x="716" y="295"/>
                  </a:lnTo>
                  <a:lnTo>
                    <a:pt x="712" y="299"/>
                  </a:lnTo>
                  <a:lnTo>
                    <a:pt x="708" y="305"/>
                  </a:lnTo>
                  <a:lnTo>
                    <a:pt x="712" y="304"/>
                  </a:lnTo>
                  <a:lnTo>
                    <a:pt x="716" y="304"/>
                  </a:lnTo>
                  <a:lnTo>
                    <a:pt x="725" y="303"/>
                  </a:lnTo>
                  <a:lnTo>
                    <a:pt x="725" y="297"/>
                  </a:lnTo>
                  <a:lnTo>
                    <a:pt x="731" y="297"/>
                  </a:lnTo>
                  <a:lnTo>
                    <a:pt x="737" y="299"/>
                  </a:lnTo>
                  <a:lnTo>
                    <a:pt x="744" y="300"/>
                  </a:lnTo>
                  <a:lnTo>
                    <a:pt x="747" y="300"/>
                  </a:lnTo>
                  <a:lnTo>
                    <a:pt x="748" y="300"/>
                  </a:lnTo>
                  <a:lnTo>
                    <a:pt x="753" y="312"/>
                  </a:lnTo>
                  <a:lnTo>
                    <a:pt x="759" y="322"/>
                  </a:lnTo>
                  <a:lnTo>
                    <a:pt x="762" y="322"/>
                  </a:lnTo>
                  <a:close/>
                  <a:moveTo>
                    <a:pt x="214" y="39"/>
                  </a:moveTo>
                  <a:lnTo>
                    <a:pt x="212" y="40"/>
                  </a:lnTo>
                  <a:lnTo>
                    <a:pt x="212" y="41"/>
                  </a:lnTo>
                  <a:lnTo>
                    <a:pt x="214" y="44"/>
                  </a:lnTo>
                  <a:lnTo>
                    <a:pt x="216" y="47"/>
                  </a:lnTo>
                  <a:lnTo>
                    <a:pt x="219" y="43"/>
                  </a:lnTo>
                  <a:lnTo>
                    <a:pt x="219" y="40"/>
                  </a:lnTo>
                  <a:lnTo>
                    <a:pt x="218" y="40"/>
                  </a:lnTo>
                  <a:lnTo>
                    <a:pt x="216" y="39"/>
                  </a:lnTo>
                  <a:lnTo>
                    <a:pt x="214" y="39"/>
                  </a:lnTo>
                  <a:close/>
                  <a:moveTo>
                    <a:pt x="12" y="63"/>
                  </a:moveTo>
                  <a:lnTo>
                    <a:pt x="14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4" y="64"/>
                  </a:lnTo>
                  <a:lnTo>
                    <a:pt x="12" y="63"/>
                  </a:lnTo>
                  <a:close/>
                  <a:moveTo>
                    <a:pt x="556" y="75"/>
                  </a:moveTo>
                  <a:lnTo>
                    <a:pt x="556" y="78"/>
                  </a:lnTo>
                  <a:lnTo>
                    <a:pt x="556" y="82"/>
                  </a:lnTo>
                  <a:lnTo>
                    <a:pt x="557" y="86"/>
                  </a:lnTo>
                  <a:lnTo>
                    <a:pt x="557" y="87"/>
                  </a:lnTo>
                  <a:lnTo>
                    <a:pt x="557" y="89"/>
                  </a:lnTo>
                  <a:lnTo>
                    <a:pt x="561" y="89"/>
                  </a:lnTo>
                  <a:lnTo>
                    <a:pt x="562" y="89"/>
                  </a:lnTo>
                  <a:lnTo>
                    <a:pt x="562" y="86"/>
                  </a:lnTo>
                  <a:lnTo>
                    <a:pt x="562" y="83"/>
                  </a:lnTo>
                  <a:lnTo>
                    <a:pt x="561" y="78"/>
                  </a:lnTo>
                  <a:lnTo>
                    <a:pt x="560" y="75"/>
                  </a:lnTo>
                  <a:lnTo>
                    <a:pt x="556" y="75"/>
                  </a:lnTo>
                  <a:close/>
                  <a:moveTo>
                    <a:pt x="110" y="78"/>
                  </a:moveTo>
                  <a:lnTo>
                    <a:pt x="113" y="83"/>
                  </a:lnTo>
                  <a:lnTo>
                    <a:pt x="113" y="81"/>
                  </a:lnTo>
                  <a:lnTo>
                    <a:pt x="113" y="79"/>
                  </a:lnTo>
                  <a:lnTo>
                    <a:pt x="113" y="78"/>
                  </a:lnTo>
                  <a:lnTo>
                    <a:pt x="110" y="78"/>
                  </a:lnTo>
                  <a:close/>
                  <a:moveTo>
                    <a:pt x="545" y="83"/>
                  </a:moveTo>
                  <a:lnTo>
                    <a:pt x="539" y="94"/>
                  </a:lnTo>
                  <a:lnTo>
                    <a:pt x="537" y="101"/>
                  </a:lnTo>
                  <a:lnTo>
                    <a:pt x="537" y="103"/>
                  </a:lnTo>
                  <a:lnTo>
                    <a:pt x="537" y="106"/>
                  </a:lnTo>
                  <a:lnTo>
                    <a:pt x="542" y="111"/>
                  </a:lnTo>
                  <a:lnTo>
                    <a:pt x="543" y="120"/>
                  </a:lnTo>
                  <a:lnTo>
                    <a:pt x="545" y="122"/>
                  </a:lnTo>
                  <a:lnTo>
                    <a:pt x="553" y="122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8" y="121"/>
                  </a:lnTo>
                  <a:lnTo>
                    <a:pt x="560" y="118"/>
                  </a:lnTo>
                  <a:lnTo>
                    <a:pt x="560" y="117"/>
                  </a:lnTo>
                  <a:lnTo>
                    <a:pt x="557" y="118"/>
                  </a:lnTo>
                  <a:lnTo>
                    <a:pt x="554" y="118"/>
                  </a:lnTo>
                  <a:lnTo>
                    <a:pt x="553" y="118"/>
                  </a:lnTo>
                  <a:lnTo>
                    <a:pt x="554" y="117"/>
                  </a:lnTo>
                  <a:lnTo>
                    <a:pt x="554" y="114"/>
                  </a:lnTo>
                  <a:lnTo>
                    <a:pt x="557" y="113"/>
                  </a:lnTo>
                  <a:lnTo>
                    <a:pt x="560" y="110"/>
                  </a:lnTo>
                  <a:lnTo>
                    <a:pt x="562" y="109"/>
                  </a:lnTo>
                  <a:lnTo>
                    <a:pt x="564" y="109"/>
                  </a:lnTo>
                  <a:lnTo>
                    <a:pt x="564" y="107"/>
                  </a:lnTo>
                  <a:lnTo>
                    <a:pt x="561" y="105"/>
                  </a:lnTo>
                  <a:lnTo>
                    <a:pt x="556" y="102"/>
                  </a:lnTo>
                  <a:lnTo>
                    <a:pt x="554" y="102"/>
                  </a:lnTo>
                  <a:lnTo>
                    <a:pt x="553" y="105"/>
                  </a:lnTo>
                  <a:lnTo>
                    <a:pt x="553" y="109"/>
                  </a:lnTo>
                  <a:lnTo>
                    <a:pt x="548" y="109"/>
                  </a:lnTo>
                  <a:lnTo>
                    <a:pt x="549" y="107"/>
                  </a:lnTo>
                  <a:lnTo>
                    <a:pt x="550" y="105"/>
                  </a:lnTo>
                  <a:lnTo>
                    <a:pt x="550" y="101"/>
                  </a:lnTo>
                  <a:lnTo>
                    <a:pt x="550" y="98"/>
                  </a:lnTo>
                  <a:lnTo>
                    <a:pt x="550" y="91"/>
                  </a:lnTo>
                  <a:lnTo>
                    <a:pt x="550" y="89"/>
                  </a:lnTo>
                  <a:lnTo>
                    <a:pt x="550" y="83"/>
                  </a:lnTo>
                  <a:lnTo>
                    <a:pt x="545" y="83"/>
                  </a:lnTo>
                  <a:close/>
                  <a:moveTo>
                    <a:pt x="121" y="89"/>
                  </a:moveTo>
                  <a:lnTo>
                    <a:pt x="123" y="94"/>
                  </a:lnTo>
                  <a:lnTo>
                    <a:pt x="126" y="94"/>
                  </a:lnTo>
                  <a:lnTo>
                    <a:pt x="126" y="93"/>
                  </a:lnTo>
                  <a:lnTo>
                    <a:pt x="126" y="91"/>
                  </a:lnTo>
                  <a:lnTo>
                    <a:pt x="123" y="90"/>
                  </a:lnTo>
                  <a:lnTo>
                    <a:pt x="121" y="89"/>
                  </a:lnTo>
                  <a:close/>
                  <a:moveTo>
                    <a:pt x="33" y="91"/>
                  </a:moveTo>
                  <a:lnTo>
                    <a:pt x="39" y="98"/>
                  </a:lnTo>
                  <a:lnTo>
                    <a:pt x="43" y="101"/>
                  </a:lnTo>
                  <a:lnTo>
                    <a:pt x="45" y="103"/>
                  </a:lnTo>
                  <a:lnTo>
                    <a:pt x="48" y="105"/>
                  </a:lnTo>
                  <a:lnTo>
                    <a:pt x="47" y="101"/>
                  </a:lnTo>
                  <a:lnTo>
                    <a:pt x="41" y="91"/>
                  </a:lnTo>
                  <a:lnTo>
                    <a:pt x="37" y="91"/>
                  </a:lnTo>
                  <a:lnTo>
                    <a:pt x="33" y="91"/>
                  </a:lnTo>
                  <a:close/>
                  <a:moveTo>
                    <a:pt x="495" y="94"/>
                  </a:moveTo>
                  <a:lnTo>
                    <a:pt x="490" y="101"/>
                  </a:lnTo>
                  <a:lnTo>
                    <a:pt x="486" y="106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69" y="110"/>
                  </a:lnTo>
                  <a:lnTo>
                    <a:pt x="459" y="110"/>
                  </a:lnTo>
                  <a:lnTo>
                    <a:pt x="438" y="106"/>
                  </a:lnTo>
                  <a:lnTo>
                    <a:pt x="438" y="102"/>
                  </a:lnTo>
                  <a:lnTo>
                    <a:pt x="434" y="102"/>
                  </a:lnTo>
                  <a:lnTo>
                    <a:pt x="430" y="105"/>
                  </a:lnTo>
                  <a:lnTo>
                    <a:pt x="424" y="109"/>
                  </a:lnTo>
                  <a:lnTo>
                    <a:pt x="422" y="109"/>
                  </a:lnTo>
                  <a:lnTo>
                    <a:pt x="421" y="109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8" y="106"/>
                  </a:lnTo>
                  <a:lnTo>
                    <a:pt x="418" y="111"/>
                  </a:lnTo>
                  <a:lnTo>
                    <a:pt x="410" y="117"/>
                  </a:lnTo>
                  <a:lnTo>
                    <a:pt x="409" y="121"/>
                  </a:lnTo>
                  <a:lnTo>
                    <a:pt x="409" y="124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2" y="140"/>
                  </a:lnTo>
                  <a:lnTo>
                    <a:pt x="409" y="141"/>
                  </a:lnTo>
                  <a:lnTo>
                    <a:pt x="406" y="144"/>
                  </a:lnTo>
                  <a:lnTo>
                    <a:pt x="405" y="145"/>
                  </a:lnTo>
                  <a:lnTo>
                    <a:pt x="405" y="149"/>
                  </a:lnTo>
                  <a:lnTo>
                    <a:pt x="405" y="155"/>
                  </a:lnTo>
                  <a:lnTo>
                    <a:pt x="405" y="159"/>
                  </a:lnTo>
                  <a:lnTo>
                    <a:pt x="405" y="164"/>
                  </a:lnTo>
                  <a:lnTo>
                    <a:pt x="403" y="168"/>
                  </a:lnTo>
                  <a:lnTo>
                    <a:pt x="401" y="173"/>
                  </a:lnTo>
                  <a:lnTo>
                    <a:pt x="398" y="180"/>
                  </a:lnTo>
                  <a:lnTo>
                    <a:pt x="397" y="184"/>
                  </a:lnTo>
                  <a:lnTo>
                    <a:pt x="397" y="194"/>
                  </a:lnTo>
                  <a:lnTo>
                    <a:pt x="397" y="195"/>
                  </a:lnTo>
                  <a:lnTo>
                    <a:pt x="398" y="195"/>
                  </a:lnTo>
                  <a:lnTo>
                    <a:pt x="401" y="195"/>
                  </a:lnTo>
                  <a:lnTo>
                    <a:pt x="403" y="195"/>
                  </a:lnTo>
                  <a:lnTo>
                    <a:pt x="408" y="198"/>
                  </a:lnTo>
                  <a:lnTo>
                    <a:pt x="405" y="218"/>
                  </a:lnTo>
                  <a:lnTo>
                    <a:pt x="402" y="238"/>
                  </a:lnTo>
                  <a:lnTo>
                    <a:pt x="413" y="237"/>
                  </a:lnTo>
                  <a:lnTo>
                    <a:pt x="421" y="235"/>
                  </a:lnTo>
                  <a:lnTo>
                    <a:pt x="424" y="234"/>
                  </a:lnTo>
                  <a:lnTo>
                    <a:pt x="425" y="231"/>
                  </a:lnTo>
                  <a:lnTo>
                    <a:pt x="426" y="227"/>
                  </a:lnTo>
                  <a:lnTo>
                    <a:pt x="426" y="221"/>
                  </a:lnTo>
                  <a:lnTo>
                    <a:pt x="421" y="212"/>
                  </a:lnTo>
                  <a:lnTo>
                    <a:pt x="421" y="210"/>
                  </a:lnTo>
                  <a:lnTo>
                    <a:pt x="422" y="208"/>
                  </a:lnTo>
                  <a:lnTo>
                    <a:pt x="424" y="210"/>
                  </a:lnTo>
                  <a:lnTo>
                    <a:pt x="425" y="202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30" y="191"/>
                  </a:lnTo>
                  <a:lnTo>
                    <a:pt x="430" y="190"/>
                  </a:lnTo>
                  <a:lnTo>
                    <a:pt x="432" y="190"/>
                  </a:lnTo>
                  <a:lnTo>
                    <a:pt x="433" y="191"/>
                  </a:lnTo>
                  <a:lnTo>
                    <a:pt x="436" y="196"/>
                  </a:lnTo>
                  <a:lnTo>
                    <a:pt x="440" y="204"/>
                  </a:lnTo>
                  <a:lnTo>
                    <a:pt x="441" y="214"/>
                  </a:lnTo>
                  <a:lnTo>
                    <a:pt x="443" y="222"/>
                  </a:lnTo>
                  <a:lnTo>
                    <a:pt x="444" y="229"/>
                  </a:lnTo>
                  <a:lnTo>
                    <a:pt x="447" y="227"/>
                  </a:lnTo>
                  <a:lnTo>
                    <a:pt x="449" y="227"/>
                  </a:lnTo>
                  <a:lnTo>
                    <a:pt x="452" y="229"/>
                  </a:lnTo>
                  <a:lnTo>
                    <a:pt x="455" y="229"/>
                  </a:lnTo>
                  <a:lnTo>
                    <a:pt x="455" y="223"/>
                  </a:lnTo>
                  <a:lnTo>
                    <a:pt x="455" y="218"/>
                  </a:lnTo>
                  <a:lnTo>
                    <a:pt x="461" y="216"/>
                  </a:lnTo>
                  <a:lnTo>
                    <a:pt x="467" y="215"/>
                  </a:lnTo>
                  <a:lnTo>
                    <a:pt x="468" y="216"/>
                  </a:lnTo>
                  <a:lnTo>
                    <a:pt x="469" y="215"/>
                  </a:lnTo>
                  <a:lnTo>
                    <a:pt x="469" y="212"/>
                  </a:lnTo>
                  <a:lnTo>
                    <a:pt x="467" y="210"/>
                  </a:lnTo>
                  <a:lnTo>
                    <a:pt x="463" y="208"/>
                  </a:lnTo>
                  <a:lnTo>
                    <a:pt x="459" y="206"/>
                  </a:lnTo>
                  <a:lnTo>
                    <a:pt x="457" y="202"/>
                  </a:lnTo>
                  <a:lnTo>
                    <a:pt x="456" y="200"/>
                  </a:lnTo>
                  <a:lnTo>
                    <a:pt x="457" y="199"/>
                  </a:lnTo>
                  <a:lnTo>
                    <a:pt x="457" y="198"/>
                  </a:lnTo>
                  <a:lnTo>
                    <a:pt x="459" y="196"/>
                  </a:lnTo>
                  <a:lnTo>
                    <a:pt x="460" y="195"/>
                  </a:lnTo>
                  <a:lnTo>
                    <a:pt x="460" y="194"/>
                  </a:lnTo>
                  <a:lnTo>
                    <a:pt x="459" y="192"/>
                  </a:lnTo>
                  <a:lnTo>
                    <a:pt x="457" y="191"/>
                  </a:lnTo>
                  <a:lnTo>
                    <a:pt x="453" y="190"/>
                  </a:lnTo>
                  <a:lnTo>
                    <a:pt x="451" y="188"/>
                  </a:lnTo>
                  <a:lnTo>
                    <a:pt x="449" y="187"/>
                  </a:lnTo>
                  <a:lnTo>
                    <a:pt x="448" y="183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3"/>
                  </a:lnTo>
                  <a:lnTo>
                    <a:pt x="436" y="171"/>
                  </a:lnTo>
                  <a:lnTo>
                    <a:pt x="436" y="167"/>
                  </a:lnTo>
                  <a:lnTo>
                    <a:pt x="440" y="165"/>
                  </a:lnTo>
                  <a:lnTo>
                    <a:pt x="443" y="167"/>
                  </a:lnTo>
                  <a:lnTo>
                    <a:pt x="445" y="167"/>
                  </a:lnTo>
                  <a:lnTo>
                    <a:pt x="449" y="167"/>
                  </a:lnTo>
                  <a:lnTo>
                    <a:pt x="451" y="165"/>
                  </a:lnTo>
                  <a:lnTo>
                    <a:pt x="452" y="164"/>
                  </a:lnTo>
                  <a:lnTo>
                    <a:pt x="455" y="160"/>
                  </a:lnTo>
                  <a:lnTo>
                    <a:pt x="459" y="157"/>
                  </a:lnTo>
                  <a:lnTo>
                    <a:pt x="460" y="156"/>
                  </a:lnTo>
                  <a:lnTo>
                    <a:pt x="461" y="156"/>
                  </a:lnTo>
                  <a:lnTo>
                    <a:pt x="461" y="164"/>
                  </a:lnTo>
                  <a:lnTo>
                    <a:pt x="464" y="163"/>
                  </a:lnTo>
                  <a:lnTo>
                    <a:pt x="467" y="161"/>
                  </a:lnTo>
                  <a:lnTo>
                    <a:pt x="471" y="160"/>
                  </a:lnTo>
                  <a:lnTo>
                    <a:pt x="475" y="161"/>
                  </a:lnTo>
                  <a:lnTo>
                    <a:pt x="467" y="156"/>
                  </a:lnTo>
                  <a:lnTo>
                    <a:pt x="464" y="155"/>
                  </a:lnTo>
                  <a:lnTo>
                    <a:pt x="464" y="153"/>
                  </a:lnTo>
                  <a:lnTo>
                    <a:pt x="464" y="152"/>
                  </a:lnTo>
                  <a:lnTo>
                    <a:pt x="467" y="149"/>
                  </a:lnTo>
                  <a:lnTo>
                    <a:pt x="472" y="142"/>
                  </a:lnTo>
                  <a:lnTo>
                    <a:pt x="463" y="142"/>
                  </a:lnTo>
                  <a:lnTo>
                    <a:pt x="456" y="142"/>
                  </a:lnTo>
                  <a:lnTo>
                    <a:pt x="449" y="141"/>
                  </a:lnTo>
                  <a:lnTo>
                    <a:pt x="441" y="142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0" y="148"/>
                  </a:lnTo>
                  <a:lnTo>
                    <a:pt x="430" y="142"/>
                  </a:lnTo>
                  <a:lnTo>
                    <a:pt x="424" y="142"/>
                  </a:lnTo>
                  <a:lnTo>
                    <a:pt x="426" y="120"/>
                  </a:lnTo>
                  <a:lnTo>
                    <a:pt x="443" y="121"/>
                  </a:lnTo>
                  <a:lnTo>
                    <a:pt x="460" y="122"/>
                  </a:lnTo>
                  <a:lnTo>
                    <a:pt x="469" y="122"/>
                  </a:lnTo>
                  <a:lnTo>
                    <a:pt x="478" y="122"/>
                  </a:lnTo>
                  <a:lnTo>
                    <a:pt x="484" y="122"/>
                  </a:lnTo>
                  <a:lnTo>
                    <a:pt x="491" y="120"/>
                  </a:lnTo>
                  <a:lnTo>
                    <a:pt x="491" y="117"/>
                  </a:lnTo>
                  <a:lnTo>
                    <a:pt x="494" y="111"/>
                  </a:lnTo>
                  <a:lnTo>
                    <a:pt x="498" y="107"/>
                  </a:lnTo>
                  <a:lnTo>
                    <a:pt x="500" y="103"/>
                  </a:lnTo>
                  <a:lnTo>
                    <a:pt x="502" y="98"/>
                  </a:lnTo>
                  <a:lnTo>
                    <a:pt x="502" y="97"/>
                  </a:lnTo>
                  <a:lnTo>
                    <a:pt x="502" y="95"/>
                  </a:lnTo>
                  <a:lnTo>
                    <a:pt x="502" y="94"/>
                  </a:lnTo>
                  <a:lnTo>
                    <a:pt x="500" y="93"/>
                  </a:lnTo>
                  <a:lnTo>
                    <a:pt x="498" y="93"/>
                  </a:lnTo>
                  <a:lnTo>
                    <a:pt x="495" y="94"/>
                  </a:lnTo>
                  <a:close/>
                  <a:moveTo>
                    <a:pt x="588" y="130"/>
                  </a:moveTo>
                  <a:lnTo>
                    <a:pt x="587" y="133"/>
                  </a:lnTo>
                  <a:lnTo>
                    <a:pt x="584" y="134"/>
                  </a:lnTo>
                  <a:lnTo>
                    <a:pt x="601" y="136"/>
                  </a:lnTo>
                  <a:lnTo>
                    <a:pt x="603" y="136"/>
                  </a:lnTo>
                  <a:lnTo>
                    <a:pt x="604" y="136"/>
                  </a:lnTo>
                  <a:lnTo>
                    <a:pt x="601" y="134"/>
                  </a:lnTo>
                  <a:lnTo>
                    <a:pt x="596" y="133"/>
                  </a:lnTo>
                  <a:lnTo>
                    <a:pt x="588" y="130"/>
                  </a:lnTo>
                  <a:close/>
                  <a:moveTo>
                    <a:pt x="539" y="140"/>
                  </a:moveTo>
                  <a:lnTo>
                    <a:pt x="539" y="145"/>
                  </a:lnTo>
                  <a:lnTo>
                    <a:pt x="542" y="145"/>
                  </a:lnTo>
                  <a:lnTo>
                    <a:pt x="543" y="145"/>
                  </a:lnTo>
                  <a:lnTo>
                    <a:pt x="543" y="144"/>
                  </a:lnTo>
                  <a:lnTo>
                    <a:pt x="542" y="141"/>
                  </a:lnTo>
                  <a:lnTo>
                    <a:pt x="541" y="141"/>
                  </a:lnTo>
                  <a:lnTo>
                    <a:pt x="539" y="140"/>
                  </a:lnTo>
                  <a:close/>
                  <a:moveTo>
                    <a:pt x="62" y="148"/>
                  </a:moveTo>
                  <a:lnTo>
                    <a:pt x="63" y="155"/>
                  </a:lnTo>
                  <a:lnTo>
                    <a:pt x="64" y="164"/>
                  </a:lnTo>
                  <a:lnTo>
                    <a:pt x="71" y="161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4" y="159"/>
                  </a:lnTo>
                  <a:lnTo>
                    <a:pt x="74" y="157"/>
                  </a:lnTo>
                  <a:lnTo>
                    <a:pt x="72" y="156"/>
                  </a:lnTo>
                  <a:lnTo>
                    <a:pt x="70" y="153"/>
                  </a:lnTo>
                  <a:lnTo>
                    <a:pt x="68" y="151"/>
                  </a:lnTo>
                  <a:lnTo>
                    <a:pt x="67" y="149"/>
                  </a:lnTo>
                  <a:lnTo>
                    <a:pt x="64" y="148"/>
                  </a:lnTo>
                  <a:lnTo>
                    <a:pt x="62" y="148"/>
                  </a:lnTo>
                  <a:close/>
                  <a:moveTo>
                    <a:pt x="591" y="153"/>
                  </a:moveTo>
                  <a:lnTo>
                    <a:pt x="593" y="159"/>
                  </a:lnTo>
                  <a:lnTo>
                    <a:pt x="596" y="159"/>
                  </a:lnTo>
                  <a:lnTo>
                    <a:pt x="597" y="159"/>
                  </a:lnTo>
                  <a:lnTo>
                    <a:pt x="599" y="159"/>
                  </a:lnTo>
                  <a:lnTo>
                    <a:pt x="600" y="157"/>
                  </a:lnTo>
                  <a:lnTo>
                    <a:pt x="599" y="156"/>
                  </a:lnTo>
                  <a:lnTo>
                    <a:pt x="597" y="155"/>
                  </a:lnTo>
                  <a:lnTo>
                    <a:pt x="595" y="153"/>
                  </a:lnTo>
                  <a:lnTo>
                    <a:pt x="591" y="153"/>
                  </a:lnTo>
                  <a:close/>
                  <a:moveTo>
                    <a:pt x="172" y="161"/>
                  </a:moveTo>
                  <a:lnTo>
                    <a:pt x="173" y="163"/>
                  </a:lnTo>
                  <a:lnTo>
                    <a:pt x="175" y="165"/>
                  </a:lnTo>
                  <a:lnTo>
                    <a:pt x="173" y="169"/>
                  </a:lnTo>
                  <a:lnTo>
                    <a:pt x="172" y="171"/>
                  </a:lnTo>
                  <a:lnTo>
                    <a:pt x="180" y="171"/>
                  </a:lnTo>
                  <a:lnTo>
                    <a:pt x="181" y="176"/>
                  </a:lnTo>
                  <a:lnTo>
                    <a:pt x="183" y="180"/>
                  </a:lnTo>
                  <a:lnTo>
                    <a:pt x="183" y="183"/>
                  </a:lnTo>
                  <a:lnTo>
                    <a:pt x="184" y="184"/>
                  </a:lnTo>
                  <a:lnTo>
                    <a:pt x="185" y="186"/>
                  </a:lnTo>
                  <a:lnTo>
                    <a:pt x="188" y="187"/>
                  </a:lnTo>
                  <a:lnTo>
                    <a:pt x="191" y="187"/>
                  </a:lnTo>
                  <a:lnTo>
                    <a:pt x="192" y="186"/>
                  </a:lnTo>
                  <a:lnTo>
                    <a:pt x="192" y="181"/>
                  </a:lnTo>
                  <a:lnTo>
                    <a:pt x="192" y="177"/>
                  </a:lnTo>
                  <a:lnTo>
                    <a:pt x="189" y="169"/>
                  </a:lnTo>
                  <a:lnTo>
                    <a:pt x="185" y="164"/>
                  </a:lnTo>
                  <a:lnTo>
                    <a:pt x="183" y="163"/>
                  </a:lnTo>
                  <a:lnTo>
                    <a:pt x="179" y="163"/>
                  </a:lnTo>
                  <a:lnTo>
                    <a:pt x="176" y="161"/>
                  </a:lnTo>
                  <a:lnTo>
                    <a:pt x="172" y="161"/>
                  </a:lnTo>
                  <a:close/>
                  <a:moveTo>
                    <a:pt x="488" y="161"/>
                  </a:moveTo>
                  <a:lnTo>
                    <a:pt x="487" y="163"/>
                  </a:lnTo>
                  <a:lnTo>
                    <a:pt x="486" y="167"/>
                  </a:lnTo>
                  <a:lnTo>
                    <a:pt x="498" y="164"/>
                  </a:lnTo>
                  <a:lnTo>
                    <a:pt x="496" y="164"/>
                  </a:lnTo>
                  <a:lnTo>
                    <a:pt x="488" y="161"/>
                  </a:lnTo>
                  <a:close/>
                  <a:moveTo>
                    <a:pt x="584" y="161"/>
                  </a:moveTo>
                  <a:lnTo>
                    <a:pt x="584" y="164"/>
                  </a:lnTo>
                  <a:lnTo>
                    <a:pt x="584" y="167"/>
                  </a:lnTo>
                  <a:lnTo>
                    <a:pt x="585" y="168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8"/>
                  </a:lnTo>
                  <a:lnTo>
                    <a:pt x="589" y="167"/>
                  </a:lnTo>
                  <a:lnTo>
                    <a:pt x="588" y="165"/>
                  </a:lnTo>
                  <a:lnTo>
                    <a:pt x="585" y="163"/>
                  </a:lnTo>
                  <a:lnTo>
                    <a:pt x="584" y="161"/>
                  </a:lnTo>
                  <a:close/>
                  <a:moveTo>
                    <a:pt x="82" y="179"/>
                  </a:moveTo>
                  <a:lnTo>
                    <a:pt x="84" y="184"/>
                  </a:lnTo>
                  <a:lnTo>
                    <a:pt x="84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2" y="179"/>
                  </a:lnTo>
                  <a:close/>
                  <a:moveTo>
                    <a:pt x="208" y="179"/>
                  </a:moveTo>
                  <a:lnTo>
                    <a:pt x="208" y="186"/>
                  </a:lnTo>
                  <a:lnTo>
                    <a:pt x="208" y="192"/>
                  </a:lnTo>
                  <a:lnTo>
                    <a:pt x="212" y="192"/>
                  </a:lnTo>
                  <a:lnTo>
                    <a:pt x="216" y="192"/>
                  </a:lnTo>
                  <a:lnTo>
                    <a:pt x="222" y="181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08" y="179"/>
                  </a:lnTo>
                  <a:close/>
                  <a:moveTo>
                    <a:pt x="556" y="190"/>
                  </a:moveTo>
                  <a:lnTo>
                    <a:pt x="550" y="198"/>
                  </a:lnTo>
                  <a:lnTo>
                    <a:pt x="557" y="196"/>
                  </a:lnTo>
                  <a:lnTo>
                    <a:pt x="564" y="196"/>
                  </a:lnTo>
                  <a:lnTo>
                    <a:pt x="578" y="198"/>
                  </a:lnTo>
                  <a:lnTo>
                    <a:pt x="587" y="202"/>
                  </a:lnTo>
                  <a:lnTo>
                    <a:pt x="591" y="202"/>
                  </a:lnTo>
                  <a:lnTo>
                    <a:pt x="592" y="202"/>
                  </a:lnTo>
                  <a:lnTo>
                    <a:pt x="593" y="200"/>
                  </a:lnTo>
                  <a:lnTo>
                    <a:pt x="592" y="199"/>
                  </a:lnTo>
                  <a:lnTo>
                    <a:pt x="593" y="198"/>
                  </a:lnTo>
                  <a:lnTo>
                    <a:pt x="584" y="194"/>
                  </a:lnTo>
                  <a:lnTo>
                    <a:pt x="576" y="191"/>
                  </a:lnTo>
                  <a:lnTo>
                    <a:pt x="568" y="191"/>
                  </a:lnTo>
                  <a:lnTo>
                    <a:pt x="556" y="190"/>
                  </a:lnTo>
                  <a:close/>
                  <a:moveTo>
                    <a:pt x="514" y="192"/>
                  </a:moveTo>
                  <a:lnTo>
                    <a:pt x="523" y="204"/>
                  </a:lnTo>
                  <a:lnTo>
                    <a:pt x="526" y="204"/>
                  </a:lnTo>
                  <a:lnTo>
                    <a:pt x="529" y="203"/>
                  </a:lnTo>
                  <a:lnTo>
                    <a:pt x="534" y="200"/>
                  </a:lnTo>
                  <a:lnTo>
                    <a:pt x="538" y="198"/>
                  </a:lnTo>
                  <a:lnTo>
                    <a:pt x="538" y="196"/>
                  </a:lnTo>
                  <a:lnTo>
                    <a:pt x="537" y="198"/>
                  </a:lnTo>
                  <a:lnTo>
                    <a:pt x="537" y="192"/>
                  </a:lnTo>
                  <a:lnTo>
                    <a:pt x="514" y="192"/>
                  </a:lnTo>
                  <a:close/>
                  <a:moveTo>
                    <a:pt x="469" y="218"/>
                  </a:moveTo>
                  <a:lnTo>
                    <a:pt x="468" y="219"/>
                  </a:lnTo>
                  <a:lnTo>
                    <a:pt x="468" y="222"/>
                  </a:lnTo>
                  <a:lnTo>
                    <a:pt x="467" y="229"/>
                  </a:lnTo>
                  <a:lnTo>
                    <a:pt x="465" y="225"/>
                  </a:lnTo>
                  <a:lnTo>
                    <a:pt x="463" y="223"/>
                  </a:lnTo>
                  <a:lnTo>
                    <a:pt x="461" y="223"/>
                  </a:lnTo>
                  <a:lnTo>
                    <a:pt x="463" y="226"/>
                  </a:lnTo>
                  <a:lnTo>
                    <a:pt x="461" y="229"/>
                  </a:lnTo>
                  <a:lnTo>
                    <a:pt x="460" y="230"/>
                  </a:lnTo>
                  <a:lnTo>
                    <a:pt x="459" y="233"/>
                  </a:lnTo>
                  <a:lnTo>
                    <a:pt x="461" y="235"/>
                  </a:lnTo>
                  <a:lnTo>
                    <a:pt x="464" y="237"/>
                  </a:lnTo>
                  <a:lnTo>
                    <a:pt x="467" y="241"/>
                  </a:lnTo>
                  <a:lnTo>
                    <a:pt x="472" y="241"/>
                  </a:lnTo>
                  <a:lnTo>
                    <a:pt x="473" y="239"/>
                  </a:lnTo>
                  <a:lnTo>
                    <a:pt x="475" y="237"/>
                  </a:lnTo>
                  <a:lnTo>
                    <a:pt x="475" y="233"/>
                  </a:lnTo>
                  <a:lnTo>
                    <a:pt x="473" y="230"/>
                  </a:lnTo>
                  <a:lnTo>
                    <a:pt x="472" y="223"/>
                  </a:lnTo>
                  <a:lnTo>
                    <a:pt x="473" y="221"/>
                  </a:lnTo>
                  <a:lnTo>
                    <a:pt x="473" y="219"/>
                  </a:lnTo>
                  <a:lnTo>
                    <a:pt x="475" y="218"/>
                  </a:lnTo>
                  <a:lnTo>
                    <a:pt x="469" y="218"/>
                  </a:lnTo>
                  <a:close/>
                  <a:moveTo>
                    <a:pt x="183" y="241"/>
                  </a:moveTo>
                  <a:lnTo>
                    <a:pt x="180" y="247"/>
                  </a:lnTo>
                  <a:lnTo>
                    <a:pt x="177" y="253"/>
                  </a:lnTo>
                  <a:lnTo>
                    <a:pt x="172" y="264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91" y="266"/>
                  </a:lnTo>
                  <a:lnTo>
                    <a:pt x="188" y="270"/>
                  </a:lnTo>
                  <a:lnTo>
                    <a:pt x="187" y="273"/>
                  </a:lnTo>
                  <a:lnTo>
                    <a:pt x="188" y="274"/>
                  </a:lnTo>
                  <a:lnTo>
                    <a:pt x="192" y="276"/>
                  </a:lnTo>
                  <a:lnTo>
                    <a:pt x="195" y="276"/>
                  </a:lnTo>
                  <a:lnTo>
                    <a:pt x="200" y="274"/>
                  </a:lnTo>
                  <a:lnTo>
                    <a:pt x="204" y="273"/>
                  </a:lnTo>
                  <a:lnTo>
                    <a:pt x="208" y="273"/>
                  </a:lnTo>
                  <a:lnTo>
                    <a:pt x="211" y="274"/>
                  </a:lnTo>
                  <a:lnTo>
                    <a:pt x="211" y="280"/>
                  </a:lnTo>
                  <a:lnTo>
                    <a:pt x="216" y="281"/>
                  </a:lnTo>
                  <a:lnTo>
                    <a:pt x="219" y="282"/>
                  </a:lnTo>
                  <a:lnTo>
                    <a:pt x="226" y="282"/>
                  </a:lnTo>
                  <a:lnTo>
                    <a:pt x="233" y="281"/>
                  </a:lnTo>
                  <a:lnTo>
                    <a:pt x="239" y="280"/>
                  </a:lnTo>
                  <a:lnTo>
                    <a:pt x="243" y="280"/>
                  </a:lnTo>
                  <a:lnTo>
                    <a:pt x="247" y="280"/>
                  </a:lnTo>
                  <a:lnTo>
                    <a:pt x="253" y="281"/>
                  </a:lnTo>
                  <a:lnTo>
                    <a:pt x="259" y="285"/>
                  </a:lnTo>
                  <a:lnTo>
                    <a:pt x="265" y="288"/>
                  </a:lnTo>
                  <a:lnTo>
                    <a:pt x="270" y="291"/>
                  </a:lnTo>
                  <a:lnTo>
                    <a:pt x="281" y="291"/>
                  </a:lnTo>
                  <a:lnTo>
                    <a:pt x="290" y="291"/>
                  </a:lnTo>
                  <a:lnTo>
                    <a:pt x="300" y="289"/>
                  </a:lnTo>
                  <a:lnTo>
                    <a:pt x="307" y="291"/>
                  </a:lnTo>
                  <a:lnTo>
                    <a:pt x="309" y="292"/>
                  </a:lnTo>
                  <a:lnTo>
                    <a:pt x="312" y="295"/>
                  </a:lnTo>
                  <a:lnTo>
                    <a:pt x="315" y="299"/>
                  </a:lnTo>
                  <a:lnTo>
                    <a:pt x="317" y="300"/>
                  </a:lnTo>
                  <a:lnTo>
                    <a:pt x="321" y="301"/>
                  </a:lnTo>
                  <a:lnTo>
                    <a:pt x="325" y="303"/>
                  </a:lnTo>
                  <a:lnTo>
                    <a:pt x="332" y="303"/>
                  </a:lnTo>
                  <a:lnTo>
                    <a:pt x="328" y="297"/>
                  </a:lnTo>
                  <a:lnTo>
                    <a:pt x="325" y="293"/>
                  </a:lnTo>
                  <a:lnTo>
                    <a:pt x="325" y="289"/>
                  </a:lnTo>
                  <a:lnTo>
                    <a:pt x="325" y="287"/>
                  </a:lnTo>
                  <a:lnTo>
                    <a:pt x="328" y="280"/>
                  </a:lnTo>
                  <a:lnTo>
                    <a:pt x="325" y="278"/>
                  </a:lnTo>
                  <a:lnTo>
                    <a:pt x="323" y="277"/>
                  </a:lnTo>
                  <a:lnTo>
                    <a:pt x="320" y="274"/>
                  </a:lnTo>
                  <a:lnTo>
                    <a:pt x="298" y="274"/>
                  </a:lnTo>
                  <a:lnTo>
                    <a:pt x="301" y="269"/>
                  </a:lnTo>
                  <a:lnTo>
                    <a:pt x="303" y="266"/>
                  </a:lnTo>
                  <a:lnTo>
                    <a:pt x="301" y="264"/>
                  </a:lnTo>
                  <a:lnTo>
                    <a:pt x="300" y="261"/>
                  </a:lnTo>
                  <a:lnTo>
                    <a:pt x="298" y="257"/>
                  </a:lnTo>
                  <a:lnTo>
                    <a:pt x="290" y="256"/>
                  </a:lnTo>
                  <a:lnTo>
                    <a:pt x="282" y="254"/>
                  </a:lnTo>
                  <a:lnTo>
                    <a:pt x="276" y="254"/>
                  </a:lnTo>
                  <a:lnTo>
                    <a:pt x="270" y="254"/>
                  </a:lnTo>
                  <a:lnTo>
                    <a:pt x="270" y="253"/>
                  </a:lnTo>
                  <a:lnTo>
                    <a:pt x="269" y="252"/>
                  </a:lnTo>
                  <a:lnTo>
                    <a:pt x="268" y="249"/>
                  </a:lnTo>
                  <a:lnTo>
                    <a:pt x="266" y="249"/>
                  </a:lnTo>
                  <a:lnTo>
                    <a:pt x="261" y="257"/>
                  </a:lnTo>
                  <a:lnTo>
                    <a:pt x="245" y="257"/>
                  </a:lnTo>
                  <a:lnTo>
                    <a:pt x="241" y="256"/>
                  </a:lnTo>
                  <a:lnTo>
                    <a:pt x="237" y="254"/>
                  </a:lnTo>
                  <a:lnTo>
                    <a:pt x="234" y="252"/>
                  </a:lnTo>
                  <a:lnTo>
                    <a:pt x="231" y="249"/>
                  </a:lnTo>
                  <a:lnTo>
                    <a:pt x="226" y="245"/>
                  </a:lnTo>
                  <a:lnTo>
                    <a:pt x="222" y="242"/>
                  </a:lnTo>
                  <a:lnTo>
                    <a:pt x="219" y="241"/>
                  </a:lnTo>
                  <a:lnTo>
                    <a:pt x="216" y="241"/>
                  </a:lnTo>
                  <a:lnTo>
                    <a:pt x="214" y="241"/>
                  </a:lnTo>
                  <a:lnTo>
                    <a:pt x="208" y="243"/>
                  </a:lnTo>
                  <a:lnTo>
                    <a:pt x="202" y="245"/>
                  </a:lnTo>
                  <a:lnTo>
                    <a:pt x="199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89" y="245"/>
                  </a:lnTo>
                  <a:lnTo>
                    <a:pt x="187" y="242"/>
                  </a:lnTo>
                  <a:lnTo>
                    <a:pt x="183" y="241"/>
                  </a:lnTo>
                  <a:close/>
                  <a:moveTo>
                    <a:pt x="651" y="243"/>
                  </a:moveTo>
                  <a:lnTo>
                    <a:pt x="651" y="247"/>
                  </a:lnTo>
                  <a:lnTo>
                    <a:pt x="651" y="252"/>
                  </a:lnTo>
                  <a:lnTo>
                    <a:pt x="651" y="264"/>
                  </a:lnTo>
                  <a:lnTo>
                    <a:pt x="648" y="264"/>
                  </a:lnTo>
                  <a:lnTo>
                    <a:pt x="647" y="264"/>
                  </a:lnTo>
                  <a:lnTo>
                    <a:pt x="646" y="265"/>
                  </a:lnTo>
                  <a:lnTo>
                    <a:pt x="646" y="268"/>
                  </a:lnTo>
                  <a:lnTo>
                    <a:pt x="647" y="272"/>
                  </a:lnTo>
                  <a:lnTo>
                    <a:pt x="648" y="274"/>
                  </a:lnTo>
                  <a:lnTo>
                    <a:pt x="653" y="274"/>
                  </a:lnTo>
                  <a:lnTo>
                    <a:pt x="654" y="273"/>
                  </a:lnTo>
                  <a:lnTo>
                    <a:pt x="654" y="272"/>
                  </a:lnTo>
                  <a:lnTo>
                    <a:pt x="653" y="269"/>
                  </a:lnTo>
                  <a:lnTo>
                    <a:pt x="651" y="264"/>
                  </a:lnTo>
                  <a:lnTo>
                    <a:pt x="653" y="264"/>
                  </a:lnTo>
                  <a:lnTo>
                    <a:pt x="654" y="264"/>
                  </a:lnTo>
                  <a:lnTo>
                    <a:pt x="657" y="265"/>
                  </a:lnTo>
                  <a:lnTo>
                    <a:pt x="658" y="264"/>
                  </a:lnTo>
                  <a:lnTo>
                    <a:pt x="659" y="262"/>
                  </a:lnTo>
                  <a:lnTo>
                    <a:pt x="659" y="257"/>
                  </a:lnTo>
                  <a:lnTo>
                    <a:pt x="661" y="249"/>
                  </a:lnTo>
                  <a:lnTo>
                    <a:pt x="655" y="246"/>
                  </a:lnTo>
                  <a:lnTo>
                    <a:pt x="651" y="243"/>
                  </a:lnTo>
                  <a:close/>
                  <a:moveTo>
                    <a:pt x="304" y="260"/>
                  </a:moveTo>
                  <a:lnTo>
                    <a:pt x="317" y="264"/>
                  </a:lnTo>
                  <a:lnTo>
                    <a:pt x="319" y="262"/>
                  </a:lnTo>
                  <a:lnTo>
                    <a:pt x="320" y="260"/>
                  </a:lnTo>
                  <a:lnTo>
                    <a:pt x="304" y="260"/>
                  </a:lnTo>
                  <a:close/>
                  <a:moveTo>
                    <a:pt x="604" y="280"/>
                  </a:moveTo>
                  <a:lnTo>
                    <a:pt x="603" y="282"/>
                  </a:lnTo>
                  <a:lnTo>
                    <a:pt x="601" y="289"/>
                  </a:lnTo>
                  <a:lnTo>
                    <a:pt x="600" y="295"/>
                  </a:lnTo>
                  <a:lnTo>
                    <a:pt x="600" y="296"/>
                  </a:lnTo>
                  <a:lnTo>
                    <a:pt x="601" y="296"/>
                  </a:lnTo>
                  <a:lnTo>
                    <a:pt x="605" y="291"/>
                  </a:lnTo>
                  <a:lnTo>
                    <a:pt x="608" y="282"/>
                  </a:lnTo>
                  <a:lnTo>
                    <a:pt x="608" y="280"/>
                  </a:lnTo>
                  <a:lnTo>
                    <a:pt x="608" y="278"/>
                  </a:lnTo>
                  <a:lnTo>
                    <a:pt x="607" y="278"/>
                  </a:lnTo>
                  <a:lnTo>
                    <a:pt x="604" y="280"/>
                  </a:lnTo>
                  <a:close/>
                  <a:moveTo>
                    <a:pt x="720" y="280"/>
                  </a:moveTo>
                  <a:lnTo>
                    <a:pt x="722" y="285"/>
                  </a:lnTo>
                  <a:lnTo>
                    <a:pt x="722" y="282"/>
                  </a:lnTo>
                  <a:lnTo>
                    <a:pt x="722" y="281"/>
                  </a:lnTo>
                  <a:lnTo>
                    <a:pt x="722" y="280"/>
                  </a:lnTo>
                  <a:lnTo>
                    <a:pt x="720" y="280"/>
                  </a:lnTo>
                  <a:close/>
                  <a:moveTo>
                    <a:pt x="331" y="291"/>
                  </a:moveTo>
                  <a:lnTo>
                    <a:pt x="333" y="296"/>
                  </a:lnTo>
                  <a:lnTo>
                    <a:pt x="338" y="300"/>
                  </a:lnTo>
                  <a:lnTo>
                    <a:pt x="338" y="303"/>
                  </a:lnTo>
                  <a:lnTo>
                    <a:pt x="338" y="304"/>
                  </a:lnTo>
                  <a:lnTo>
                    <a:pt x="340" y="305"/>
                  </a:lnTo>
                  <a:lnTo>
                    <a:pt x="340" y="303"/>
                  </a:lnTo>
                  <a:lnTo>
                    <a:pt x="343" y="300"/>
                  </a:lnTo>
                  <a:lnTo>
                    <a:pt x="344" y="299"/>
                  </a:lnTo>
                  <a:lnTo>
                    <a:pt x="344" y="296"/>
                  </a:lnTo>
                  <a:lnTo>
                    <a:pt x="346" y="293"/>
                  </a:lnTo>
                  <a:lnTo>
                    <a:pt x="343" y="293"/>
                  </a:lnTo>
                  <a:lnTo>
                    <a:pt x="342" y="293"/>
                  </a:lnTo>
                  <a:lnTo>
                    <a:pt x="340" y="295"/>
                  </a:lnTo>
                  <a:lnTo>
                    <a:pt x="338" y="296"/>
                  </a:lnTo>
                  <a:lnTo>
                    <a:pt x="336" y="295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1" y="291"/>
                  </a:lnTo>
                  <a:close/>
                  <a:moveTo>
                    <a:pt x="517" y="291"/>
                  </a:moveTo>
                  <a:lnTo>
                    <a:pt x="515" y="293"/>
                  </a:lnTo>
                  <a:lnTo>
                    <a:pt x="514" y="296"/>
                  </a:lnTo>
                  <a:lnTo>
                    <a:pt x="525" y="293"/>
                  </a:lnTo>
                  <a:lnTo>
                    <a:pt x="531" y="293"/>
                  </a:lnTo>
                  <a:lnTo>
                    <a:pt x="529" y="293"/>
                  </a:lnTo>
                  <a:lnTo>
                    <a:pt x="517" y="291"/>
                  </a:lnTo>
                  <a:close/>
                  <a:moveTo>
                    <a:pt x="362" y="293"/>
                  </a:moveTo>
                  <a:lnTo>
                    <a:pt x="359" y="293"/>
                  </a:lnTo>
                  <a:lnTo>
                    <a:pt x="358" y="295"/>
                  </a:lnTo>
                  <a:lnTo>
                    <a:pt x="356" y="299"/>
                  </a:lnTo>
                  <a:lnTo>
                    <a:pt x="354" y="305"/>
                  </a:lnTo>
                  <a:lnTo>
                    <a:pt x="359" y="305"/>
                  </a:lnTo>
                  <a:lnTo>
                    <a:pt x="363" y="305"/>
                  </a:lnTo>
                  <a:lnTo>
                    <a:pt x="363" y="304"/>
                  </a:lnTo>
                  <a:lnTo>
                    <a:pt x="363" y="303"/>
                  </a:lnTo>
                  <a:lnTo>
                    <a:pt x="364" y="297"/>
                  </a:lnTo>
                  <a:lnTo>
                    <a:pt x="366" y="295"/>
                  </a:lnTo>
                  <a:lnTo>
                    <a:pt x="366" y="293"/>
                  </a:lnTo>
                  <a:lnTo>
                    <a:pt x="364" y="292"/>
                  </a:lnTo>
                  <a:lnTo>
                    <a:pt x="363" y="292"/>
                  </a:lnTo>
                  <a:lnTo>
                    <a:pt x="362" y="293"/>
                  </a:lnTo>
                  <a:close/>
                  <a:moveTo>
                    <a:pt x="382" y="296"/>
                  </a:moveTo>
                  <a:lnTo>
                    <a:pt x="381" y="299"/>
                  </a:lnTo>
                  <a:lnTo>
                    <a:pt x="379" y="300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86" y="303"/>
                  </a:lnTo>
                  <a:lnTo>
                    <a:pt x="386" y="304"/>
                  </a:lnTo>
                  <a:lnTo>
                    <a:pt x="386" y="307"/>
                  </a:lnTo>
                  <a:lnTo>
                    <a:pt x="385" y="307"/>
                  </a:lnTo>
                  <a:lnTo>
                    <a:pt x="382" y="308"/>
                  </a:lnTo>
                  <a:lnTo>
                    <a:pt x="379" y="308"/>
                  </a:lnTo>
                  <a:lnTo>
                    <a:pt x="375" y="305"/>
                  </a:lnTo>
                  <a:lnTo>
                    <a:pt x="373" y="304"/>
                  </a:lnTo>
                  <a:lnTo>
                    <a:pt x="368" y="303"/>
                  </a:lnTo>
                  <a:lnTo>
                    <a:pt x="366" y="316"/>
                  </a:lnTo>
                  <a:lnTo>
                    <a:pt x="383" y="313"/>
                  </a:lnTo>
                  <a:lnTo>
                    <a:pt x="405" y="311"/>
                  </a:lnTo>
                  <a:lnTo>
                    <a:pt x="403" y="307"/>
                  </a:lnTo>
                  <a:lnTo>
                    <a:pt x="402" y="304"/>
                  </a:lnTo>
                  <a:lnTo>
                    <a:pt x="402" y="303"/>
                  </a:lnTo>
                  <a:lnTo>
                    <a:pt x="398" y="303"/>
                  </a:lnTo>
                  <a:lnTo>
                    <a:pt x="394" y="303"/>
                  </a:lnTo>
                  <a:lnTo>
                    <a:pt x="391" y="303"/>
                  </a:lnTo>
                  <a:lnTo>
                    <a:pt x="390" y="303"/>
                  </a:lnTo>
                  <a:lnTo>
                    <a:pt x="390" y="297"/>
                  </a:lnTo>
                  <a:lnTo>
                    <a:pt x="385" y="297"/>
                  </a:lnTo>
                  <a:lnTo>
                    <a:pt x="382" y="296"/>
                  </a:lnTo>
                  <a:close/>
                  <a:moveTo>
                    <a:pt x="424" y="297"/>
                  </a:moveTo>
                  <a:lnTo>
                    <a:pt x="417" y="300"/>
                  </a:lnTo>
                  <a:lnTo>
                    <a:pt x="414" y="301"/>
                  </a:lnTo>
                  <a:lnTo>
                    <a:pt x="414" y="303"/>
                  </a:lnTo>
                  <a:lnTo>
                    <a:pt x="414" y="304"/>
                  </a:lnTo>
                  <a:lnTo>
                    <a:pt x="417" y="307"/>
                  </a:lnTo>
                  <a:lnTo>
                    <a:pt x="420" y="309"/>
                  </a:lnTo>
                  <a:lnTo>
                    <a:pt x="424" y="311"/>
                  </a:lnTo>
                  <a:lnTo>
                    <a:pt x="428" y="312"/>
                  </a:lnTo>
                  <a:lnTo>
                    <a:pt x="430" y="313"/>
                  </a:lnTo>
                  <a:lnTo>
                    <a:pt x="437" y="313"/>
                  </a:lnTo>
                  <a:lnTo>
                    <a:pt x="444" y="312"/>
                  </a:lnTo>
                  <a:lnTo>
                    <a:pt x="451" y="309"/>
                  </a:lnTo>
                  <a:lnTo>
                    <a:pt x="457" y="308"/>
                  </a:lnTo>
                  <a:lnTo>
                    <a:pt x="460" y="308"/>
                  </a:lnTo>
                  <a:lnTo>
                    <a:pt x="463" y="309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00"/>
                  </a:lnTo>
                  <a:lnTo>
                    <a:pt x="459" y="303"/>
                  </a:lnTo>
                  <a:lnTo>
                    <a:pt x="453" y="303"/>
                  </a:lnTo>
                  <a:lnTo>
                    <a:pt x="447" y="304"/>
                  </a:lnTo>
                  <a:lnTo>
                    <a:pt x="438" y="303"/>
                  </a:lnTo>
                  <a:lnTo>
                    <a:pt x="430" y="300"/>
                  </a:lnTo>
                  <a:lnTo>
                    <a:pt x="426" y="299"/>
                  </a:lnTo>
                  <a:lnTo>
                    <a:pt x="424" y="297"/>
                  </a:lnTo>
                  <a:close/>
                  <a:moveTo>
                    <a:pt x="529" y="303"/>
                  </a:moveTo>
                  <a:lnTo>
                    <a:pt x="526" y="304"/>
                  </a:lnTo>
                  <a:lnTo>
                    <a:pt x="522" y="307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08" y="309"/>
                  </a:lnTo>
                  <a:lnTo>
                    <a:pt x="506" y="309"/>
                  </a:lnTo>
                  <a:lnTo>
                    <a:pt x="503" y="309"/>
                  </a:lnTo>
                  <a:lnTo>
                    <a:pt x="500" y="309"/>
                  </a:lnTo>
                  <a:lnTo>
                    <a:pt x="498" y="311"/>
                  </a:lnTo>
                  <a:lnTo>
                    <a:pt x="498" y="315"/>
                  </a:lnTo>
                  <a:lnTo>
                    <a:pt x="498" y="319"/>
                  </a:lnTo>
                  <a:lnTo>
                    <a:pt x="494" y="319"/>
                  </a:lnTo>
                  <a:lnTo>
                    <a:pt x="491" y="319"/>
                  </a:lnTo>
                  <a:lnTo>
                    <a:pt x="490" y="323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6" y="327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0" y="328"/>
                  </a:lnTo>
                  <a:lnTo>
                    <a:pt x="479" y="330"/>
                  </a:lnTo>
                  <a:lnTo>
                    <a:pt x="478" y="331"/>
                  </a:lnTo>
                  <a:lnTo>
                    <a:pt x="476" y="335"/>
                  </a:lnTo>
                  <a:lnTo>
                    <a:pt x="475" y="339"/>
                  </a:lnTo>
                  <a:lnTo>
                    <a:pt x="473" y="340"/>
                  </a:lnTo>
                  <a:lnTo>
                    <a:pt x="472" y="342"/>
                  </a:lnTo>
                  <a:lnTo>
                    <a:pt x="471" y="343"/>
                  </a:lnTo>
                  <a:lnTo>
                    <a:pt x="46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3" y="346"/>
                  </a:lnTo>
                  <a:lnTo>
                    <a:pt x="461" y="348"/>
                  </a:lnTo>
                  <a:lnTo>
                    <a:pt x="459" y="352"/>
                  </a:lnTo>
                  <a:lnTo>
                    <a:pt x="464" y="352"/>
                  </a:lnTo>
                  <a:lnTo>
                    <a:pt x="465" y="354"/>
                  </a:lnTo>
                  <a:lnTo>
                    <a:pt x="464" y="355"/>
                  </a:lnTo>
                  <a:lnTo>
                    <a:pt x="476" y="344"/>
                  </a:lnTo>
                  <a:lnTo>
                    <a:pt x="484" y="340"/>
                  </a:lnTo>
                  <a:lnTo>
                    <a:pt x="491" y="336"/>
                  </a:lnTo>
                  <a:lnTo>
                    <a:pt x="492" y="336"/>
                  </a:lnTo>
                  <a:lnTo>
                    <a:pt x="495" y="336"/>
                  </a:lnTo>
                  <a:lnTo>
                    <a:pt x="499" y="338"/>
                  </a:lnTo>
                  <a:lnTo>
                    <a:pt x="500" y="336"/>
                  </a:lnTo>
                  <a:lnTo>
                    <a:pt x="502" y="335"/>
                  </a:lnTo>
                  <a:lnTo>
                    <a:pt x="503" y="332"/>
                  </a:lnTo>
                  <a:lnTo>
                    <a:pt x="504" y="328"/>
                  </a:lnTo>
                  <a:lnTo>
                    <a:pt x="506" y="327"/>
                  </a:lnTo>
                  <a:lnTo>
                    <a:pt x="514" y="323"/>
                  </a:lnTo>
                  <a:lnTo>
                    <a:pt x="529" y="313"/>
                  </a:lnTo>
                  <a:lnTo>
                    <a:pt x="534" y="309"/>
                  </a:lnTo>
                  <a:lnTo>
                    <a:pt x="538" y="305"/>
                  </a:lnTo>
                  <a:lnTo>
                    <a:pt x="538" y="304"/>
                  </a:lnTo>
                  <a:lnTo>
                    <a:pt x="537" y="303"/>
                  </a:lnTo>
                  <a:lnTo>
                    <a:pt x="529" y="303"/>
                  </a:lnTo>
                  <a:close/>
                  <a:moveTo>
                    <a:pt x="408" y="327"/>
                  </a:moveTo>
                  <a:lnTo>
                    <a:pt x="405" y="334"/>
                  </a:lnTo>
                  <a:lnTo>
                    <a:pt x="412" y="338"/>
                  </a:lnTo>
                  <a:lnTo>
                    <a:pt x="418" y="339"/>
                  </a:lnTo>
                  <a:lnTo>
                    <a:pt x="433" y="342"/>
                  </a:lnTo>
                  <a:lnTo>
                    <a:pt x="433" y="334"/>
                  </a:lnTo>
                  <a:lnTo>
                    <a:pt x="426" y="332"/>
                  </a:lnTo>
                  <a:lnTo>
                    <a:pt x="421" y="330"/>
                  </a:lnTo>
                  <a:lnTo>
                    <a:pt x="408" y="327"/>
                  </a:lnTo>
                  <a:close/>
                  <a:moveTo>
                    <a:pt x="121" y="97"/>
                  </a:moveTo>
                  <a:lnTo>
                    <a:pt x="122" y="99"/>
                  </a:lnTo>
                  <a:lnTo>
                    <a:pt x="123" y="103"/>
                  </a:lnTo>
                  <a:lnTo>
                    <a:pt x="125" y="105"/>
                  </a:lnTo>
                  <a:lnTo>
                    <a:pt x="126" y="105"/>
                  </a:lnTo>
                  <a:lnTo>
                    <a:pt x="125" y="102"/>
                  </a:lnTo>
                  <a:lnTo>
                    <a:pt x="122" y="98"/>
                  </a:lnTo>
                  <a:lnTo>
                    <a:pt x="121" y="97"/>
                  </a:lnTo>
                  <a:close/>
                  <a:moveTo>
                    <a:pt x="245" y="83"/>
                  </a:moveTo>
                  <a:lnTo>
                    <a:pt x="235" y="99"/>
                  </a:lnTo>
                  <a:lnTo>
                    <a:pt x="233" y="105"/>
                  </a:lnTo>
                  <a:lnTo>
                    <a:pt x="231" y="109"/>
                  </a:lnTo>
                  <a:lnTo>
                    <a:pt x="231" y="114"/>
                  </a:lnTo>
                  <a:lnTo>
                    <a:pt x="233" y="121"/>
                  </a:lnTo>
                  <a:lnTo>
                    <a:pt x="237" y="142"/>
                  </a:lnTo>
                  <a:lnTo>
                    <a:pt x="239" y="144"/>
                  </a:lnTo>
                  <a:lnTo>
                    <a:pt x="239" y="146"/>
                  </a:lnTo>
                  <a:lnTo>
                    <a:pt x="239" y="149"/>
                  </a:lnTo>
                  <a:lnTo>
                    <a:pt x="237" y="151"/>
                  </a:lnTo>
                  <a:lnTo>
                    <a:pt x="241" y="151"/>
                  </a:lnTo>
                  <a:lnTo>
                    <a:pt x="243" y="149"/>
                  </a:lnTo>
                  <a:lnTo>
                    <a:pt x="247" y="145"/>
                  </a:lnTo>
                  <a:lnTo>
                    <a:pt x="253" y="164"/>
                  </a:lnTo>
                  <a:lnTo>
                    <a:pt x="255" y="173"/>
                  </a:lnTo>
                  <a:lnTo>
                    <a:pt x="258" y="184"/>
                  </a:lnTo>
                  <a:lnTo>
                    <a:pt x="265" y="184"/>
                  </a:lnTo>
                  <a:lnTo>
                    <a:pt x="272" y="186"/>
                  </a:lnTo>
                  <a:lnTo>
                    <a:pt x="277" y="186"/>
                  </a:lnTo>
                  <a:lnTo>
                    <a:pt x="281" y="184"/>
                  </a:lnTo>
                  <a:lnTo>
                    <a:pt x="284" y="184"/>
                  </a:lnTo>
                  <a:lnTo>
                    <a:pt x="284" y="192"/>
                  </a:lnTo>
                  <a:lnTo>
                    <a:pt x="297" y="195"/>
                  </a:lnTo>
                  <a:lnTo>
                    <a:pt x="301" y="190"/>
                  </a:lnTo>
                  <a:lnTo>
                    <a:pt x="313" y="190"/>
                  </a:lnTo>
                  <a:lnTo>
                    <a:pt x="323" y="190"/>
                  </a:lnTo>
                  <a:lnTo>
                    <a:pt x="331" y="195"/>
                  </a:lnTo>
                  <a:lnTo>
                    <a:pt x="329" y="195"/>
                  </a:lnTo>
                  <a:lnTo>
                    <a:pt x="329" y="196"/>
                  </a:lnTo>
                  <a:lnTo>
                    <a:pt x="329" y="198"/>
                  </a:lnTo>
                  <a:lnTo>
                    <a:pt x="332" y="199"/>
                  </a:lnTo>
                  <a:lnTo>
                    <a:pt x="338" y="195"/>
                  </a:lnTo>
                  <a:lnTo>
                    <a:pt x="343" y="192"/>
                  </a:lnTo>
                  <a:lnTo>
                    <a:pt x="344" y="192"/>
                  </a:lnTo>
                  <a:lnTo>
                    <a:pt x="347" y="192"/>
                  </a:lnTo>
                  <a:lnTo>
                    <a:pt x="350" y="192"/>
                  </a:lnTo>
                  <a:lnTo>
                    <a:pt x="351" y="192"/>
                  </a:lnTo>
                  <a:lnTo>
                    <a:pt x="352" y="191"/>
                  </a:lnTo>
                  <a:lnTo>
                    <a:pt x="352" y="190"/>
                  </a:lnTo>
                  <a:lnTo>
                    <a:pt x="354" y="186"/>
                  </a:lnTo>
                  <a:lnTo>
                    <a:pt x="355" y="181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9" y="176"/>
                  </a:lnTo>
                  <a:lnTo>
                    <a:pt x="362" y="171"/>
                  </a:lnTo>
                  <a:lnTo>
                    <a:pt x="364" y="172"/>
                  </a:lnTo>
                  <a:lnTo>
                    <a:pt x="368" y="171"/>
                  </a:lnTo>
                  <a:lnTo>
                    <a:pt x="367" y="163"/>
                  </a:lnTo>
                  <a:lnTo>
                    <a:pt x="363" y="156"/>
                  </a:lnTo>
                  <a:lnTo>
                    <a:pt x="367" y="153"/>
                  </a:lnTo>
                  <a:lnTo>
                    <a:pt x="368" y="152"/>
                  </a:lnTo>
                  <a:lnTo>
                    <a:pt x="368" y="151"/>
                  </a:lnTo>
                  <a:lnTo>
                    <a:pt x="374" y="148"/>
                  </a:lnTo>
                  <a:lnTo>
                    <a:pt x="374" y="133"/>
                  </a:lnTo>
                  <a:lnTo>
                    <a:pt x="374" y="117"/>
                  </a:lnTo>
                  <a:lnTo>
                    <a:pt x="379" y="113"/>
                  </a:lnTo>
                  <a:lnTo>
                    <a:pt x="382" y="110"/>
                  </a:lnTo>
                  <a:lnTo>
                    <a:pt x="385" y="109"/>
                  </a:lnTo>
                  <a:lnTo>
                    <a:pt x="390" y="109"/>
                  </a:lnTo>
                  <a:lnTo>
                    <a:pt x="394" y="109"/>
                  </a:lnTo>
                  <a:lnTo>
                    <a:pt x="394" y="107"/>
                  </a:lnTo>
                  <a:lnTo>
                    <a:pt x="394" y="105"/>
                  </a:lnTo>
                  <a:lnTo>
                    <a:pt x="393" y="103"/>
                  </a:lnTo>
                  <a:lnTo>
                    <a:pt x="393" y="102"/>
                  </a:lnTo>
                  <a:lnTo>
                    <a:pt x="389" y="99"/>
                  </a:lnTo>
                  <a:lnTo>
                    <a:pt x="385" y="98"/>
                  </a:lnTo>
                  <a:lnTo>
                    <a:pt x="382" y="97"/>
                  </a:lnTo>
                  <a:lnTo>
                    <a:pt x="379" y="94"/>
                  </a:lnTo>
                  <a:lnTo>
                    <a:pt x="378" y="91"/>
                  </a:lnTo>
                  <a:lnTo>
                    <a:pt x="378" y="89"/>
                  </a:lnTo>
                  <a:lnTo>
                    <a:pt x="379" y="83"/>
                  </a:lnTo>
                  <a:lnTo>
                    <a:pt x="379" y="78"/>
                  </a:lnTo>
                  <a:lnTo>
                    <a:pt x="379" y="72"/>
                  </a:lnTo>
                  <a:lnTo>
                    <a:pt x="378" y="70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1" y="63"/>
                  </a:lnTo>
                  <a:lnTo>
                    <a:pt x="371" y="60"/>
                  </a:lnTo>
                  <a:lnTo>
                    <a:pt x="373" y="56"/>
                  </a:lnTo>
                  <a:lnTo>
                    <a:pt x="373" y="55"/>
                  </a:lnTo>
                  <a:lnTo>
                    <a:pt x="374" y="55"/>
                  </a:lnTo>
                  <a:lnTo>
                    <a:pt x="374" y="54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7" y="52"/>
                  </a:lnTo>
                  <a:lnTo>
                    <a:pt x="373" y="44"/>
                  </a:lnTo>
                  <a:lnTo>
                    <a:pt x="360" y="44"/>
                  </a:lnTo>
                  <a:lnTo>
                    <a:pt x="350" y="41"/>
                  </a:lnTo>
                  <a:lnTo>
                    <a:pt x="344" y="48"/>
                  </a:lnTo>
                  <a:lnTo>
                    <a:pt x="343" y="60"/>
                  </a:lnTo>
                  <a:lnTo>
                    <a:pt x="339" y="64"/>
                  </a:lnTo>
                  <a:lnTo>
                    <a:pt x="335" y="70"/>
                  </a:lnTo>
                  <a:lnTo>
                    <a:pt x="332" y="75"/>
                  </a:lnTo>
                  <a:lnTo>
                    <a:pt x="327" y="78"/>
                  </a:lnTo>
                  <a:lnTo>
                    <a:pt x="325" y="83"/>
                  </a:lnTo>
                  <a:lnTo>
                    <a:pt x="323" y="93"/>
                  </a:lnTo>
                  <a:lnTo>
                    <a:pt x="320" y="97"/>
                  </a:lnTo>
                  <a:lnTo>
                    <a:pt x="312" y="101"/>
                  </a:lnTo>
                  <a:lnTo>
                    <a:pt x="303" y="101"/>
                  </a:lnTo>
                  <a:lnTo>
                    <a:pt x="297" y="98"/>
                  </a:lnTo>
                  <a:lnTo>
                    <a:pt x="289" y="99"/>
                  </a:lnTo>
                  <a:lnTo>
                    <a:pt x="285" y="105"/>
                  </a:lnTo>
                  <a:lnTo>
                    <a:pt x="276" y="106"/>
                  </a:lnTo>
                  <a:lnTo>
                    <a:pt x="268" y="107"/>
                  </a:lnTo>
                  <a:lnTo>
                    <a:pt x="259" y="106"/>
                  </a:lnTo>
                  <a:lnTo>
                    <a:pt x="254" y="103"/>
                  </a:lnTo>
                  <a:lnTo>
                    <a:pt x="249" y="101"/>
                  </a:lnTo>
                  <a:lnTo>
                    <a:pt x="246" y="93"/>
                  </a:lnTo>
                  <a:lnTo>
                    <a:pt x="246" y="83"/>
                  </a:lnTo>
                  <a:lnTo>
                    <a:pt x="245" y="83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13" y="32"/>
                  </a:lnTo>
                  <a:lnTo>
                    <a:pt x="23" y="40"/>
                  </a:lnTo>
                  <a:lnTo>
                    <a:pt x="31" y="47"/>
                  </a:lnTo>
                  <a:lnTo>
                    <a:pt x="33" y="51"/>
                  </a:lnTo>
                  <a:lnTo>
                    <a:pt x="35" y="54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5" y="81"/>
                  </a:lnTo>
                  <a:lnTo>
                    <a:pt x="60" y="83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6" y="94"/>
                  </a:lnTo>
                  <a:lnTo>
                    <a:pt x="67" y="102"/>
                  </a:lnTo>
                  <a:lnTo>
                    <a:pt x="67" y="110"/>
                  </a:lnTo>
                  <a:lnTo>
                    <a:pt x="68" y="113"/>
                  </a:lnTo>
                  <a:lnTo>
                    <a:pt x="70" y="117"/>
                  </a:lnTo>
                  <a:lnTo>
                    <a:pt x="70" y="118"/>
                  </a:lnTo>
                  <a:lnTo>
                    <a:pt x="71" y="120"/>
                  </a:lnTo>
                  <a:lnTo>
                    <a:pt x="74" y="122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90" y="137"/>
                  </a:lnTo>
                  <a:lnTo>
                    <a:pt x="93" y="142"/>
                  </a:lnTo>
                  <a:lnTo>
                    <a:pt x="95" y="148"/>
                  </a:lnTo>
                  <a:lnTo>
                    <a:pt x="99" y="159"/>
                  </a:lnTo>
                  <a:lnTo>
                    <a:pt x="103" y="171"/>
                  </a:lnTo>
                  <a:lnTo>
                    <a:pt x="107" y="181"/>
                  </a:lnTo>
                  <a:lnTo>
                    <a:pt x="110" y="184"/>
                  </a:lnTo>
                  <a:lnTo>
                    <a:pt x="113" y="187"/>
                  </a:lnTo>
                  <a:lnTo>
                    <a:pt x="117" y="190"/>
                  </a:lnTo>
                  <a:lnTo>
                    <a:pt x="118" y="192"/>
                  </a:lnTo>
                  <a:lnTo>
                    <a:pt x="121" y="200"/>
                  </a:lnTo>
                  <a:lnTo>
                    <a:pt x="123" y="208"/>
                  </a:lnTo>
                  <a:lnTo>
                    <a:pt x="126" y="216"/>
                  </a:lnTo>
                  <a:lnTo>
                    <a:pt x="128" y="221"/>
                  </a:lnTo>
                  <a:lnTo>
                    <a:pt x="132" y="223"/>
                  </a:lnTo>
                  <a:lnTo>
                    <a:pt x="134" y="225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6" y="229"/>
                  </a:lnTo>
                  <a:lnTo>
                    <a:pt x="146" y="233"/>
                  </a:lnTo>
                  <a:lnTo>
                    <a:pt x="154" y="238"/>
                  </a:lnTo>
                  <a:lnTo>
                    <a:pt x="158" y="241"/>
                  </a:lnTo>
                  <a:lnTo>
                    <a:pt x="163" y="241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1" y="235"/>
                  </a:lnTo>
                  <a:lnTo>
                    <a:pt x="163" y="234"/>
                  </a:lnTo>
                  <a:lnTo>
                    <a:pt x="165" y="233"/>
                  </a:lnTo>
                  <a:lnTo>
                    <a:pt x="171" y="234"/>
                  </a:lnTo>
                  <a:lnTo>
                    <a:pt x="180" y="235"/>
                  </a:lnTo>
                  <a:lnTo>
                    <a:pt x="180" y="222"/>
                  </a:lnTo>
                  <a:lnTo>
                    <a:pt x="180" y="219"/>
                  </a:lnTo>
                  <a:lnTo>
                    <a:pt x="179" y="216"/>
                  </a:lnTo>
                  <a:lnTo>
                    <a:pt x="177" y="214"/>
                  </a:lnTo>
                  <a:lnTo>
                    <a:pt x="175" y="212"/>
                  </a:lnTo>
                  <a:lnTo>
                    <a:pt x="175" y="210"/>
                  </a:lnTo>
                  <a:lnTo>
                    <a:pt x="183" y="207"/>
                  </a:lnTo>
                  <a:lnTo>
                    <a:pt x="185" y="192"/>
                  </a:lnTo>
                  <a:lnTo>
                    <a:pt x="181" y="188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7" y="173"/>
                  </a:lnTo>
                  <a:lnTo>
                    <a:pt x="169" y="175"/>
                  </a:lnTo>
                  <a:lnTo>
                    <a:pt x="165" y="175"/>
                  </a:lnTo>
                  <a:lnTo>
                    <a:pt x="163" y="173"/>
                  </a:lnTo>
                  <a:lnTo>
                    <a:pt x="160" y="172"/>
                  </a:lnTo>
                  <a:lnTo>
                    <a:pt x="160" y="168"/>
                  </a:lnTo>
                  <a:lnTo>
                    <a:pt x="158" y="165"/>
                  </a:lnTo>
                  <a:lnTo>
                    <a:pt x="158" y="161"/>
                  </a:lnTo>
                  <a:lnTo>
                    <a:pt x="160" y="148"/>
                  </a:lnTo>
                  <a:lnTo>
                    <a:pt x="141" y="145"/>
                  </a:lnTo>
                  <a:lnTo>
                    <a:pt x="144" y="133"/>
                  </a:lnTo>
                  <a:lnTo>
                    <a:pt x="144" y="134"/>
                  </a:lnTo>
                  <a:lnTo>
                    <a:pt x="144" y="136"/>
                  </a:lnTo>
                  <a:lnTo>
                    <a:pt x="146" y="137"/>
                  </a:lnTo>
                  <a:lnTo>
                    <a:pt x="146" y="129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4" y="120"/>
                  </a:lnTo>
                  <a:lnTo>
                    <a:pt x="142" y="118"/>
                  </a:lnTo>
                  <a:lnTo>
                    <a:pt x="140" y="117"/>
                  </a:lnTo>
                  <a:lnTo>
                    <a:pt x="137" y="116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21" y="109"/>
                  </a:lnTo>
                  <a:lnTo>
                    <a:pt x="121" y="106"/>
                  </a:lnTo>
                  <a:lnTo>
                    <a:pt x="119" y="102"/>
                  </a:lnTo>
                  <a:lnTo>
                    <a:pt x="119" y="98"/>
                  </a:lnTo>
                  <a:lnTo>
                    <a:pt x="118" y="94"/>
                  </a:lnTo>
                  <a:lnTo>
                    <a:pt x="117" y="93"/>
                  </a:lnTo>
                  <a:lnTo>
                    <a:pt x="113" y="91"/>
                  </a:lnTo>
                  <a:lnTo>
                    <a:pt x="110" y="90"/>
                  </a:lnTo>
                  <a:lnTo>
                    <a:pt x="107" y="89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5" y="78"/>
                  </a:lnTo>
                  <a:lnTo>
                    <a:pt x="103" y="76"/>
                  </a:lnTo>
                  <a:lnTo>
                    <a:pt x="103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101" y="81"/>
                  </a:lnTo>
                  <a:lnTo>
                    <a:pt x="98" y="79"/>
                  </a:lnTo>
                  <a:lnTo>
                    <a:pt x="95" y="76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88" y="70"/>
                  </a:lnTo>
                  <a:lnTo>
                    <a:pt x="90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2"/>
                  </a:lnTo>
                  <a:lnTo>
                    <a:pt x="75" y="50"/>
                  </a:lnTo>
                  <a:lnTo>
                    <a:pt x="72" y="48"/>
                  </a:lnTo>
                  <a:lnTo>
                    <a:pt x="70" y="47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1" y="27"/>
                  </a:lnTo>
                  <a:lnTo>
                    <a:pt x="49" y="23"/>
                  </a:lnTo>
                  <a:lnTo>
                    <a:pt x="48" y="19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233"/>
            <p:cNvSpPr>
              <a:spLocks/>
            </p:cNvSpPr>
            <p:nvPr/>
          </p:nvSpPr>
          <p:spPr bwMode="auto">
            <a:xfrm>
              <a:off x="8506983" y="4101615"/>
              <a:ext cx="152536" cy="192076"/>
            </a:xfrm>
            <a:custGeom>
              <a:avLst/>
              <a:gdLst>
                <a:gd name="T0" fmla="*/ 9 w 92"/>
                <a:gd name="T1" fmla="*/ 67 h 97"/>
                <a:gd name="T2" fmla="*/ 13 w 92"/>
                <a:gd name="T3" fmla="*/ 78 h 97"/>
                <a:gd name="T4" fmla="*/ 15 w 92"/>
                <a:gd name="T5" fmla="*/ 83 h 97"/>
                <a:gd name="T6" fmla="*/ 18 w 92"/>
                <a:gd name="T7" fmla="*/ 89 h 97"/>
                <a:gd name="T8" fmla="*/ 22 w 92"/>
                <a:gd name="T9" fmla="*/ 86 h 97"/>
                <a:gd name="T10" fmla="*/ 23 w 92"/>
                <a:gd name="T11" fmla="*/ 85 h 97"/>
                <a:gd name="T12" fmla="*/ 25 w 92"/>
                <a:gd name="T13" fmla="*/ 85 h 97"/>
                <a:gd name="T14" fmla="*/ 26 w 92"/>
                <a:gd name="T15" fmla="*/ 86 h 97"/>
                <a:gd name="T16" fmla="*/ 23 w 92"/>
                <a:gd name="T17" fmla="*/ 94 h 97"/>
                <a:gd name="T18" fmla="*/ 34 w 92"/>
                <a:gd name="T19" fmla="*/ 97 h 97"/>
                <a:gd name="T20" fmla="*/ 37 w 92"/>
                <a:gd name="T21" fmla="*/ 90 h 97"/>
                <a:gd name="T22" fmla="*/ 42 w 92"/>
                <a:gd name="T23" fmla="*/ 86 h 97"/>
                <a:gd name="T24" fmla="*/ 46 w 92"/>
                <a:gd name="T25" fmla="*/ 83 h 97"/>
                <a:gd name="T26" fmla="*/ 53 w 92"/>
                <a:gd name="T27" fmla="*/ 82 h 97"/>
                <a:gd name="T28" fmla="*/ 65 w 92"/>
                <a:gd name="T29" fmla="*/ 86 h 97"/>
                <a:gd name="T30" fmla="*/ 68 w 92"/>
                <a:gd name="T31" fmla="*/ 78 h 97"/>
                <a:gd name="T32" fmla="*/ 76 w 92"/>
                <a:gd name="T33" fmla="*/ 73 h 97"/>
                <a:gd name="T34" fmla="*/ 85 w 92"/>
                <a:gd name="T35" fmla="*/ 69 h 97"/>
                <a:gd name="T36" fmla="*/ 91 w 92"/>
                <a:gd name="T37" fmla="*/ 55 h 97"/>
                <a:gd name="T38" fmla="*/ 92 w 92"/>
                <a:gd name="T39" fmla="*/ 44 h 97"/>
                <a:gd name="T40" fmla="*/ 91 w 92"/>
                <a:gd name="T41" fmla="*/ 36 h 97"/>
                <a:gd name="T42" fmla="*/ 88 w 92"/>
                <a:gd name="T43" fmla="*/ 30 h 97"/>
                <a:gd name="T44" fmla="*/ 88 w 92"/>
                <a:gd name="T45" fmla="*/ 22 h 97"/>
                <a:gd name="T46" fmla="*/ 84 w 92"/>
                <a:gd name="T47" fmla="*/ 13 h 97"/>
                <a:gd name="T48" fmla="*/ 84 w 92"/>
                <a:gd name="T49" fmla="*/ 4 h 97"/>
                <a:gd name="T50" fmla="*/ 76 w 92"/>
                <a:gd name="T51" fmla="*/ 5 h 97"/>
                <a:gd name="T52" fmla="*/ 72 w 92"/>
                <a:gd name="T53" fmla="*/ 1 h 97"/>
                <a:gd name="T54" fmla="*/ 66 w 92"/>
                <a:gd name="T55" fmla="*/ 0 h 97"/>
                <a:gd name="T56" fmla="*/ 62 w 92"/>
                <a:gd name="T57" fmla="*/ 5 h 97"/>
                <a:gd name="T58" fmla="*/ 62 w 92"/>
                <a:gd name="T59" fmla="*/ 15 h 97"/>
                <a:gd name="T60" fmla="*/ 57 w 92"/>
                <a:gd name="T61" fmla="*/ 16 h 97"/>
                <a:gd name="T62" fmla="*/ 52 w 92"/>
                <a:gd name="T63" fmla="*/ 9 h 97"/>
                <a:gd name="T64" fmla="*/ 49 w 92"/>
                <a:gd name="T65" fmla="*/ 7 h 97"/>
                <a:gd name="T66" fmla="*/ 38 w 92"/>
                <a:gd name="T67" fmla="*/ 7 h 97"/>
                <a:gd name="T68" fmla="*/ 35 w 92"/>
                <a:gd name="T69" fmla="*/ 11 h 97"/>
                <a:gd name="T70" fmla="*/ 27 w 92"/>
                <a:gd name="T71" fmla="*/ 16 h 97"/>
                <a:gd name="T72" fmla="*/ 22 w 92"/>
                <a:gd name="T73" fmla="*/ 16 h 97"/>
                <a:gd name="T74" fmla="*/ 15 w 92"/>
                <a:gd name="T75" fmla="*/ 16 h 97"/>
                <a:gd name="T76" fmla="*/ 7 w 92"/>
                <a:gd name="T77" fmla="*/ 20 h 97"/>
                <a:gd name="T78" fmla="*/ 3 w 92"/>
                <a:gd name="T79" fmla="*/ 23 h 97"/>
                <a:gd name="T80" fmla="*/ 0 w 92"/>
                <a:gd name="T81" fmla="*/ 32 h 97"/>
                <a:gd name="T82" fmla="*/ 2 w 92"/>
                <a:gd name="T83" fmla="*/ 46 h 97"/>
                <a:gd name="T84" fmla="*/ 7 w 92"/>
                <a:gd name="T85" fmla="*/ 54 h 97"/>
                <a:gd name="T86" fmla="*/ 7 w 92"/>
                <a:gd name="T87" fmla="*/ 69 h 97"/>
                <a:gd name="T88" fmla="*/ 9 w 92"/>
                <a:gd name="T89" fmla="*/ 67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97">
                  <a:moveTo>
                    <a:pt x="9" y="67"/>
                  </a:moveTo>
                  <a:lnTo>
                    <a:pt x="13" y="78"/>
                  </a:lnTo>
                  <a:lnTo>
                    <a:pt x="15" y="83"/>
                  </a:lnTo>
                  <a:lnTo>
                    <a:pt x="18" y="89"/>
                  </a:lnTo>
                  <a:lnTo>
                    <a:pt x="22" y="86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26" y="86"/>
                  </a:lnTo>
                  <a:lnTo>
                    <a:pt x="23" y="94"/>
                  </a:lnTo>
                  <a:lnTo>
                    <a:pt x="34" y="97"/>
                  </a:lnTo>
                  <a:lnTo>
                    <a:pt x="37" y="90"/>
                  </a:lnTo>
                  <a:lnTo>
                    <a:pt x="42" y="86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5" y="86"/>
                  </a:lnTo>
                  <a:lnTo>
                    <a:pt x="68" y="78"/>
                  </a:lnTo>
                  <a:lnTo>
                    <a:pt x="76" y="73"/>
                  </a:lnTo>
                  <a:lnTo>
                    <a:pt x="85" y="69"/>
                  </a:lnTo>
                  <a:lnTo>
                    <a:pt x="91" y="55"/>
                  </a:lnTo>
                  <a:lnTo>
                    <a:pt x="92" y="44"/>
                  </a:lnTo>
                  <a:lnTo>
                    <a:pt x="91" y="36"/>
                  </a:lnTo>
                  <a:lnTo>
                    <a:pt x="88" y="30"/>
                  </a:lnTo>
                  <a:lnTo>
                    <a:pt x="88" y="22"/>
                  </a:lnTo>
                  <a:lnTo>
                    <a:pt x="84" y="13"/>
                  </a:lnTo>
                  <a:lnTo>
                    <a:pt x="84" y="4"/>
                  </a:lnTo>
                  <a:lnTo>
                    <a:pt x="76" y="5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62" y="5"/>
                  </a:lnTo>
                  <a:lnTo>
                    <a:pt x="62" y="15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6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7" y="54"/>
                  </a:lnTo>
                  <a:lnTo>
                    <a:pt x="7" y="69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234"/>
            <p:cNvSpPr>
              <a:spLocks/>
            </p:cNvSpPr>
            <p:nvPr/>
          </p:nvSpPr>
          <p:spPr bwMode="auto">
            <a:xfrm>
              <a:off x="8840242" y="4523390"/>
              <a:ext cx="36476" cy="33663"/>
            </a:xfrm>
            <a:custGeom>
              <a:avLst/>
              <a:gdLst>
                <a:gd name="T0" fmla="*/ 0 w 23"/>
                <a:gd name="T1" fmla="*/ 10 h 17"/>
                <a:gd name="T2" fmla="*/ 5 w 23"/>
                <a:gd name="T3" fmla="*/ 17 h 17"/>
                <a:gd name="T4" fmla="*/ 11 w 23"/>
                <a:gd name="T5" fmla="*/ 16 h 17"/>
                <a:gd name="T6" fmla="*/ 11 w 23"/>
                <a:gd name="T7" fmla="*/ 13 h 17"/>
                <a:gd name="T8" fmla="*/ 12 w 23"/>
                <a:gd name="T9" fmla="*/ 9 h 17"/>
                <a:gd name="T10" fmla="*/ 16 w 23"/>
                <a:gd name="T11" fmla="*/ 12 h 17"/>
                <a:gd name="T12" fmla="*/ 19 w 23"/>
                <a:gd name="T13" fmla="*/ 10 h 17"/>
                <a:gd name="T14" fmla="*/ 16 w 23"/>
                <a:gd name="T15" fmla="*/ 0 h 17"/>
                <a:gd name="T16" fmla="*/ 11 w 23"/>
                <a:gd name="T17" fmla="*/ 1 h 17"/>
                <a:gd name="T18" fmla="*/ 11 w 23"/>
                <a:gd name="T19" fmla="*/ 1 h 17"/>
                <a:gd name="T20" fmla="*/ 8 w 23"/>
                <a:gd name="T21" fmla="*/ 2 h 17"/>
                <a:gd name="T22" fmla="*/ 8 w 23"/>
                <a:gd name="T23" fmla="*/ 4 h 17"/>
                <a:gd name="T24" fmla="*/ 7 w 23"/>
                <a:gd name="T25" fmla="*/ 6 h 17"/>
                <a:gd name="T26" fmla="*/ 7 w 23"/>
                <a:gd name="T27" fmla="*/ 10 h 17"/>
                <a:gd name="T28" fmla="*/ 4 w 23"/>
                <a:gd name="T29" fmla="*/ 10 h 17"/>
                <a:gd name="T30" fmla="*/ 3 w 23"/>
                <a:gd name="T31" fmla="*/ 9 h 17"/>
                <a:gd name="T32" fmla="*/ 1 w 23"/>
                <a:gd name="T33" fmla="*/ 10 h 17"/>
                <a:gd name="T34" fmla="*/ 0 w 23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17">
                  <a:moveTo>
                    <a:pt x="0" y="10"/>
                  </a:moveTo>
                  <a:lnTo>
                    <a:pt x="5" y="17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235"/>
            <p:cNvSpPr>
              <a:spLocks noEditPoints="1"/>
            </p:cNvSpPr>
            <p:nvPr/>
          </p:nvSpPr>
          <p:spPr bwMode="auto">
            <a:xfrm>
              <a:off x="8802108" y="5186745"/>
              <a:ext cx="1110862" cy="1423737"/>
            </a:xfrm>
            <a:custGeom>
              <a:avLst/>
              <a:gdLst>
                <a:gd name="T0" fmla="*/ 42 w 671"/>
                <a:gd name="T1" fmla="*/ 428 h 719"/>
                <a:gd name="T2" fmla="*/ 47 w 671"/>
                <a:gd name="T3" fmla="*/ 499 h 719"/>
                <a:gd name="T4" fmla="*/ 90 w 671"/>
                <a:gd name="T5" fmla="*/ 501 h 719"/>
                <a:gd name="T6" fmla="*/ 139 w 671"/>
                <a:gd name="T7" fmla="*/ 485 h 719"/>
                <a:gd name="T8" fmla="*/ 175 w 671"/>
                <a:gd name="T9" fmla="*/ 485 h 719"/>
                <a:gd name="T10" fmla="*/ 202 w 671"/>
                <a:gd name="T11" fmla="*/ 462 h 719"/>
                <a:gd name="T12" fmla="*/ 265 w 671"/>
                <a:gd name="T13" fmla="*/ 441 h 719"/>
                <a:gd name="T14" fmla="*/ 334 w 671"/>
                <a:gd name="T15" fmla="*/ 446 h 719"/>
                <a:gd name="T16" fmla="*/ 346 w 671"/>
                <a:gd name="T17" fmla="*/ 467 h 719"/>
                <a:gd name="T18" fmla="*/ 395 w 671"/>
                <a:gd name="T19" fmla="*/ 482 h 719"/>
                <a:gd name="T20" fmla="*/ 400 w 671"/>
                <a:gd name="T21" fmla="*/ 509 h 719"/>
                <a:gd name="T22" fmla="*/ 412 w 671"/>
                <a:gd name="T23" fmla="*/ 498 h 719"/>
                <a:gd name="T24" fmla="*/ 438 w 671"/>
                <a:gd name="T25" fmla="*/ 560 h 719"/>
                <a:gd name="T26" fmla="*/ 478 w 671"/>
                <a:gd name="T27" fmla="*/ 592 h 719"/>
                <a:gd name="T28" fmla="*/ 516 w 671"/>
                <a:gd name="T29" fmla="*/ 588 h 719"/>
                <a:gd name="T30" fmla="*/ 536 w 671"/>
                <a:gd name="T31" fmla="*/ 592 h 719"/>
                <a:gd name="T32" fmla="*/ 549 w 671"/>
                <a:gd name="T33" fmla="*/ 608 h 719"/>
                <a:gd name="T34" fmla="*/ 602 w 671"/>
                <a:gd name="T35" fmla="*/ 580 h 719"/>
                <a:gd name="T36" fmla="*/ 605 w 671"/>
                <a:gd name="T37" fmla="*/ 553 h 719"/>
                <a:gd name="T38" fmla="*/ 623 w 671"/>
                <a:gd name="T39" fmla="*/ 481 h 719"/>
                <a:gd name="T40" fmla="*/ 656 w 671"/>
                <a:gd name="T41" fmla="*/ 448 h 719"/>
                <a:gd name="T42" fmla="*/ 665 w 671"/>
                <a:gd name="T43" fmla="*/ 371 h 719"/>
                <a:gd name="T44" fmla="*/ 637 w 671"/>
                <a:gd name="T45" fmla="*/ 280 h 719"/>
                <a:gd name="T46" fmla="*/ 599 w 671"/>
                <a:gd name="T47" fmla="*/ 210 h 719"/>
                <a:gd name="T48" fmla="*/ 556 w 671"/>
                <a:gd name="T49" fmla="*/ 171 h 719"/>
                <a:gd name="T50" fmla="*/ 533 w 671"/>
                <a:gd name="T51" fmla="*/ 105 h 719"/>
                <a:gd name="T52" fmla="*/ 509 w 671"/>
                <a:gd name="T53" fmla="*/ 73 h 719"/>
                <a:gd name="T54" fmla="*/ 475 w 671"/>
                <a:gd name="T55" fmla="*/ 50 h 719"/>
                <a:gd name="T56" fmla="*/ 459 w 671"/>
                <a:gd name="T57" fmla="*/ 128 h 719"/>
                <a:gd name="T58" fmla="*/ 435 w 671"/>
                <a:gd name="T59" fmla="*/ 128 h 719"/>
                <a:gd name="T60" fmla="*/ 397 w 671"/>
                <a:gd name="T61" fmla="*/ 101 h 719"/>
                <a:gd name="T62" fmla="*/ 377 w 671"/>
                <a:gd name="T63" fmla="*/ 48 h 719"/>
                <a:gd name="T64" fmla="*/ 389 w 671"/>
                <a:gd name="T65" fmla="*/ 21 h 719"/>
                <a:gd name="T66" fmla="*/ 334 w 671"/>
                <a:gd name="T67" fmla="*/ 15 h 719"/>
                <a:gd name="T68" fmla="*/ 312 w 671"/>
                <a:gd name="T69" fmla="*/ 8 h 719"/>
                <a:gd name="T70" fmla="*/ 299 w 671"/>
                <a:gd name="T71" fmla="*/ 25 h 719"/>
                <a:gd name="T72" fmla="*/ 280 w 671"/>
                <a:gd name="T73" fmla="*/ 50 h 719"/>
                <a:gd name="T74" fmla="*/ 261 w 671"/>
                <a:gd name="T75" fmla="*/ 81 h 719"/>
                <a:gd name="T76" fmla="*/ 232 w 671"/>
                <a:gd name="T77" fmla="*/ 59 h 719"/>
                <a:gd name="T78" fmla="*/ 210 w 671"/>
                <a:gd name="T79" fmla="*/ 83 h 719"/>
                <a:gd name="T80" fmla="*/ 191 w 671"/>
                <a:gd name="T81" fmla="*/ 91 h 719"/>
                <a:gd name="T82" fmla="*/ 172 w 671"/>
                <a:gd name="T83" fmla="*/ 126 h 719"/>
                <a:gd name="T84" fmla="*/ 156 w 671"/>
                <a:gd name="T85" fmla="*/ 148 h 719"/>
                <a:gd name="T86" fmla="*/ 107 w 671"/>
                <a:gd name="T87" fmla="*/ 184 h 719"/>
                <a:gd name="T88" fmla="*/ 73 w 671"/>
                <a:gd name="T89" fmla="*/ 199 h 719"/>
                <a:gd name="T90" fmla="*/ 38 w 671"/>
                <a:gd name="T91" fmla="*/ 217 h 719"/>
                <a:gd name="T92" fmla="*/ 10 w 671"/>
                <a:gd name="T93" fmla="*/ 244 h 719"/>
                <a:gd name="T94" fmla="*/ 12 w 671"/>
                <a:gd name="T95" fmla="*/ 292 h 719"/>
                <a:gd name="T96" fmla="*/ 15 w 671"/>
                <a:gd name="T97" fmla="*/ 328 h 719"/>
                <a:gd name="T98" fmla="*/ 20 w 671"/>
                <a:gd name="T99" fmla="*/ 362 h 719"/>
                <a:gd name="T100" fmla="*/ 518 w 671"/>
                <a:gd name="T101" fmla="*/ 662 h 719"/>
                <a:gd name="T102" fmla="*/ 540 w 671"/>
                <a:gd name="T103" fmla="*/ 708 h 719"/>
                <a:gd name="T104" fmla="*/ 572 w 671"/>
                <a:gd name="T105" fmla="*/ 709 h 719"/>
                <a:gd name="T106" fmla="*/ 552 w 671"/>
                <a:gd name="T107" fmla="*/ 660 h 719"/>
                <a:gd name="T108" fmla="*/ 501 w 671"/>
                <a:gd name="T109" fmla="*/ 626 h 719"/>
                <a:gd name="T110" fmla="*/ 408 w 671"/>
                <a:gd name="T111" fmla="*/ 534 h 719"/>
                <a:gd name="T112" fmla="*/ 380 w 671"/>
                <a:gd name="T113" fmla="*/ 441 h 719"/>
                <a:gd name="T114" fmla="*/ 403 w 671"/>
                <a:gd name="T115" fmla="*/ 429 h 719"/>
                <a:gd name="T116" fmla="*/ 434 w 671"/>
                <a:gd name="T117" fmla="*/ 113 h 719"/>
                <a:gd name="T118" fmla="*/ 389 w 671"/>
                <a:gd name="T119" fmla="*/ 55 h 719"/>
                <a:gd name="T120" fmla="*/ 300 w 671"/>
                <a:gd name="T121" fmla="*/ 8 h 7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1" h="719">
                  <a:moveTo>
                    <a:pt x="30" y="367"/>
                  </a:moveTo>
                  <a:lnTo>
                    <a:pt x="30" y="369"/>
                  </a:lnTo>
                  <a:lnTo>
                    <a:pt x="30" y="370"/>
                  </a:lnTo>
                  <a:lnTo>
                    <a:pt x="28" y="373"/>
                  </a:lnTo>
                  <a:lnTo>
                    <a:pt x="26" y="374"/>
                  </a:lnTo>
                  <a:lnTo>
                    <a:pt x="27" y="376"/>
                  </a:lnTo>
                  <a:lnTo>
                    <a:pt x="30" y="380"/>
                  </a:lnTo>
                  <a:lnTo>
                    <a:pt x="31" y="384"/>
                  </a:lnTo>
                  <a:lnTo>
                    <a:pt x="32" y="388"/>
                  </a:lnTo>
                  <a:lnTo>
                    <a:pt x="32" y="392"/>
                  </a:lnTo>
                  <a:lnTo>
                    <a:pt x="34" y="401"/>
                  </a:lnTo>
                  <a:lnTo>
                    <a:pt x="34" y="415"/>
                  </a:lnTo>
                  <a:lnTo>
                    <a:pt x="39" y="417"/>
                  </a:lnTo>
                  <a:lnTo>
                    <a:pt x="41" y="423"/>
                  </a:lnTo>
                  <a:lnTo>
                    <a:pt x="42" y="428"/>
                  </a:lnTo>
                  <a:lnTo>
                    <a:pt x="42" y="440"/>
                  </a:lnTo>
                  <a:lnTo>
                    <a:pt x="45" y="440"/>
                  </a:lnTo>
                  <a:lnTo>
                    <a:pt x="45" y="450"/>
                  </a:lnTo>
                  <a:lnTo>
                    <a:pt x="45" y="459"/>
                  </a:lnTo>
                  <a:lnTo>
                    <a:pt x="43" y="471"/>
                  </a:lnTo>
                  <a:lnTo>
                    <a:pt x="42" y="485"/>
                  </a:lnTo>
                  <a:lnTo>
                    <a:pt x="38" y="483"/>
                  </a:lnTo>
                  <a:lnTo>
                    <a:pt x="34" y="483"/>
                  </a:lnTo>
                  <a:lnTo>
                    <a:pt x="30" y="485"/>
                  </a:lnTo>
                  <a:lnTo>
                    <a:pt x="31" y="489"/>
                  </a:lnTo>
                  <a:lnTo>
                    <a:pt x="34" y="494"/>
                  </a:lnTo>
                  <a:lnTo>
                    <a:pt x="37" y="495"/>
                  </a:lnTo>
                  <a:lnTo>
                    <a:pt x="41" y="497"/>
                  </a:lnTo>
                  <a:lnTo>
                    <a:pt x="45" y="498"/>
                  </a:lnTo>
                  <a:lnTo>
                    <a:pt x="47" y="499"/>
                  </a:lnTo>
                  <a:lnTo>
                    <a:pt x="47" y="501"/>
                  </a:lnTo>
                  <a:lnTo>
                    <a:pt x="49" y="503"/>
                  </a:lnTo>
                  <a:lnTo>
                    <a:pt x="49" y="506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4" y="509"/>
                  </a:lnTo>
                  <a:lnTo>
                    <a:pt x="58" y="509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73" y="513"/>
                  </a:lnTo>
                  <a:lnTo>
                    <a:pt x="77" y="513"/>
                  </a:lnTo>
                  <a:lnTo>
                    <a:pt x="81" y="511"/>
                  </a:lnTo>
                  <a:lnTo>
                    <a:pt x="84" y="509"/>
                  </a:lnTo>
                  <a:lnTo>
                    <a:pt x="86" y="506"/>
                  </a:lnTo>
                  <a:lnTo>
                    <a:pt x="90" y="501"/>
                  </a:lnTo>
                  <a:lnTo>
                    <a:pt x="93" y="494"/>
                  </a:lnTo>
                  <a:lnTo>
                    <a:pt x="98" y="499"/>
                  </a:lnTo>
                  <a:lnTo>
                    <a:pt x="98" y="501"/>
                  </a:lnTo>
                  <a:lnTo>
                    <a:pt x="101" y="501"/>
                  </a:lnTo>
                  <a:lnTo>
                    <a:pt x="102" y="502"/>
                  </a:lnTo>
                  <a:lnTo>
                    <a:pt x="104" y="502"/>
                  </a:lnTo>
                  <a:lnTo>
                    <a:pt x="105" y="501"/>
                  </a:lnTo>
                  <a:lnTo>
                    <a:pt x="105" y="499"/>
                  </a:lnTo>
                  <a:lnTo>
                    <a:pt x="105" y="495"/>
                  </a:lnTo>
                  <a:lnTo>
                    <a:pt x="104" y="489"/>
                  </a:lnTo>
                  <a:lnTo>
                    <a:pt x="108" y="490"/>
                  </a:lnTo>
                  <a:lnTo>
                    <a:pt x="115" y="491"/>
                  </a:lnTo>
                  <a:lnTo>
                    <a:pt x="120" y="490"/>
                  </a:lnTo>
                  <a:lnTo>
                    <a:pt x="129" y="487"/>
                  </a:lnTo>
                  <a:lnTo>
                    <a:pt x="139" y="485"/>
                  </a:lnTo>
                  <a:lnTo>
                    <a:pt x="146" y="485"/>
                  </a:lnTo>
                  <a:lnTo>
                    <a:pt x="147" y="485"/>
                  </a:lnTo>
                  <a:lnTo>
                    <a:pt x="148" y="486"/>
                  </a:lnTo>
                  <a:lnTo>
                    <a:pt x="150" y="489"/>
                  </a:lnTo>
                  <a:lnTo>
                    <a:pt x="151" y="489"/>
                  </a:lnTo>
                  <a:lnTo>
                    <a:pt x="152" y="489"/>
                  </a:lnTo>
                  <a:lnTo>
                    <a:pt x="156" y="487"/>
                  </a:lnTo>
                  <a:lnTo>
                    <a:pt x="160" y="485"/>
                  </a:lnTo>
                  <a:lnTo>
                    <a:pt x="163" y="485"/>
                  </a:lnTo>
                  <a:lnTo>
                    <a:pt x="164" y="485"/>
                  </a:lnTo>
                  <a:lnTo>
                    <a:pt x="167" y="486"/>
                  </a:lnTo>
                  <a:lnTo>
                    <a:pt x="170" y="487"/>
                  </a:lnTo>
                  <a:lnTo>
                    <a:pt x="171" y="487"/>
                  </a:lnTo>
                  <a:lnTo>
                    <a:pt x="174" y="486"/>
                  </a:lnTo>
                  <a:lnTo>
                    <a:pt x="175" y="485"/>
                  </a:lnTo>
                  <a:lnTo>
                    <a:pt x="178" y="483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82" y="472"/>
                  </a:lnTo>
                  <a:lnTo>
                    <a:pt x="185" y="468"/>
                  </a:lnTo>
                  <a:lnTo>
                    <a:pt x="186" y="467"/>
                  </a:lnTo>
                  <a:lnTo>
                    <a:pt x="189" y="467"/>
                  </a:lnTo>
                  <a:lnTo>
                    <a:pt x="191" y="467"/>
                  </a:lnTo>
                  <a:lnTo>
                    <a:pt x="193" y="468"/>
                  </a:lnTo>
                  <a:lnTo>
                    <a:pt x="195" y="468"/>
                  </a:lnTo>
                  <a:lnTo>
                    <a:pt x="197" y="468"/>
                  </a:lnTo>
                  <a:lnTo>
                    <a:pt x="197" y="463"/>
                  </a:lnTo>
                  <a:lnTo>
                    <a:pt x="198" y="462"/>
                  </a:lnTo>
                  <a:lnTo>
                    <a:pt x="199" y="462"/>
                  </a:lnTo>
                  <a:lnTo>
                    <a:pt x="202" y="462"/>
                  </a:lnTo>
                  <a:lnTo>
                    <a:pt x="205" y="462"/>
                  </a:lnTo>
                  <a:lnTo>
                    <a:pt x="207" y="460"/>
                  </a:lnTo>
                  <a:lnTo>
                    <a:pt x="207" y="459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10" y="452"/>
                  </a:lnTo>
                  <a:lnTo>
                    <a:pt x="213" y="452"/>
                  </a:lnTo>
                  <a:lnTo>
                    <a:pt x="213" y="451"/>
                  </a:lnTo>
                  <a:lnTo>
                    <a:pt x="216" y="450"/>
                  </a:lnTo>
                  <a:lnTo>
                    <a:pt x="220" y="451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6" y="452"/>
                  </a:lnTo>
                  <a:lnTo>
                    <a:pt x="245" y="450"/>
                  </a:lnTo>
                  <a:lnTo>
                    <a:pt x="265" y="441"/>
                  </a:lnTo>
                  <a:lnTo>
                    <a:pt x="288" y="436"/>
                  </a:lnTo>
                  <a:lnTo>
                    <a:pt x="292" y="435"/>
                  </a:lnTo>
                  <a:lnTo>
                    <a:pt x="298" y="435"/>
                  </a:lnTo>
                  <a:lnTo>
                    <a:pt x="302" y="435"/>
                  </a:lnTo>
                  <a:lnTo>
                    <a:pt x="306" y="435"/>
                  </a:lnTo>
                  <a:lnTo>
                    <a:pt x="307" y="436"/>
                  </a:lnTo>
                  <a:lnTo>
                    <a:pt x="308" y="437"/>
                  </a:lnTo>
                  <a:lnTo>
                    <a:pt x="311" y="441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7" y="448"/>
                  </a:lnTo>
                  <a:lnTo>
                    <a:pt x="319" y="448"/>
                  </a:lnTo>
                  <a:lnTo>
                    <a:pt x="322" y="448"/>
                  </a:lnTo>
                  <a:lnTo>
                    <a:pt x="327" y="447"/>
                  </a:lnTo>
                  <a:lnTo>
                    <a:pt x="334" y="446"/>
                  </a:lnTo>
                  <a:lnTo>
                    <a:pt x="338" y="447"/>
                  </a:lnTo>
                  <a:lnTo>
                    <a:pt x="342" y="448"/>
                  </a:lnTo>
                  <a:lnTo>
                    <a:pt x="342" y="451"/>
                  </a:lnTo>
                  <a:lnTo>
                    <a:pt x="343" y="452"/>
                  </a:lnTo>
                  <a:lnTo>
                    <a:pt x="345" y="454"/>
                  </a:lnTo>
                  <a:lnTo>
                    <a:pt x="343" y="456"/>
                  </a:lnTo>
                  <a:lnTo>
                    <a:pt x="342" y="458"/>
                  </a:lnTo>
                  <a:lnTo>
                    <a:pt x="350" y="459"/>
                  </a:lnTo>
                  <a:lnTo>
                    <a:pt x="352" y="459"/>
                  </a:lnTo>
                  <a:lnTo>
                    <a:pt x="352" y="460"/>
                  </a:lnTo>
                  <a:lnTo>
                    <a:pt x="352" y="462"/>
                  </a:lnTo>
                  <a:lnTo>
                    <a:pt x="350" y="463"/>
                  </a:lnTo>
                  <a:lnTo>
                    <a:pt x="349" y="464"/>
                  </a:lnTo>
                  <a:lnTo>
                    <a:pt x="350" y="466"/>
                  </a:lnTo>
                  <a:lnTo>
                    <a:pt x="350" y="467"/>
                  </a:lnTo>
                  <a:lnTo>
                    <a:pt x="347" y="466"/>
                  </a:lnTo>
                  <a:lnTo>
                    <a:pt x="349" y="468"/>
                  </a:lnTo>
                  <a:lnTo>
                    <a:pt x="350" y="470"/>
                  </a:lnTo>
                  <a:lnTo>
                    <a:pt x="350" y="471"/>
                  </a:lnTo>
                  <a:lnTo>
                    <a:pt x="357" y="472"/>
                  </a:lnTo>
                  <a:lnTo>
                    <a:pt x="362" y="474"/>
                  </a:lnTo>
                  <a:lnTo>
                    <a:pt x="364" y="486"/>
                  </a:lnTo>
                  <a:lnTo>
                    <a:pt x="365" y="491"/>
                  </a:lnTo>
                  <a:lnTo>
                    <a:pt x="368" y="499"/>
                  </a:lnTo>
                  <a:lnTo>
                    <a:pt x="369" y="499"/>
                  </a:lnTo>
                  <a:lnTo>
                    <a:pt x="370" y="501"/>
                  </a:lnTo>
                  <a:lnTo>
                    <a:pt x="376" y="502"/>
                  </a:lnTo>
                  <a:lnTo>
                    <a:pt x="391" y="482"/>
                  </a:lnTo>
                  <a:lnTo>
                    <a:pt x="395" y="482"/>
                  </a:lnTo>
                  <a:lnTo>
                    <a:pt x="399" y="482"/>
                  </a:lnTo>
                  <a:lnTo>
                    <a:pt x="403" y="474"/>
                  </a:lnTo>
                  <a:lnTo>
                    <a:pt x="404" y="470"/>
                  </a:lnTo>
                  <a:lnTo>
                    <a:pt x="407" y="468"/>
                  </a:lnTo>
                  <a:lnTo>
                    <a:pt x="408" y="468"/>
                  </a:lnTo>
                  <a:lnTo>
                    <a:pt x="409" y="468"/>
                  </a:lnTo>
                  <a:lnTo>
                    <a:pt x="411" y="470"/>
                  </a:lnTo>
                  <a:lnTo>
                    <a:pt x="411" y="471"/>
                  </a:lnTo>
                  <a:lnTo>
                    <a:pt x="409" y="476"/>
                  </a:lnTo>
                  <a:lnTo>
                    <a:pt x="408" y="482"/>
                  </a:lnTo>
                  <a:lnTo>
                    <a:pt x="404" y="491"/>
                  </a:lnTo>
                  <a:lnTo>
                    <a:pt x="401" y="497"/>
                  </a:lnTo>
                  <a:lnTo>
                    <a:pt x="401" y="501"/>
                  </a:lnTo>
                  <a:lnTo>
                    <a:pt x="403" y="505"/>
                  </a:lnTo>
                  <a:lnTo>
                    <a:pt x="404" y="507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1" y="511"/>
                  </a:lnTo>
                  <a:lnTo>
                    <a:pt x="399" y="511"/>
                  </a:lnTo>
                  <a:lnTo>
                    <a:pt x="396" y="511"/>
                  </a:lnTo>
                  <a:lnTo>
                    <a:pt x="393" y="513"/>
                  </a:lnTo>
                  <a:lnTo>
                    <a:pt x="393" y="517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405" y="511"/>
                  </a:lnTo>
                  <a:lnTo>
                    <a:pt x="407" y="510"/>
                  </a:lnTo>
                  <a:lnTo>
                    <a:pt x="408" y="509"/>
                  </a:lnTo>
                  <a:lnTo>
                    <a:pt x="408" y="505"/>
                  </a:lnTo>
                  <a:lnTo>
                    <a:pt x="409" y="497"/>
                  </a:lnTo>
                  <a:lnTo>
                    <a:pt x="416" y="497"/>
                  </a:lnTo>
                  <a:lnTo>
                    <a:pt x="416" y="498"/>
                  </a:lnTo>
                  <a:lnTo>
                    <a:pt x="415" y="499"/>
                  </a:lnTo>
                  <a:lnTo>
                    <a:pt x="413" y="501"/>
                  </a:lnTo>
                  <a:lnTo>
                    <a:pt x="413" y="502"/>
                  </a:lnTo>
                  <a:lnTo>
                    <a:pt x="415" y="502"/>
                  </a:lnTo>
                  <a:lnTo>
                    <a:pt x="416" y="503"/>
                  </a:lnTo>
                  <a:lnTo>
                    <a:pt x="417" y="505"/>
                  </a:lnTo>
                  <a:lnTo>
                    <a:pt x="420" y="511"/>
                  </a:lnTo>
                  <a:lnTo>
                    <a:pt x="421" y="517"/>
                  </a:lnTo>
                  <a:lnTo>
                    <a:pt x="421" y="520"/>
                  </a:lnTo>
                  <a:lnTo>
                    <a:pt x="421" y="522"/>
                  </a:lnTo>
                  <a:lnTo>
                    <a:pt x="419" y="530"/>
                  </a:lnTo>
                  <a:lnTo>
                    <a:pt x="427" y="528"/>
                  </a:lnTo>
                  <a:lnTo>
                    <a:pt x="435" y="525"/>
                  </a:lnTo>
                  <a:lnTo>
                    <a:pt x="440" y="549"/>
                  </a:lnTo>
                  <a:lnTo>
                    <a:pt x="442" y="560"/>
                  </a:lnTo>
                  <a:lnTo>
                    <a:pt x="443" y="572"/>
                  </a:lnTo>
                  <a:lnTo>
                    <a:pt x="448" y="573"/>
                  </a:lnTo>
                  <a:lnTo>
                    <a:pt x="451" y="575"/>
                  </a:lnTo>
                  <a:lnTo>
                    <a:pt x="452" y="577"/>
                  </a:lnTo>
                  <a:lnTo>
                    <a:pt x="454" y="579"/>
                  </a:lnTo>
                  <a:lnTo>
                    <a:pt x="455" y="581"/>
                  </a:lnTo>
                  <a:lnTo>
                    <a:pt x="456" y="586"/>
                  </a:lnTo>
                  <a:lnTo>
                    <a:pt x="458" y="587"/>
                  </a:lnTo>
                  <a:lnTo>
                    <a:pt x="466" y="591"/>
                  </a:lnTo>
                  <a:lnTo>
                    <a:pt x="474" y="595"/>
                  </a:lnTo>
                  <a:lnTo>
                    <a:pt x="475" y="591"/>
                  </a:lnTo>
                  <a:lnTo>
                    <a:pt x="477" y="590"/>
                  </a:lnTo>
                  <a:lnTo>
                    <a:pt x="479" y="590"/>
                  </a:lnTo>
                  <a:lnTo>
                    <a:pt x="481" y="591"/>
                  </a:lnTo>
                  <a:lnTo>
                    <a:pt x="482" y="592"/>
                  </a:lnTo>
                  <a:lnTo>
                    <a:pt x="485" y="596"/>
                  </a:lnTo>
                  <a:lnTo>
                    <a:pt x="486" y="600"/>
                  </a:lnTo>
                  <a:lnTo>
                    <a:pt x="489" y="603"/>
                  </a:lnTo>
                  <a:lnTo>
                    <a:pt x="493" y="606"/>
                  </a:lnTo>
                  <a:lnTo>
                    <a:pt x="497" y="607"/>
                  </a:lnTo>
                  <a:lnTo>
                    <a:pt x="502" y="608"/>
                  </a:lnTo>
                  <a:lnTo>
                    <a:pt x="504" y="607"/>
                  </a:lnTo>
                  <a:lnTo>
                    <a:pt x="506" y="607"/>
                  </a:lnTo>
                  <a:lnTo>
                    <a:pt x="509" y="604"/>
                  </a:lnTo>
                  <a:lnTo>
                    <a:pt x="513" y="598"/>
                  </a:lnTo>
                  <a:lnTo>
                    <a:pt x="516" y="594"/>
                  </a:lnTo>
                  <a:lnTo>
                    <a:pt x="517" y="592"/>
                  </a:lnTo>
                  <a:lnTo>
                    <a:pt x="522" y="592"/>
                  </a:lnTo>
                  <a:lnTo>
                    <a:pt x="521" y="590"/>
                  </a:lnTo>
                  <a:lnTo>
                    <a:pt x="520" y="588"/>
                  </a:lnTo>
                  <a:lnTo>
                    <a:pt x="520" y="587"/>
                  </a:lnTo>
                  <a:lnTo>
                    <a:pt x="522" y="586"/>
                  </a:lnTo>
                  <a:lnTo>
                    <a:pt x="525" y="583"/>
                  </a:lnTo>
                  <a:lnTo>
                    <a:pt x="528" y="581"/>
                  </a:lnTo>
                  <a:lnTo>
                    <a:pt x="531" y="580"/>
                  </a:lnTo>
                  <a:lnTo>
                    <a:pt x="531" y="583"/>
                  </a:lnTo>
                  <a:lnTo>
                    <a:pt x="531" y="584"/>
                  </a:lnTo>
                  <a:lnTo>
                    <a:pt x="532" y="586"/>
                  </a:lnTo>
                  <a:lnTo>
                    <a:pt x="533" y="587"/>
                  </a:lnTo>
                  <a:lnTo>
                    <a:pt x="529" y="591"/>
                  </a:lnTo>
                  <a:lnTo>
                    <a:pt x="526" y="592"/>
                  </a:lnTo>
                  <a:lnTo>
                    <a:pt x="525" y="595"/>
                  </a:lnTo>
                  <a:lnTo>
                    <a:pt x="532" y="594"/>
                  </a:lnTo>
                  <a:lnTo>
                    <a:pt x="539" y="591"/>
                  </a:lnTo>
                  <a:lnTo>
                    <a:pt x="540" y="592"/>
                  </a:lnTo>
                  <a:lnTo>
                    <a:pt x="541" y="594"/>
                  </a:lnTo>
                  <a:lnTo>
                    <a:pt x="539" y="596"/>
                  </a:lnTo>
                  <a:lnTo>
                    <a:pt x="533" y="600"/>
                  </a:lnTo>
                  <a:lnTo>
                    <a:pt x="541" y="604"/>
                  </a:lnTo>
                  <a:lnTo>
                    <a:pt x="544" y="606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49" y="612"/>
                  </a:lnTo>
                  <a:lnTo>
                    <a:pt x="551" y="614"/>
                  </a:lnTo>
                  <a:lnTo>
                    <a:pt x="551" y="615"/>
                  </a:lnTo>
                  <a:lnTo>
                    <a:pt x="552" y="615"/>
                  </a:lnTo>
                  <a:lnTo>
                    <a:pt x="552" y="614"/>
                  </a:lnTo>
                  <a:lnTo>
                    <a:pt x="552" y="611"/>
                  </a:lnTo>
                  <a:lnTo>
                    <a:pt x="553" y="610"/>
                  </a:lnTo>
                  <a:lnTo>
                    <a:pt x="553" y="608"/>
                  </a:lnTo>
                  <a:lnTo>
                    <a:pt x="555" y="607"/>
                  </a:lnTo>
                  <a:lnTo>
                    <a:pt x="557" y="608"/>
                  </a:lnTo>
                  <a:lnTo>
                    <a:pt x="560" y="608"/>
                  </a:lnTo>
                  <a:lnTo>
                    <a:pt x="561" y="608"/>
                  </a:lnTo>
                  <a:lnTo>
                    <a:pt x="564" y="606"/>
                  </a:lnTo>
                  <a:lnTo>
                    <a:pt x="566" y="604"/>
                  </a:lnTo>
                  <a:lnTo>
                    <a:pt x="567" y="603"/>
                  </a:lnTo>
                  <a:lnTo>
                    <a:pt x="571" y="595"/>
                  </a:lnTo>
                  <a:lnTo>
                    <a:pt x="574" y="587"/>
                  </a:lnTo>
                  <a:lnTo>
                    <a:pt x="575" y="581"/>
                  </a:lnTo>
                  <a:lnTo>
                    <a:pt x="583" y="581"/>
                  </a:lnTo>
                  <a:lnTo>
                    <a:pt x="592" y="583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06" y="580"/>
                  </a:lnTo>
                  <a:lnTo>
                    <a:pt x="607" y="579"/>
                  </a:lnTo>
                  <a:lnTo>
                    <a:pt x="610" y="577"/>
                  </a:lnTo>
                  <a:lnTo>
                    <a:pt x="610" y="573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3" y="567"/>
                  </a:lnTo>
                  <a:lnTo>
                    <a:pt x="613" y="565"/>
                  </a:lnTo>
                  <a:lnTo>
                    <a:pt x="611" y="564"/>
                  </a:lnTo>
                  <a:lnTo>
                    <a:pt x="609" y="563"/>
                  </a:lnTo>
                  <a:lnTo>
                    <a:pt x="607" y="561"/>
                  </a:lnTo>
                  <a:lnTo>
                    <a:pt x="606" y="560"/>
                  </a:lnTo>
                  <a:lnTo>
                    <a:pt x="606" y="559"/>
                  </a:lnTo>
                  <a:lnTo>
                    <a:pt x="606" y="556"/>
                  </a:lnTo>
                  <a:lnTo>
                    <a:pt x="606" y="555"/>
                  </a:lnTo>
                  <a:lnTo>
                    <a:pt x="609" y="553"/>
                  </a:lnTo>
                  <a:lnTo>
                    <a:pt x="613" y="551"/>
                  </a:lnTo>
                  <a:lnTo>
                    <a:pt x="614" y="548"/>
                  </a:lnTo>
                  <a:lnTo>
                    <a:pt x="615" y="545"/>
                  </a:lnTo>
                  <a:lnTo>
                    <a:pt x="615" y="540"/>
                  </a:lnTo>
                  <a:lnTo>
                    <a:pt x="615" y="534"/>
                  </a:lnTo>
                  <a:lnTo>
                    <a:pt x="615" y="528"/>
                  </a:lnTo>
                  <a:lnTo>
                    <a:pt x="618" y="522"/>
                  </a:lnTo>
                  <a:lnTo>
                    <a:pt x="622" y="516"/>
                  </a:lnTo>
                  <a:lnTo>
                    <a:pt x="626" y="509"/>
                  </a:lnTo>
                  <a:lnTo>
                    <a:pt x="629" y="502"/>
                  </a:lnTo>
                  <a:lnTo>
                    <a:pt x="629" y="498"/>
                  </a:lnTo>
                  <a:lnTo>
                    <a:pt x="629" y="495"/>
                  </a:lnTo>
                  <a:lnTo>
                    <a:pt x="629" y="489"/>
                  </a:lnTo>
                  <a:lnTo>
                    <a:pt x="627" y="483"/>
                  </a:lnTo>
                  <a:lnTo>
                    <a:pt x="627" y="481"/>
                  </a:lnTo>
                  <a:lnTo>
                    <a:pt x="629" y="479"/>
                  </a:lnTo>
                  <a:lnTo>
                    <a:pt x="633" y="479"/>
                  </a:lnTo>
                  <a:lnTo>
                    <a:pt x="637" y="479"/>
                  </a:lnTo>
                  <a:lnTo>
                    <a:pt x="637" y="475"/>
                  </a:lnTo>
                  <a:lnTo>
                    <a:pt x="637" y="471"/>
                  </a:lnTo>
                  <a:lnTo>
                    <a:pt x="637" y="470"/>
                  </a:lnTo>
                  <a:lnTo>
                    <a:pt x="640" y="468"/>
                  </a:lnTo>
                  <a:lnTo>
                    <a:pt x="645" y="466"/>
                  </a:lnTo>
                  <a:lnTo>
                    <a:pt x="654" y="460"/>
                  </a:lnTo>
                  <a:lnTo>
                    <a:pt x="654" y="455"/>
                  </a:lnTo>
                  <a:lnTo>
                    <a:pt x="653" y="456"/>
                  </a:lnTo>
                  <a:lnTo>
                    <a:pt x="653" y="454"/>
                  </a:lnTo>
                  <a:lnTo>
                    <a:pt x="654" y="450"/>
                  </a:lnTo>
                  <a:lnTo>
                    <a:pt x="654" y="448"/>
                  </a:lnTo>
                  <a:lnTo>
                    <a:pt x="660" y="448"/>
                  </a:lnTo>
                  <a:lnTo>
                    <a:pt x="661" y="443"/>
                  </a:lnTo>
                  <a:lnTo>
                    <a:pt x="662" y="440"/>
                  </a:lnTo>
                  <a:lnTo>
                    <a:pt x="662" y="435"/>
                  </a:lnTo>
                  <a:lnTo>
                    <a:pt x="662" y="429"/>
                  </a:lnTo>
                  <a:lnTo>
                    <a:pt x="662" y="424"/>
                  </a:lnTo>
                  <a:lnTo>
                    <a:pt x="662" y="420"/>
                  </a:lnTo>
                  <a:lnTo>
                    <a:pt x="662" y="413"/>
                  </a:lnTo>
                  <a:lnTo>
                    <a:pt x="662" y="406"/>
                  </a:lnTo>
                  <a:lnTo>
                    <a:pt x="662" y="398"/>
                  </a:lnTo>
                  <a:lnTo>
                    <a:pt x="662" y="390"/>
                  </a:lnTo>
                  <a:lnTo>
                    <a:pt x="668" y="390"/>
                  </a:lnTo>
                  <a:lnTo>
                    <a:pt x="669" y="385"/>
                  </a:lnTo>
                  <a:lnTo>
                    <a:pt x="671" y="381"/>
                  </a:lnTo>
                  <a:lnTo>
                    <a:pt x="669" y="376"/>
                  </a:lnTo>
                  <a:lnTo>
                    <a:pt x="669" y="371"/>
                  </a:lnTo>
                  <a:lnTo>
                    <a:pt x="668" y="365"/>
                  </a:lnTo>
                  <a:lnTo>
                    <a:pt x="664" y="357"/>
                  </a:lnTo>
                  <a:lnTo>
                    <a:pt x="660" y="347"/>
                  </a:lnTo>
                  <a:lnTo>
                    <a:pt x="660" y="338"/>
                  </a:lnTo>
                  <a:lnTo>
                    <a:pt x="661" y="326"/>
                  </a:lnTo>
                  <a:lnTo>
                    <a:pt x="662" y="320"/>
                  </a:lnTo>
                  <a:lnTo>
                    <a:pt x="662" y="314"/>
                  </a:lnTo>
                  <a:lnTo>
                    <a:pt x="661" y="308"/>
                  </a:lnTo>
                  <a:lnTo>
                    <a:pt x="660" y="303"/>
                  </a:lnTo>
                  <a:lnTo>
                    <a:pt x="644" y="292"/>
                  </a:lnTo>
                  <a:lnTo>
                    <a:pt x="644" y="291"/>
                  </a:lnTo>
                  <a:lnTo>
                    <a:pt x="644" y="288"/>
                  </a:lnTo>
                  <a:lnTo>
                    <a:pt x="644" y="285"/>
                  </a:lnTo>
                  <a:lnTo>
                    <a:pt x="644" y="283"/>
                  </a:lnTo>
                  <a:lnTo>
                    <a:pt x="641" y="280"/>
                  </a:lnTo>
                  <a:lnTo>
                    <a:pt x="636" y="276"/>
                  </a:lnTo>
                  <a:lnTo>
                    <a:pt x="629" y="272"/>
                  </a:lnTo>
                  <a:lnTo>
                    <a:pt x="627" y="269"/>
                  </a:lnTo>
                  <a:lnTo>
                    <a:pt x="626" y="266"/>
                  </a:lnTo>
                  <a:lnTo>
                    <a:pt x="626" y="260"/>
                  </a:lnTo>
                  <a:lnTo>
                    <a:pt x="626" y="246"/>
                  </a:lnTo>
                  <a:lnTo>
                    <a:pt x="621" y="244"/>
                  </a:lnTo>
                  <a:lnTo>
                    <a:pt x="615" y="241"/>
                  </a:lnTo>
                  <a:lnTo>
                    <a:pt x="611" y="238"/>
                  </a:lnTo>
                  <a:lnTo>
                    <a:pt x="609" y="237"/>
                  </a:lnTo>
                  <a:lnTo>
                    <a:pt x="606" y="235"/>
                  </a:lnTo>
                  <a:lnTo>
                    <a:pt x="606" y="226"/>
                  </a:lnTo>
                  <a:lnTo>
                    <a:pt x="606" y="218"/>
                  </a:lnTo>
                  <a:lnTo>
                    <a:pt x="605" y="213"/>
                  </a:lnTo>
                  <a:lnTo>
                    <a:pt x="603" y="210"/>
                  </a:lnTo>
                  <a:lnTo>
                    <a:pt x="601" y="207"/>
                  </a:lnTo>
                  <a:lnTo>
                    <a:pt x="598" y="205"/>
                  </a:lnTo>
                  <a:lnTo>
                    <a:pt x="592" y="205"/>
                  </a:lnTo>
                  <a:lnTo>
                    <a:pt x="594" y="202"/>
                  </a:lnTo>
                  <a:lnTo>
                    <a:pt x="595" y="199"/>
                  </a:lnTo>
                  <a:lnTo>
                    <a:pt x="596" y="198"/>
                  </a:lnTo>
                  <a:lnTo>
                    <a:pt x="598" y="196"/>
                  </a:lnTo>
                  <a:lnTo>
                    <a:pt x="598" y="195"/>
                  </a:lnTo>
                  <a:lnTo>
                    <a:pt x="596" y="194"/>
                  </a:lnTo>
                  <a:lnTo>
                    <a:pt x="595" y="194"/>
                  </a:lnTo>
                  <a:lnTo>
                    <a:pt x="595" y="192"/>
                  </a:lnTo>
                  <a:lnTo>
                    <a:pt x="595" y="190"/>
                  </a:lnTo>
                  <a:lnTo>
                    <a:pt x="586" y="184"/>
                  </a:lnTo>
                  <a:lnTo>
                    <a:pt x="572" y="178"/>
                  </a:lnTo>
                  <a:lnTo>
                    <a:pt x="560" y="171"/>
                  </a:lnTo>
                  <a:lnTo>
                    <a:pt x="556" y="168"/>
                  </a:lnTo>
                  <a:lnTo>
                    <a:pt x="553" y="165"/>
                  </a:lnTo>
                  <a:lnTo>
                    <a:pt x="552" y="161"/>
                  </a:lnTo>
                  <a:lnTo>
                    <a:pt x="552" y="157"/>
                  </a:lnTo>
                  <a:lnTo>
                    <a:pt x="552" y="148"/>
                  </a:lnTo>
                  <a:lnTo>
                    <a:pt x="552" y="139"/>
                  </a:lnTo>
                  <a:lnTo>
                    <a:pt x="552" y="135"/>
                  </a:lnTo>
                  <a:lnTo>
                    <a:pt x="551" y="129"/>
                  </a:lnTo>
                  <a:lnTo>
                    <a:pt x="549" y="126"/>
                  </a:lnTo>
                  <a:lnTo>
                    <a:pt x="548" y="124"/>
                  </a:lnTo>
                  <a:lnTo>
                    <a:pt x="544" y="118"/>
                  </a:lnTo>
                  <a:lnTo>
                    <a:pt x="540" y="114"/>
                  </a:lnTo>
                  <a:lnTo>
                    <a:pt x="539" y="112"/>
                  </a:lnTo>
                  <a:lnTo>
                    <a:pt x="539" y="109"/>
                  </a:lnTo>
                  <a:lnTo>
                    <a:pt x="537" y="105"/>
                  </a:lnTo>
                  <a:lnTo>
                    <a:pt x="537" y="101"/>
                  </a:lnTo>
                  <a:lnTo>
                    <a:pt x="539" y="93"/>
                  </a:lnTo>
                  <a:lnTo>
                    <a:pt x="540" y="85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1" y="78"/>
                  </a:lnTo>
                  <a:lnTo>
                    <a:pt x="529" y="75"/>
                  </a:lnTo>
                  <a:lnTo>
                    <a:pt x="528" y="73"/>
                  </a:lnTo>
                  <a:lnTo>
                    <a:pt x="525" y="73"/>
                  </a:lnTo>
                  <a:lnTo>
                    <a:pt x="525" y="65"/>
                  </a:lnTo>
                  <a:lnTo>
                    <a:pt x="517" y="67"/>
                  </a:lnTo>
                  <a:lnTo>
                    <a:pt x="517" y="73"/>
                  </a:lnTo>
                  <a:lnTo>
                    <a:pt x="516" y="74"/>
                  </a:lnTo>
                  <a:lnTo>
                    <a:pt x="514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2" y="70"/>
                  </a:lnTo>
                  <a:lnTo>
                    <a:pt x="510" y="70"/>
                  </a:lnTo>
                  <a:lnTo>
                    <a:pt x="509" y="58"/>
                  </a:lnTo>
                  <a:lnTo>
                    <a:pt x="508" y="48"/>
                  </a:lnTo>
                  <a:lnTo>
                    <a:pt x="506" y="39"/>
                  </a:lnTo>
                  <a:lnTo>
                    <a:pt x="504" y="31"/>
                  </a:lnTo>
                  <a:lnTo>
                    <a:pt x="501" y="23"/>
                  </a:lnTo>
                  <a:lnTo>
                    <a:pt x="497" y="16"/>
                  </a:lnTo>
                  <a:lnTo>
                    <a:pt x="489" y="0"/>
                  </a:lnTo>
                  <a:lnTo>
                    <a:pt x="481" y="0"/>
                  </a:lnTo>
                  <a:lnTo>
                    <a:pt x="479" y="15"/>
                  </a:lnTo>
                  <a:lnTo>
                    <a:pt x="478" y="27"/>
                  </a:lnTo>
                  <a:lnTo>
                    <a:pt x="478" y="38"/>
                  </a:lnTo>
                  <a:lnTo>
                    <a:pt x="479" y="50"/>
                  </a:lnTo>
                  <a:lnTo>
                    <a:pt x="474" y="52"/>
                  </a:lnTo>
                  <a:lnTo>
                    <a:pt x="473" y="59"/>
                  </a:lnTo>
                  <a:lnTo>
                    <a:pt x="473" y="67"/>
                  </a:lnTo>
                  <a:lnTo>
                    <a:pt x="474" y="79"/>
                  </a:lnTo>
                  <a:lnTo>
                    <a:pt x="475" y="86"/>
                  </a:lnTo>
                  <a:lnTo>
                    <a:pt x="475" y="93"/>
                  </a:lnTo>
                  <a:lnTo>
                    <a:pt x="475" y="100"/>
                  </a:lnTo>
                  <a:lnTo>
                    <a:pt x="474" y="106"/>
                  </a:lnTo>
                  <a:lnTo>
                    <a:pt x="471" y="108"/>
                  </a:lnTo>
                  <a:lnTo>
                    <a:pt x="469" y="109"/>
                  </a:lnTo>
                  <a:lnTo>
                    <a:pt x="467" y="112"/>
                  </a:lnTo>
                  <a:lnTo>
                    <a:pt x="469" y="116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3" y="128"/>
                  </a:lnTo>
                  <a:lnTo>
                    <a:pt x="463" y="132"/>
                  </a:lnTo>
                  <a:lnTo>
                    <a:pt x="463" y="137"/>
                  </a:lnTo>
                  <a:lnTo>
                    <a:pt x="462" y="139"/>
                  </a:lnTo>
                  <a:lnTo>
                    <a:pt x="461" y="139"/>
                  </a:lnTo>
                  <a:lnTo>
                    <a:pt x="459" y="139"/>
                  </a:lnTo>
                  <a:lnTo>
                    <a:pt x="458" y="140"/>
                  </a:lnTo>
                  <a:lnTo>
                    <a:pt x="456" y="140"/>
                  </a:lnTo>
                  <a:lnTo>
                    <a:pt x="455" y="140"/>
                  </a:lnTo>
                  <a:lnTo>
                    <a:pt x="451" y="140"/>
                  </a:lnTo>
                  <a:lnTo>
                    <a:pt x="448" y="140"/>
                  </a:lnTo>
                  <a:lnTo>
                    <a:pt x="446" y="140"/>
                  </a:lnTo>
                  <a:lnTo>
                    <a:pt x="443" y="139"/>
                  </a:lnTo>
                  <a:lnTo>
                    <a:pt x="442" y="137"/>
                  </a:lnTo>
                  <a:lnTo>
                    <a:pt x="440" y="133"/>
                  </a:lnTo>
                  <a:lnTo>
                    <a:pt x="439" y="128"/>
                  </a:lnTo>
                  <a:lnTo>
                    <a:pt x="439" y="126"/>
                  </a:lnTo>
                  <a:lnTo>
                    <a:pt x="438" y="125"/>
                  </a:lnTo>
                  <a:lnTo>
                    <a:pt x="436" y="124"/>
                  </a:lnTo>
                  <a:lnTo>
                    <a:pt x="434" y="124"/>
                  </a:lnTo>
                  <a:lnTo>
                    <a:pt x="431" y="125"/>
                  </a:lnTo>
                  <a:lnTo>
                    <a:pt x="430" y="125"/>
                  </a:lnTo>
                  <a:lnTo>
                    <a:pt x="427" y="124"/>
                  </a:lnTo>
                  <a:lnTo>
                    <a:pt x="424" y="121"/>
                  </a:lnTo>
                  <a:lnTo>
                    <a:pt x="423" y="118"/>
                  </a:lnTo>
                  <a:lnTo>
                    <a:pt x="420" y="114"/>
                  </a:lnTo>
                  <a:lnTo>
                    <a:pt x="416" y="109"/>
                  </a:lnTo>
                  <a:lnTo>
                    <a:pt x="413" y="106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1" y="101"/>
                  </a:lnTo>
                  <a:lnTo>
                    <a:pt x="396" y="101"/>
                  </a:lnTo>
                  <a:lnTo>
                    <a:pt x="391" y="98"/>
                  </a:lnTo>
                  <a:lnTo>
                    <a:pt x="391" y="94"/>
                  </a:lnTo>
                  <a:lnTo>
                    <a:pt x="382" y="90"/>
                  </a:lnTo>
                  <a:lnTo>
                    <a:pt x="380" y="89"/>
                  </a:lnTo>
                  <a:lnTo>
                    <a:pt x="376" y="86"/>
                  </a:lnTo>
                  <a:lnTo>
                    <a:pt x="376" y="77"/>
                  </a:lnTo>
                  <a:lnTo>
                    <a:pt x="376" y="67"/>
                  </a:lnTo>
                  <a:lnTo>
                    <a:pt x="381" y="65"/>
                  </a:lnTo>
                  <a:lnTo>
                    <a:pt x="381" y="60"/>
                  </a:lnTo>
                  <a:lnTo>
                    <a:pt x="382" y="55"/>
                  </a:lnTo>
                  <a:lnTo>
                    <a:pt x="381" y="51"/>
                  </a:lnTo>
                  <a:lnTo>
                    <a:pt x="380" y="50"/>
                  </a:lnTo>
                  <a:lnTo>
                    <a:pt x="378" y="50"/>
                  </a:lnTo>
                  <a:lnTo>
                    <a:pt x="381" y="48"/>
                  </a:lnTo>
                  <a:lnTo>
                    <a:pt x="384" y="48"/>
                  </a:lnTo>
                  <a:lnTo>
                    <a:pt x="386" y="50"/>
                  </a:lnTo>
                  <a:lnTo>
                    <a:pt x="391" y="50"/>
                  </a:lnTo>
                  <a:lnTo>
                    <a:pt x="391" y="42"/>
                  </a:lnTo>
                  <a:lnTo>
                    <a:pt x="389" y="40"/>
                  </a:lnTo>
                  <a:lnTo>
                    <a:pt x="388" y="39"/>
                  </a:lnTo>
                  <a:lnTo>
                    <a:pt x="388" y="36"/>
                  </a:lnTo>
                  <a:lnTo>
                    <a:pt x="389" y="36"/>
                  </a:lnTo>
                  <a:lnTo>
                    <a:pt x="392" y="35"/>
                  </a:lnTo>
                  <a:lnTo>
                    <a:pt x="395" y="34"/>
                  </a:lnTo>
                  <a:lnTo>
                    <a:pt x="396" y="31"/>
                  </a:lnTo>
                  <a:lnTo>
                    <a:pt x="396" y="32"/>
                  </a:lnTo>
                  <a:lnTo>
                    <a:pt x="396" y="30"/>
                  </a:lnTo>
                  <a:lnTo>
                    <a:pt x="396" y="2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1" y="27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5" y="21"/>
                  </a:lnTo>
                  <a:lnTo>
                    <a:pt x="350" y="19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7" y="19"/>
                  </a:lnTo>
                  <a:lnTo>
                    <a:pt x="343" y="16"/>
                  </a:lnTo>
                  <a:lnTo>
                    <a:pt x="342" y="15"/>
                  </a:lnTo>
                  <a:lnTo>
                    <a:pt x="341" y="13"/>
                  </a:lnTo>
                  <a:lnTo>
                    <a:pt x="339" y="11"/>
                  </a:lnTo>
                  <a:lnTo>
                    <a:pt x="335" y="13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0" y="15"/>
                  </a:lnTo>
                  <a:lnTo>
                    <a:pt x="327" y="15"/>
                  </a:lnTo>
                  <a:lnTo>
                    <a:pt x="327" y="13"/>
                  </a:lnTo>
                  <a:lnTo>
                    <a:pt x="329" y="13"/>
                  </a:lnTo>
                  <a:lnTo>
                    <a:pt x="327" y="12"/>
                  </a:lnTo>
                  <a:lnTo>
                    <a:pt x="323" y="9"/>
                  </a:lnTo>
                  <a:lnTo>
                    <a:pt x="321" y="7"/>
                  </a:lnTo>
                  <a:lnTo>
                    <a:pt x="319" y="7"/>
                  </a:lnTo>
                  <a:lnTo>
                    <a:pt x="318" y="5"/>
                  </a:lnTo>
                  <a:lnTo>
                    <a:pt x="315" y="5"/>
                  </a:lnTo>
                  <a:lnTo>
                    <a:pt x="312" y="5"/>
                  </a:lnTo>
                  <a:lnTo>
                    <a:pt x="311" y="5"/>
                  </a:lnTo>
                  <a:lnTo>
                    <a:pt x="311" y="7"/>
                  </a:lnTo>
                  <a:lnTo>
                    <a:pt x="312" y="8"/>
                  </a:lnTo>
                  <a:lnTo>
                    <a:pt x="317" y="12"/>
                  </a:lnTo>
                  <a:lnTo>
                    <a:pt x="326" y="17"/>
                  </a:lnTo>
                  <a:lnTo>
                    <a:pt x="331" y="21"/>
                  </a:lnTo>
                  <a:lnTo>
                    <a:pt x="331" y="25"/>
                  </a:lnTo>
                  <a:lnTo>
                    <a:pt x="330" y="28"/>
                  </a:lnTo>
                  <a:lnTo>
                    <a:pt x="329" y="27"/>
                  </a:lnTo>
                  <a:lnTo>
                    <a:pt x="326" y="27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4" y="28"/>
                  </a:lnTo>
                  <a:lnTo>
                    <a:pt x="307" y="25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9" y="25"/>
                  </a:lnTo>
                  <a:lnTo>
                    <a:pt x="299" y="28"/>
                  </a:lnTo>
                  <a:lnTo>
                    <a:pt x="298" y="31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0" y="27"/>
                  </a:lnTo>
                  <a:lnTo>
                    <a:pt x="288" y="34"/>
                  </a:lnTo>
                  <a:lnTo>
                    <a:pt x="287" y="40"/>
                  </a:lnTo>
                  <a:lnTo>
                    <a:pt x="287" y="43"/>
                  </a:lnTo>
                  <a:lnTo>
                    <a:pt x="287" y="46"/>
                  </a:lnTo>
                  <a:lnTo>
                    <a:pt x="288" y="48"/>
                  </a:lnTo>
                  <a:lnTo>
                    <a:pt x="290" y="50"/>
                  </a:lnTo>
                  <a:lnTo>
                    <a:pt x="288" y="50"/>
                  </a:lnTo>
                  <a:lnTo>
                    <a:pt x="286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9" y="51"/>
                  </a:lnTo>
                  <a:lnTo>
                    <a:pt x="279" y="55"/>
                  </a:lnTo>
                  <a:lnTo>
                    <a:pt x="280" y="63"/>
                  </a:lnTo>
                  <a:lnTo>
                    <a:pt x="273" y="65"/>
                  </a:lnTo>
                  <a:lnTo>
                    <a:pt x="272" y="66"/>
                  </a:lnTo>
                  <a:lnTo>
                    <a:pt x="269" y="67"/>
                  </a:lnTo>
                  <a:lnTo>
                    <a:pt x="271" y="71"/>
                  </a:lnTo>
                  <a:lnTo>
                    <a:pt x="273" y="74"/>
                  </a:lnTo>
                  <a:lnTo>
                    <a:pt x="276" y="78"/>
                  </a:lnTo>
                  <a:lnTo>
                    <a:pt x="276" y="79"/>
                  </a:lnTo>
                  <a:lnTo>
                    <a:pt x="275" y="81"/>
                  </a:lnTo>
                  <a:lnTo>
                    <a:pt x="267" y="83"/>
                  </a:lnTo>
                  <a:lnTo>
                    <a:pt x="268" y="83"/>
                  </a:lnTo>
                  <a:lnTo>
                    <a:pt x="265" y="82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0" y="78"/>
                  </a:lnTo>
                  <a:lnTo>
                    <a:pt x="255" y="78"/>
                  </a:lnTo>
                  <a:lnTo>
                    <a:pt x="253" y="83"/>
                  </a:lnTo>
                  <a:lnTo>
                    <a:pt x="255" y="89"/>
                  </a:lnTo>
                  <a:lnTo>
                    <a:pt x="247" y="91"/>
                  </a:lnTo>
                  <a:lnTo>
                    <a:pt x="248" y="82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8" y="74"/>
                  </a:lnTo>
                  <a:lnTo>
                    <a:pt x="247" y="71"/>
                  </a:lnTo>
                  <a:lnTo>
                    <a:pt x="245" y="69"/>
                  </a:lnTo>
                  <a:lnTo>
                    <a:pt x="241" y="65"/>
                  </a:lnTo>
                  <a:lnTo>
                    <a:pt x="238" y="58"/>
                  </a:lnTo>
                  <a:lnTo>
                    <a:pt x="232" y="59"/>
                  </a:lnTo>
                  <a:lnTo>
                    <a:pt x="226" y="59"/>
                  </a:lnTo>
                  <a:lnTo>
                    <a:pt x="224" y="60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20" y="63"/>
                  </a:lnTo>
                  <a:lnTo>
                    <a:pt x="218" y="73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6" y="67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07" y="73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0" y="83"/>
                  </a:lnTo>
                  <a:lnTo>
                    <a:pt x="207" y="83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2" y="83"/>
                  </a:lnTo>
                  <a:lnTo>
                    <a:pt x="205" y="86"/>
                  </a:lnTo>
                  <a:lnTo>
                    <a:pt x="206" y="89"/>
                  </a:lnTo>
                  <a:lnTo>
                    <a:pt x="205" y="90"/>
                  </a:lnTo>
                  <a:lnTo>
                    <a:pt x="205" y="91"/>
                  </a:lnTo>
                  <a:lnTo>
                    <a:pt x="203" y="90"/>
                  </a:lnTo>
                  <a:lnTo>
                    <a:pt x="201" y="89"/>
                  </a:lnTo>
                  <a:lnTo>
                    <a:pt x="197" y="86"/>
                  </a:lnTo>
                  <a:lnTo>
                    <a:pt x="197" y="87"/>
                  </a:lnTo>
                  <a:lnTo>
                    <a:pt x="194" y="89"/>
                  </a:lnTo>
                  <a:lnTo>
                    <a:pt x="193" y="90"/>
                  </a:lnTo>
                  <a:lnTo>
                    <a:pt x="191" y="91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6"/>
                  </a:lnTo>
                  <a:lnTo>
                    <a:pt x="189" y="105"/>
                  </a:lnTo>
                  <a:lnTo>
                    <a:pt x="182" y="100"/>
                  </a:lnTo>
                  <a:lnTo>
                    <a:pt x="179" y="101"/>
                  </a:lnTo>
                  <a:lnTo>
                    <a:pt x="178" y="102"/>
                  </a:lnTo>
                  <a:lnTo>
                    <a:pt x="177" y="104"/>
                  </a:lnTo>
                  <a:lnTo>
                    <a:pt x="177" y="120"/>
                  </a:lnTo>
                  <a:lnTo>
                    <a:pt x="179" y="118"/>
                  </a:lnTo>
                  <a:lnTo>
                    <a:pt x="181" y="120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7" y="129"/>
                  </a:lnTo>
                  <a:lnTo>
                    <a:pt x="172" y="126"/>
                  </a:lnTo>
                  <a:lnTo>
                    <a:pt x="168" y="122"/>
                  </a:lnTo>
                  <a:lnTo>
                    <a:pt x="167" y="117"/>
                  </a:lnTo>
                  <a:lnTo>
                    <a:pt x="166" y="113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0" y="117"/>
                  </a:lnTo>
                  <a:lnTo>
                    <a:pt x="156" y="120"/>
                  </a:lnTo>
                  <a:lnTo>
                    <a:pt x="155" y="124"/>
                  </a:lnTo>
                  <a:lnTo>
                    <a:pt x="155" y="128"/>
                  </a:lnTo>
                  <a:lnTo>
                    <a:pt x="154" y="137"/>
                  </a:lnTo>
                  <a:lnTo>
                    <a:pt x="152" y="141"/>
                  </a:lnTo>
                  <a:lnTo>
                    <a:pt x="152" y="145"/>
                  </a:lnTo>
                  <a:lnTo>
                    <a:pt x="154" y="147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47" y="153"/>
                  </a:lnTo>
                  <a:lnTo>
                    <a:pt x="143" y="157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9" y="163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9" y="171"/>
                  </a:lnTo>
                  <a:lnTo>
                    <a:pt x="137" y="171"/>
                  </a:lnTo>
                  <a:lnTo>
                    <a:pt x="135" y="174"/>
                  </a:lnTo>
                  <a:lnTo>
                    <a:pt x="131" y="175"/>
                  </a:lnTo>
                  <a:lnTo>
                    <a:pt x="124" y="176"/>
                  </a:lnTo>
                  <a:lnTo>
                    <a:pt x="117" y="176"/>
                  </a:lnTo>
                  <a:lnTo>
                    <a:pt x="109" y="179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1" y="183"/>
                  </a:lnTo>
                  <a:lnTo>
                    <a:pt x="101" y="182"/>
                  </a:lnTo>
                  <a:lnTo>
                    <a:pt x="98" y="182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4" y="188"/>
                  </a:lnTo>
                  <a:lnTo>
                    <a:pt x="93" y="192"/>
                  </a:lnTo>
                  <a:lnTo>
                    <a:pt x="92" y="194"/>
                  </a:lnTo>
                  <a:lnTo>
                    <a:pt x="89" y="195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1" y="194"/>
                  </a:lnTo>
                  <a:lnTo>
                    <a:pt x="78" y="199"/>
                  </a:lnTo>
                  <a:lnTo>
                    <a:pt x="73" y="199"/>
                  </a:lnTo>
                  <a:lnTo>
                    <a:pt x="69" y="198"/>
                  </a:lnTo>
                  <a:lnTo>
                    <a:pt x="65" y="198"/>
                  </a:lnTo>
                  <a:lnTo>
                    <a:pt x="62" y="196"/>
                  </a:lnTo>
                  <a:lnTo>
                    <a:pt x="62" y="198"/>
                  </a:lnTo>
                  <a:lnTo>
                    <a:pt x="61" y="200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58" y="205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0" y="205"/>
                  </a:lnTo>
                  <a:lnTo>
                    <a:pt x="50" y="207"/>
                  </a:lnTo>
                  <a:lnTo>
                    <a:pt x="46" y="209"/>
                  </a:lnTo>
                  <a:lnTo>
                    <a:pt x="43" y="211"/>
                  </a:lnTo>
                  <a:lnTo>
                    <a:pt x="38" y="217"/>
                  </a:lnTo>
                  <a:lnTo>
                    <a:pt x="32" y="223"/>
                  </a:lnTo>
                  <a:lnTo>
                    <a:pt x="30" y="226"/>
                  </a:lnTo>
                  <a:lnTo>
                    <a:pt x="27" y="227"/>
                  </a:lnTo>
                  <a:lnTo>
                    <a:pt x="19" y="233"/>
                  </a:lnTo>
                  <a:lnTo>
                    <a:pt x="19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6" y="227"/>
                  </a:lnTo>
                  <a:lnTo>
                    <a:pt x="14" y="230"/>
                  </a:lnTo>
                  <a:lnTo>
                    <a:pt x="12" y="230"/>
                  </a:lnTo>
                  <a:lnTo>
                    <a:pt x="11" y="230"/>
                  </a:lnTo>
                  <a:lnTo>
                    <a:pt x="12" y="231"/>
                  </a:lnTo>
                  <a:lnTo>
                    <a:pt x="11" y="234"/>
                  </a:lnTo>
                  <a:lnTo>
                    <a:pt x="8" y="238"/>
                  </a:lnTo>
                  <a:lnTo>
                    <a:pt x="10" y="244"/>
                  </a:lnTo>
                  <a:lnTo>
                    <a:pt x="11" y="250"/>
                  </a:lnTo>
                  <a:lnTo>
                    <a:pt x="12" y="257"/>
                  </a:lnTo>
                  <a:lnTo>
                    <a:pt x="12" y="261"/>
                  </a:lnTo>
                  <a:lnTo>
                    <a:pt x="11" y="264"/>
                  </a:lnTo>
                  <a:lnTo>
                    <a:pt x="10" y="266"/>
                  </a:lnTo>
                  <a:lnTo>
                    <a:pt x="6" y="268"/>
                  </a:lnTo>
                  <a:lnTo>
                    <a:pt x="3" y="270"/>
                  </a:lnTo>
                  <a:lnTo>
                    <a:pt x="0" y="272"/>
                  </a:lnTo>
                  <a:lnTo>
                    <a:pt x="3" y="277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6" y="283"/>
                  </a:lnTo>
                  <a:lnTo>
                    <a:pt x="8" y="284"/>
                  </a:lnTo>
                  <a:lnTo>
                    <a:pt x="10" y="287"/>
                  </a:lnTo>
                  <a:lnTo>
                    <a:pt x="12" y="292"/>
                  </a:lnTo>
                  <a:lnTo>
                    <a:pt x="15" y="299"/>
                  </a:lnTo>
                  <a:lnTo>
                    <a:pt x="16" y="305"/>
                  </a:lnTo>
                  <a:lnTo>
                    <a:pt x="16" y="319"/>
                  </a:lnTo>
                  <a:lnTo>
                    <a:pt x="15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6" y="311"/>
                  </a:lnTo>
                  <a:lnTo>
                    <a:pt x="6" y="316"/>
                  </a:lnTo>
                  <a:lnTo>
                    <a:pt x="14" y="323"/>
                  </a:lnTo>
                  <a:lnTo>
                    <a:pt x="16" y="324"/>
                  </a:lnTo>
                  <a:lnTo>
                    <a:pt x="18" y="327"/>
                  </a:lnTo>
                  <a:lnTo>
                    <a:pt x="18" y="328"/>
                  </a:lnTo>
                  <a:lnTo>
                    <a:pt x="15" y="328"/>
                  </a:lnTo>
                  <a:lnTo>
                    <a:pt x="7" y="326"/>
                  </a:lnTo>
                  <a:lnTo>
                    <a:pt x="3" y="323"/>
                  </a:lnTo>
                  <a:lnTo>
                    <a:pt x="3" y="328"/>
                  </a:lnTo>
                  <a:lnTo>
                    <a:pt x="4" y="331"/>
                  </a:lnTo>
                  <a:lnTo>
                    <a:pt x="7" y="332"/>
                  </a:lnTo>
                  <a:lnTo>
                    <a:pt x="12" y="336"/>
                  </a:lnTo>
                  <a:lnTo>
                    <a:pt x="16" y="340"/>
                  </a:lnTo>
                  <a:lnTo>
                    <a:pt x="18" y="342"/>
                  </a:lnTo>
                  <a:lnTo>
                    <a:pt x="19" y="345"/>
                  </a:lnTo>
                  <a:lnTo>
                    <a:pt x="19" y="349"/>
                  </a:lnTo>
                  <a:lnTo>
                    <a:pt x="19" y="353"/>
                  </a:lnTo>
                  <a:lnTo>
                    <a:pt x="18" y="357"/>
                  </a:lnTo>
                  <a:lnTo>
                    <a:pt x="18" y="358"/>
                  </a:lnTo>
                  <a:lnTo>
                    <a:pt x="19" y="359"/>
                  </a:lnTo>
                  <a:lnTo>
                    <a:pt x="20" y="362"/>
                  </a:lnTo>
                  <a:lnTo>
                    <a:pt x="24" y="363"/>
                  </a:lnTo>
                  <a:lnTo>
                    <a:pt x="27" y="366"/>
                  </a:lnTo>
                  <a:lnTo>
                    <a:pt x="30" y="367"/>
                  </a:lnTo>
                  <a:close/>
                  <a:moveTo>
                    <a:pt x="564" y="711"/>
                  </a:moveTo>
                  <a:lnTo>
                    <a:pt x="567" y="716"/>
                  </a:lnTo>
                  <a:lnTo>
                    <a:pt x="567" y="715"/>
                  </a:lnTo>
                  <a:lnTo>
                    <a:pt x="567" y="712"/>
                  </a:lnTo>
                  <a:lnTo>
                    <a:pt x="564" y="711"/>
                  </a:lnTo>
                  <a:close/>
                  <a:moveTo>
                    <a:pt x="520" y="649"/>
                  </a:moveTo>
                  <a:lnTo>
                    <a:pt x="520" y="651"/>
                  </a:lnTo>
                  <a:lnTo>
                    <a:pt x="518" y="654"/>
                  </a:lnTo>
                  <a:lnTo>
                    <a:pt x="517" y="657"/>
                  </a:lnTo>
                  <a:lnTo>
                    <a:pt x="518" y="658"/>
                  </a:lnTo>
                  <a:lnTo>
                    <a:pt x="520" y="660"/>
                  </a:lnTo>
                  <a:lnTo>
                    <a:pt x="522" y="662"/>
                  </a:lnTo>
                  <a:lnTo>
                    <a:pt x="525" y="669"/>
                  </a:lnTo>
                  <a:lnTo>
                    <a:pt x="526" y="677"/>
                  </a:lnTo>
                  <a:lnTo>
                    <a:pt x="531" y="682"/>
                  </a:lnTo>
                  <a:lnTo>
                    <a:pt x="532" y="684"/>
                  </a:lnTo>
                  <a:lnTo>
                    <a:pt x="535" y="684"/>
                  </a:lnTo>
                  <a:lnTo>
                    <a:pt x="537" y="685"/>
                  </a:lnTo>
                  <a:lnTo>
                    <a:pt x="539" y="685"/>
                  </a:lnTo>
                  <a:lnTo>
                    <a:pt x="535" y="689"/>
                  </a:lnTo>
                  <a:lnTo>
                    <a:pt x="533" y="691"/>
                  </a:lnTo>
                  <a:lnTo>
                    <a:pt x="533" y="693"/>
                  </a:lnTo>
                  <a:lnTo>
                    <a:pt x="533" y="695"/>
                  </a:lnTo>
                  <a:lnTo>
                    <a:pt x="533" y="696"/>
                  </a:lnTo>
                  <a:lnTo>
                    <a:pt x="536" y="700"/>
                  </a:lnTo>
                  <a:lnTo>
                    <a:pt x="541" y="705"/>
                  </a:lnTo>
                  <a:lnTo>
                    <a:pt x="544" y="708"/>
                  </a:lnTo>
                  <a:lnTo>
                    <a:pt x="545" y="711"/>
                  </a:lnTo>
                  <a:lnTo>
                    <a:pt x="545" y="716"/>
                  </a:lnTo>
                  <a:lnTo>
                    <a:pt x="551" y="719"/>
                  </a:lnTo>
                  <a:lnTo>
                    <a:pt x="555" y="719"/>
                  </a:lnTo>
                  <a:lnTo>
                    <a:pt x="557" y="717"/>
                  </a:lnTo>
                  <a:lnTo>
                    <a:pt x="559" y="717"/>
                  </a:lnTo>
                  <a:lnTo>
                    <a:pt x="560" y="716"/>
                  </a:lnTo>
                  <a:lnTo>
                    <a:pt x="561" y="713"/>
                  </a:lnTo>
                  <a:lnTo>
                    <a:pt x="564" y="711"/>
                  </a:lnTo>
                  <a:lnTo>
                    <a:pt x="567" y="704"/>
                  </a:lnTo>
                  <a:lnTo>
                    <a:pt x="570" y="707"/>
                  </a:lnTo>
                  <a:lnTo>
                    <a:pt x="571" y="709"/>
                  </a:lnTo>
                  <a:lnTo>
                    <a:pt x="574" y="711"/>
                  </a:lnTo>
                  <a:lnTo>
                    <a:pt x="575" y="709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703"/>
                  </a:lnTo>
                  <a:lnTo>
                    <a:pt x="575" y="700"/>
                  </a:lnTo>
                  <a:lnTo>
                    <a:pt x="575" y="696"/>
                  </a:lnTo>
                  <a:lnTo>
                    <a:pt x="575" y="693"/>
                  </a:lnTo>
                  <a:lnTo>
                    <a:pt x="576" y="682"/>
                  </a:lnTo>
                  <a:lnTo>
                    <a:pt x="582" y="682"/>
                  </a:lnTo>
                  <a:lnTo>
                    <a:pt x="583" y="680"/>
                  </a:lnTo>
                  <a:lnTo>
                    <a:pt x="583" y="676"/>
                  </a:lnTo>
                  <a:lnTo>
                    <a:pt x="582" y="669"/>
                  </a:lnTo>
                  <a:lnTo>
                    <a:pt x="579" y="654"/>
                  </a:lnTo>
                  <a:lnTo>
                    <a:pt x="571" y="658"/>
                  </a:lnTo>
                  <a:lnTo>
                    <a:pt x="567" y="660"/>
                  </a:lnTo>
                  <a:lnTo>
                    <a:pt x="563" y="660"/>
                  </a:lnTo>
                  <a:lnTo>
                    <a:pt x="556" y="660"/>
                  </a:lnTo>
                  <a:lnTo>
                    <a:pt x="549" y="660"/>
                  </a:lnTo>
                  <a:lnTo>
                    <a:pt x="543" y="657"/>
                  </a:lnTo>
                  <a:lnTo>
                    <a:pt x="536" y="656"/>
                  </a:lnTo>
                  <a:lnTo>
                    <a:pt x="520" y="649"/>
                  </a:lnTo>
                  <a:close/>
                  <a:moveTo>
                    <a:pt x="575" y="631"/>
                  </a:moveTo>
                  <a:lnTo>
                    <a:pt x="575" y="637"/>
                  </a:lnTo>
                  <a:lnTo>
                    <a:pt x="576" y="642"/>
                  </a:lnTo>
                  <a:lnTo>
                    <a:pt x="580" y="642"/>
                  </a:lnTo>
                  <a:lnTo>
                    <a:pt x="582" y="642"/>
                  </a:lnTo>
                  <a:lnTo>
                    <a:pt x="583" y="641"/>
                  </a:lnTo>
                  <a:lnTo>
                    <a:pt x="583" y="639"/>
                  </a:lnTo>
                  <a:lnTo>
                    <a:pt x="582" y="637"/>
                  </a:lnTo>
                  <a:lnTo>
                    <a:pt x="579" y="635"/>
                  </a:lnTo>
                  <a:lnTo>
                    <a:pt x="575" y="631"/>
                  </a:lnTo>
                  <a:close/>
                  <a:moveTo>
                    <a:pt x="505" y="626"/>
                  </a:moveTo>
                  <a:lnTo>
                    <a:pt x="504" y="627"/>
                  </a:lnTo>
                  <a:lnTo>
                    <a:pt x="504" y="629"/>
                  </a:lnTo>
                  <a:lnTo>
                    <a:pt x="505" y="631"/>
                  </a:lnTo>
                  <a:lnTo>
                    <a:pt x="508" y="637"/>
                  </a:lnTo>
                  <a:lnTo>
                    <a:pt x="508" y="634"/>
                  </a:lnTo>
                  <a:lnTo>
                    <a:pt x="510" y="630"/>
                  </a:lnTo>
                  <a:lnTo>
                    <a:pt x="510" y="627"/>
                  </a:lnTo>
                  <a:lnTo>
                    <a:pt x="509" y="626"/>
                  </a:lnTo>
                  <a:lnTo>
                    <a:pt x="508" y="625"/>
                  </a:lnTo>
                  <a:lnTo>
                    <a:pt x="505" y="626"/>
                  </a:lnTo>
                  <a:close/>
                  <a:moveTo>
                    <a:pt x="401" y="530"/>
                  </a:moveTo>
                  <a:lnTo>
                    <a:pt x="399" y="538"/>
                  </a:lnTo>
                  <a:lnTo>
                    <a:pt x="405" y="536"/>
                  </a:lnTo>
                  <a:lnTo>
                    <a:pt x="411" y="534"/>
                  </a:lnTo>
                  <a:lnTo>
                    <a:pt x="412" y="534"/>
                  </a:lnTo>
                  <a:lnTo>
                    <a:pt x="411" y="533"/>
                  </a:lnTo>
                  <a:lnTo>
                    <a:pt x="401" y="530"/>
                  </a:lnTo>
                  <a:close/>
                  <a:moveTo>
                    <a:pt x="370" y="429"/>
                  </a:moveTo>
                  <a:lnTo>
                    <a:pt x="372" y="431"/>
                  </a:lnTo>
                  <a:lnTo>
                    <a:pt x="370" y="433"/>
                  </a:lnTo>
                  <a:lnTo>
                    <a:pt x="368" y="435"/>
                  </a:lnTo>
                  <a:lnTo>
                    <a:pt x="368" y="433"/>
                  </a:lnTo>
                  <a:lnTo>
                    <a:pt x="368" y="431"/>
                  </a:lnTo>
                  <a:lnTo>
                    <a:pt x="368" y="429"/>
                  </a:lnTo>
                  <a:lnTo>
                    <a:pt x="369" y="429"/>
                  </a:lnTo>
                  <a:lnTo>
                    <a:pt x="370" y="429"/>
                  </a:lnTo>
                  <a:close/>
                  <a:moveTo>
                    <a:pt x="378" y="427"/>
                  </a:moveTo>
                  <a:lnTo>
                    <a:pt x="381" y="432"/>
                  </a:lnTo>
                  <a:lnTo>
                    <a:pt x="384" y="439"/>
                  </a:lnTo>
                  <a:lnTo>
                    <a:pt x="384" y="441"/>
                  </a:lnTo>
                  <a:lnTo>
                    <a:pt x="384" y="444"/>
                  </a:lnTo>
                  <a:lnTo>
                    <a:pt x="381" y="446"/>
                  </a:lnTo>
                  <a:lnTo>
                    <a:pt x="378" y="446"/>
                  </a:lnTo>
                  <a:lnTo>
                    <a:pt x="377" y="433"/>
                  </a:lnTo>
                  <a:lnTo>
                    <a:pt x="377" y="428"/>
                  </a:lnTo>
                  <a:lnTo>
                    <a:pt x="377" y="427"/>
                  </a:lnTo>
                  <a:lnTo>
                    <a:pt x="378" y="427"/>
                  </a:lnTo>
                  <a:close/>
                  <a:moveTo>
                    <a:pt x="407" y="420"/>
                  </a:moveTo>
                  <a:lnTo>
                    <a:pt x="408" y="423"/>
                  </a:lnTo>
                  <a:lnTo>
                    <a:pt x="411" y="428"/>
                  </a:lnTo>
                  <a:lnTo>
                    <a:pt x="412" y="431"/>
                  </a:lnTo>
                  <a:lnTo>
                    <a:pt x="412" y="433"/>
                  </a:lnTo>
                  <a:lnTo>
                    <a:pt x="411" y="433"/>
                  </a:lnTo>
                  <a:lnTo>
                    <a:pt x="409" y="432"/>
                  </a:lnTo>
                  <a:lnTo>
                    <a:pt x="407" y="429"/>
                  </a:lnTo>
                  <a:lnTo>
                    <a:pt x="405" y="424"/>
                  </a:lnTo>
                  <a:lnTo>
                    <a:pt x="405" y="420"/>
                  </a:lnTo>
                  <a:lnTo>
                    <a:pt x="405" y="419"/>
                  </a:lnTo>
                  <a:lnTo>
                    <a:pt x="407" y="420"/>
                  </a:lnTo>
                  <a:close/>
                  <a:moveTo>
                    <a:pt x="0" y="311"/>
                  </a:moveTo>
                  <a:lnTo>
                    <a:pt x="3" y="322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3" y="314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0" y="311"/>
                  </a:lnTo>
                  <a:close/>
                  <a:moveTo>
                    <a:pt x="440" y="112"/>
                  </a:moveTo>
                  <a:lnTo>
                    <a:pt x="439" y="112"/>
                  </a:lnTo>
                  <a:lnTo>
                    <a:pt x="438" y="113"/>
                  </a:lnTo>
                  <a:lnTo>
                    <a:pt x="438" y="116"/>
                  </a:lnTo>
                  <a:lnTo>
                    <a:pt x="439" y="118"/>
                  </a:lnTo>
                  <a:lnTo>
                    <a:pt x="443" y="120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3"/>
                  </a:lnTo>
                  <a:lnTo>
                    <a:pt x="442" y="112"/>
                  </a:lnTo>
                  <a:lnTo>
                    <a:pt x="440" y="112"/>
                  </a:lnTo>
                  <a:close/>
                  <a:moveTo>
                    <a:pt x="393" y="55"/>
                  </a:moveTo>
                  <a:lnTo>
                    <a:pt x="388" y="58"/>
                  </a:lnTo>
                  <a:lnTo>
                    <a:pt x="389" y="63"/>
                  </a:lnTo>
                  <a:lnTo>
                    <a:pt x="388" y="67"/>
                  </a:lnTo>
                  <a:lnTo>
                    <a:pt x="396" y="65"/>
                  </a:lnTo>
                  <a:lnTo>
                    <a:pt x="399" y="63"/>
                  </a:lnTo>
                  <a:lnTo>
                    <a:pt x="393" y="55"/>
                  </a:lnTo>
                  <a:close/>
                  <a:moveTo>
                    <a:pt x="286" y="13"/>
                  </a:moveTo>
                  <a:lnTo>
                    <a:pt x="286" y="19"/>
                  </a:lnTo>
                  <a:lnTo>
                    <a:pt x="290" y="19"/>
                  </a:lnTo>
                  <a:lnTo>
                    <a:pt x="290" y="17"/>
                  </a:lnTo>
                  <a:lnTo>
                    <a:pt x="288" y="17"/>
                  </a:lnTo>
                  <a:lnTo>
                    <a:pt x="290" y="15"/>
                  </a:lnTo>
                  <a:lnTo>
                    <a:pt x="288" y="13"/>
                  </a:lnTo>
                  <a:lnTo>
                    <a:pt x="286" y="13"/>
                  </a:lnTo>
                  <a:close/>
                  <a:moveTo>
                    <a:pt x="292" y="11"/>
                  </a:moveTo>
                  <a:lnTo>
                    <a:pt x="295" y="16"/>
                  </a:lnTo>
                  <a:lnTo>
                    <a:pt x="298" y="16"/>
                  </a:lnTo>
                  <a:lnTo>
                    <a:pt x="298" y="15"/>
                  </a:lnTo>
                  <a:lnTo>
                    <a:pt x="295" y="12"/>
                  </a:lnTo>
                  <a:lnTo>
                    <a:pt x="292" y="11"/>
                  </a:lnTo>
                  <a:close/>
                  <a:moveTo>
                    <a:pt x="300" y="8"/>
                  </a:moveTo>
                  <a:lnTo>
                    <a:pt x="300" y="13"/>
                  </a:lnTo>
                  <a:lnTo>
                    <a:pt x="306" y="13"/>
                  </a:lnTo>
                  <a:lnTo>
                    <a:pt x="304" y="12"/>
                  </a:lnTo>
                  <a:lnTo>
                    <a:pt x="304" y="11"/>
                  </a:lnTo>
                  <a:lnTo>
                    <a:pt x="304" y="9"/>
                  </a:lnTo>
                  <a:lnTo>
                    <a:pt x="300" y="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236"/>
            <p:cNvSpPr>
              <a:spLocks noEditPoints="1"/>
            </p:cNvSpPr>
            <p:nvPr/>
          </p:nvSpPr>
          <p:spPr bwMode="auto">
            <a:xfrm>
              <a:off x="6882140" y="2937280"/>
              <a:ext cx="96164" cy="114849"/>
            </a:xfrm>
            <a:custGeom>
              <a:avLst/>
              <a:gdLst>
                <a:gd name="T0" fmla="*/ 6 w 58"/>
                <a:gd name="T1" fmla="*/ 6 h 58"/>
                <a:gd name="T2" fmla="*/ 7 w 58"/>
                <a:gd name="T3" fmla="*/ 10 h 58"/>
                <a:gd name="T4" fmla="*/ 4 w 58"/>
                <a:gd name="T5" fmla="*/ 13 h 58"/>
                <a:gd name="T6" fmla="*/ 2 w 58"/>
                <a:gd name="T7" fmla="*/ 17 h 58"/>
                <a:gd name="T8" fmla="*/ 0 w 58"/>
                <a:gd name="T9" fmla="*/ 23 h 58"/>
                <a:gd name="T10" fmla="*/ 2 w 58"/>
                <a:gd name="T11" fmla="*/ 27 h 58"/>
                <a:gd name="T12" fmla="*/ 19 w 58"/>
                <a:gd name="T13" fmla="*/ 32 h 58"/>
                <a:gd name="T14" fmla="*/ 24 w 58"/>
                <a:gd name="T15" fmla="*/ 39 h 58"/>
                <a:gd name="T16" fmla="*/ 26 w 58"/>
                <a:gd name="T17" fmla="*/ 41 h 58"/>
                <a:gd name="T18" fmla="*/ 33 w 58"/>
                <a:gd name="T19" fmla="*/ 41 h 58"/>
                <a:gd name="T20" fmla="*/ 37 w 58"/>
                <a:gd name="T21" fmla="*/ 43 h 58"/>
                <a:gd name="T22" fmla="*/ 46 w 58"/>
                <a:gd name="T23" fmla="*/ 51 h 58"/>
                <a:gd name="T24" fmla="*/ 47 w 58"/>
                <a:gd name="T25" fmla="*/ 58 h 58"/>
                <a:gd name="T26" fmla="*/ 57 w 58"/>
                <a:gd name="T27" fmla="*/ 51 h 58"/>
                <a:gd name="T28" fmla="*/ 57 w 58"/>
                <a:gd name="T29" fmla="*/ 47 h 58"/>
                <a:gd name="T30" fmla="*/ 57 w 58"/>
                <a:gd name="T31" fmla="*/ 39 h 58"/>
                <a:gd name="T32" fmla="*/ 54 w 58"/>
                <a:gd name="T33" fmla="*/ 39 h 58"/>
                <a:gd name="T34" fmla="*/ 50 w 58"/>
                <a:gd name="T35" fmla="*/ 39 h 58"/>
                <a:gd name="T36" fmla="*/ 46 w 58"/>
                <a:gd name="T37" fmla="*/ 35 h 58"/>
                <a:gd name="T38" fmla="*/ 49 w 58"/>
                <a:gd name="T39" fmla="*/ 28 h 58"/>
                <a:gd name="T40" fmla="*/ 45 w 58"/>
                <a:gd name="T41" fmla="*/ 24 h 58"/>
                <a:gd name="T42" fmla="*/ 39 w 58"/>
                <a:gd name="T43" fmla="*/ 17 h 58"/>
                <a:gd name="T44" fmla="*/ 41 w 58"/>
                <a:gd name="T45" fmla="*/ 13 h 58"/>
                <a:gd name="T46" fmla="*/ 38 w 58"/>
                <a:gd name="T47" fmla="*/ 10 h 58"/>
                <a:gd name="T48" fmla="*/ 35 w 58"/>
                <a:gd name="T49" fmla="*/ 6 h 58"/>
                <a:gd name="T50" fmla="*/ 34 w 58"/>
                <a:gd name="T51" fmla="*/ 8 h 58"/>
                <a:gd name="T52" fmla="*/ 31 w 58"/>
                <a:gd name="T53" fmla="*/ 9 h 58"/>
                <a:gd name="T54" fmla="*/ 27 w 58"/>
                <a:gd name="T55" fmla="*/ 6 h 58"/>
                <a:gd name="T56" fmla="*/ 16 w 58"/>
                <a:gd name="T57" fmla="*/ 0 h 58"/>
                <a:gd name="T58" fmla="*/ 4 w 58"/>
                <a:gd name="T59" fmla="*/ 2 h 58"/>
                <a:gd name="T60" fmla="*/ 27 w 58"/>
                <a:gd name="T61" fmla="*/ 27 h 58"/>
                <a:gd name="T62" fmla="*/ 30 w 58"/>
                <a:gd name="T63" fmla="*/ 29 h 58"/>
                <a:gd name="T64" fmla="*/ 28 w 58"/>
                <a:gd name="T65" fmla="*/ 31 h 58"/>
                <a:gd name="T66" fmla="*/ 23 w 58"/>
                <a:gd name="T67" fmla="*/ 31 h 58"/>
                <a:gd name="T68" fmla="*/ 20 w 58"/>
                <a:gd name="T69" fmla="*/ 25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58">
                  <a:moveTo>
                    <a:pt x="4" y="2"/>
                  </a:moveTo>
                  <a:lnTo>
                    <a:pt x="6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7" y="29"/>
                  </a:lnTo>
                  <a:lnTo>
                    <a:pt x="19" y="32"/>
                  </a:lnTo>
                  <a:lnTo>
                    <a:pt x="23" y="36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3"/>
                  </a:lnTo>
                  <a:lnTo>
                    <a:pt x="43" y="48"/>
                  </a:lnTo>
                  <a:lnTo>
                    <a:pt x="46" y="51"/>
                  </a:lnTo>
                  <a:lnTo>
                    <a:pt x="47" y="55"/>
                  </a:lnTo>
                  <a:lnTo>
                    <a:pt x="47" y="58"/>
                  </a:lnTo>
                  <a:lnTo>
                    <a:pt x="54" y="54"/>
                  </a:lnTo>
                  <a:lnTo>
                    <a:pt x="57" y="51"/>
                  </a:lnTo>
                  <a:lnTo>
                    <a:pt x="58" y="51"/>
                  </a:lnTo>
                  <a:lnTo>
                    <a:pt x="57" y="47"/>
                  </a:lnTo>
                  <a:lnTo>
                    <a:pt x="55" y="43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47" y="27"/>
                  </a:lnTo>
                  <a:lnTo>
                    <a:pt x="45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2"/>
                  </a:lnTo>
                  <a:close/>
                  <a:moveTo>
                    <a:pt x="23" y="25"/>
                  </a:moveTo>
                  <a:lnTo>
                    <a:pt x="27" y="27"/>
                  </a:lnTo>
                  <a:lnTo>
                    <a:pt x="28" y="2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238"/>
            <p:cNvSpPr>
              <a:spLocks noEditPoints="1"/>
            </p:cNvSpPr>
            <p:nvPr/>
          </p:nvSpPr>
          <p:spPr bwMode="auto">
            <a:xfrm>
              <a:off x="5535843" y="2460061"/>
              <a:ext cx="1666293" cy="3164299"/>
            </a:xfrm>
            <a:custGeom>
              <a:avLst/>
              <a:gdLst>
                <a:gd name="T0" fmla="*/ 186 w 1007"/>
                <a:gd name="T1" fmla="*/ 48 h 1598"/>
                <a:gd name="T2" fmla="*/ 202 w 1007"/>
                <a:gd name="T3" fmla="*/ 52 h 1598"/>
                <a:gd name="T4" fmla="*/ 217 w 1007"/>
                <a:gd name="T5" fmla="*/ 54 h 1598"/>
                <a:gd name="T6" fmla="*/ 214 w 1007"/>
                <a:gd name="T7" fmla="*/ 71 h 1598"/>
                <a:gd name="T8" fmla="*/ 215 w 1007"/>
                <a:gd name="T9" fmla="*/ 89 h 1598"/>
                <a:gd name="T10" fmla="*/ 208 w 1007"/>
                <a:gd name="T11" fmla="*/ 91 h 1598"/>
                <a:gd name="T12" fmla="*/ 203 w 1007"/>
                <a:gd name="T13" fmla="*/ 99 h 1598"/>
                <a:gd name="T14" fmla="*/ 191 w 1007"/>
                <a:gd name="T15" fmla="*/ 111 h 1598"/>
                <a:gd name="T16" fmla="*/ 179 w 1007"/>
                <a:gd name="T17" fmla="*/ 132 h 1598"/>
                <a:gd name="T18" fmla="*/ 188 w 1007"/>
                <a:gd name="T19" fmla="*/ 129 h 1598"/>
                <a:gd name="T20" fmla="*/ 192 w 1007"/>
                <a:gd name="T21" fmla="*/ 133 h 1598"/>
                <a:gd name="T22" fmla="*/ 202 w 1007"/>
                <a:gd name="T23" fmla="*/ 140 h 1598"/>
                <a:gd name="T24" fmla="*/ 199 w 1007"/>
                <a:gd name="T25" fmla="*/ 150 h 1598"/>
                <a:gd name="T26" fmla="*/ 192 w 1007"/>
                <a:gd name="T27" fmla="*/ 154 h 1598"/>
                <a:gd name="T28" fmla="*/ 194 w 1007"/>
                <a:gd name="T29" fmla="*/ 161 h 1598"/>
                <a:gd name="T30" fmla="*/ 195 w 1007"/>
                <a:gd name="T31" fmla="*/ 172 h 1598"/>
                <a:gd name="T32" fmla="*/ 204 w 1007"/>
                <a:gd name="T33" fmla="*/ 176 h 1598"/>
                <a:gd name="T34" fmla="*/ 199 w 1007"/>
                <a:gd name="T35" fmla="*/ 184 h 1598"/>
                <a:gd name="T36" fmla="*/ 191 w 1007"/>
                <a:gd name="T37" fmla="*/ 184 h 1598"/>
                <a:gd name="T38" fmla="*/ 183 w 1007"/>
                <a:gd name="T39" fmla="*/ 202 h 1598"/>
                <a:gd name="T40" fmla="*/ 159 w 1007"/>
                <a:gd name="T41" fmla="*/ 192 h 1598"/>
                <a:gd name="T42" fmla="*/ 141 w 1007"/>
                <a:gd name="T43" fmla="*/ 194 h 1598"/>
                <a:gd name="T44" fmla="*/ 133 w 1007"/>
                <a:gd name="T45" fmla="*/ 206 h 1598"/>
                <a:gd name="T46" fmla="*/ 124 w 1007"/>
                <a:gd name="T47" fmla="*/ 216 h 1598"/>
                <a:gd name="T48" fmla="*/ 110 w 1007"/>
                <a:gd name="T49" fmla="*/ 214 h 1598"/>
                <a:gd name="T50" fmla="*/ 91 w 1007"/>
                <a:gd name="T51" fmla="*/ 211 h 1598"/>
                <a:gd name="T52" fmla="*/ 81 w 1007"/>
                <a:gd name="T53" fmla="*/ 210 h 1598"/>
                <a:gd name="T54" fmla="*/ 71 w 1007"/>
                <a:gd name="T55" fmla="*/ 206 h 1598"/>
                <a:gd name="T56" fmla="*/ 62 w 1007"/>
                <a:gd name="T57" fmla="*/ 198 h 1598"/>
                <a:gd name="T58" fmla="*/ 64 w 1007"/>
                <a:gd name="T59" fmla="*/ 150 h 1598"/>
                <a:gd name="T60" fmla="*/ 42 w 1007"/>
                <a:gd name="T61" fmla="*/ 118 h 1598"/>
                <a:gd name="T62" fmla="*/ 43 w 1007"/>
                <a:gd name="T63" fmla="*/ 103 h 1598"/>
                <a:gd name="T64" fmla="*/ 31 w 1007"/>
                <a:gd name="T65" fmla="*/ 98 h 1598"/>
                <a:gd name="T66" fmla="*/ 0 w 1007"/>
                <a:gd name="T67" fmla="*/ 84 h 1598"/>
                <a:gd name="T68" fmla="*/ 5 w 1007"/>
                <a:gd name="T69" fmla="*/ 72 h 1598"/>
                <a:gd name="T70" fmla="*/ 17 w 1007"/>
                <a:gd name="T71" fmla="*/ 63 h 1598"/>
                <a:gd name="T72" fmla="*/ 29 w 1007"/>
                <a:gd name="T73" fmla="*/ 66 h 1598"/>
                <a:gd name="T74" fmla="*/ 52 w 1007"/>
                <a:gd name="T75" fmla="*/ 64 h 1598"/>
                <a:gd name="T76" fmla="*/ 50 w 1007"/>
                <a:gd name="T77" fmla="*/ 43 h 1598"/>
                <a:gd name="T78" fmla="*/ 56 w 1007"/>
                <a:gd name="T79" fmla="*/ 33 h 1598"/>
                <a:gd name="T80" fmla="*/ 85 w 1007"/>
                <a:gd name="T81" fmla="*/ 41 h 1598"/>
                <a:gd name="T82" fmla="*/ 95 w 1007"/>
                <a:gd name="T83" fmla="*/ 28 h 1598"/>
                <a:gd name="T84" fmla="*/ 121 w 1007"/>
                <a:gd name="T85" fmla="*/ 4 h 1598"/>
                <a:gd name="T86" fmla="*/ 129 w 1007"/>
                <a:gd name="T87" fmla="*/ 14 h 1598"/>
                <a:gd name="T88" fmla="*/ 141 w 1007"/>
                <a:gd name="T89" fmla="*/ 20 h 1598"/>
                <a:gd name="T90" fmla="*/ 149 w 1007"/>
                <a:gd name="T91" fmla="*/ 31 h 1598"/>
                <a:gd name="T92" fmla="*/ 160 w 1007"/>
                <a:gd name="T93" fmla="*/ 29 h 1598"/>
                <a:gd name="T94" fmla="*/ 164 w 1007"/>
                <a:gd name="T95" fmla="*/ 39 h 1598"/>
                <a:gd name="T96" fmla="*/ 992 w 1007"/>
                <a:gd name="T97" fmla="*/ 1584 h 1598"/>
                <a:gd name="T98" fmla="*/ 999 w 1007"/>
                <a:gd name="T99" fmla="*/ 1598 h 1598"/>
                <a:gd name="T100" fmla="*/ 234 w 1007"/>
                <a:gd name="T101" fmla="*/ 206 h 1598"/>
                <a:gd name="T102" fmla="*/ 223 w 1007"/>
                <a:gd name="T103" fmla="*/ 218 h 1598"/>
                <a:gd name="T104" fmla="*/ 223 w 1007"/>
                <a:gd name="T105" fmla="*/ 231 h 1598"/>
                <a:gd name="T106" fmla="*/ 237 w 1007"/>
                <a:gd name="T107" fmla="*/ 224 h 1598"/>
                <a:gd name="T108" fmla="*/ 241 w 1007"/>
                <a:gd name="T109" fmla="*/ 214 h 15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07" h="1598">
                  <a:moveTo>
                    <a:pt x="178" y="40"/>
                  </a:moveTo>
                  <a:lnTo>
                    <a:pt x="178" y="43"/>
                  </a:lnTo>
                  <a:lnTo>
                    <a:pt x="178" y="44"/>
                  </a:lnTo>
                  <a:lnTo>
                    <a:pt x="179" y="45"/>
                  </a:lnTo>
                  <a:lnTo>
                    <a:pt x="186" y="48"/>
                  </a:lnTo>
                  <a:lnTo>
                    <a:pt x="192" y="47"/>
                  </a:lnTo>
                  <a:lnTo>
                    <a:pt x="196" y="47"/>
                  </a:lnTo>
                  <a:lnTo>
                    <a:pt x="199" y="48"/>
                  </a:lnTo>
                  <a:lnTo>
                    <a:pt x="200" y="49"/>
                  </a:lnTo>
                  <a:lnTo>
                    <a:pt x="202" y="52"/>
                  </a:lnTo>
                  <a:lnTo>
                    <a:pt x="204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8" y="58"/>
                  </a:lnTo>
                  <a:lnTo>
                    <a:pt x="217" y="62"/>
                  </a:lnTo>
                  <a:lnTo>
                    <a:pt x="215" y="64"/>
                  </a:lnTo>
                  <a:lnTo>
                    <a:pt x="214" y="70"/>
                  </a:lnTo>
                  <a:lnTo>
                    <a:pt x="214" y="71"/>
                  </a:lnTo>
                  <a:lnTo>
                    <a:pt x="214" y="74"/>
                  </a:lnTo>
                  <a:lnTo>
                    <a:pt x="215" y="78"/>
                  </a:lnTo>
                  <a:lnTo>
                    <a:pt x="214" y="82"/>
                  </a:lnTo>
                  <a:lnTo>
                    <a:pt x="214" y="86"/>
                  </a:lnTo>
                  <a:lnTo>
                    <a:pt x="215" y="89"/>
                  </a:lnTo>
                  <a:lnTo>
                    <a:pt x="217" y="90"/>
                  </a:lnTo>
                  <a:lnTo>
                    <a:pt x="215" y="93"/>
                  </a:lnTo>
                  <a:lnTo>
                    <a:pt x="213" y="93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3"/>
                  </a:lnTo>
                  <a:lnTo>
                    <a:pt x="207" y="95"/>
                  </a:lnTo>
                  <a:lnTo>
                    <a:pt x="207" y="97"/>
                  </a:lnTo>
                  <a:lnTo>
                    <a:pt x="206" y="98"/>
                  </a:lnTo>
                  <a:lnTo>
                    <a:pt x="203" y="99"/>
                  </a:lnTo>
                  <a:lnTo>
                    <a:pt x="200" y="99"/>
                  </a:lnTo>
                  <a:lnTo>
                    <a:pt x="199" y="101"/>
                  </a:lnTo>
                  <a:lnTo>
                    <a:pt x="196" y="105"/>
                  </a:lnTo>
                  <a:lnTo>
                    <a:pt x="194" y="109"/>
                  </a:lnTo>
                  <a:lnTo>
                    <a:pt x="191" y="111"/>
                  </a:lnTo>
                  <a:lnTo>
                    <a:pt x="187" y="118"/>
                  </a:lnTo>
                  <a:lnTo>
                    <a:pt x="182" y="124"/>
                  </a:lnTo>
                  <a:lnTo>
                    <a:pt x="180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3"/>
                  </a:lnTo>
                  <a:lnTo>
                    <a:pt x="182" y="132"/>
                  </a:lnTo>
                  <a:lnTo>
                    <a:pt x="183" y="130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1" y="130"/>
                  </a:lnTo>
                  <a:lnTo>
                    <a:pt x="191" y="132"/>
                  </a:lnTo>
                  <a:lnTo>
                    <a:pt x="191" y="133"/>
                  </a:lnTo>
                  <a:lnTo>
                    <a:pt x="192" y="133"/>
                  </a:lnTo>
                  <a:lnTo>
                    <a:pt x="195" y="134"/>
                  </a:lnTo>
                  <a:lnTo>
                    <a:pt x="198" y="136"/>
                  </a:lnTo>
                  <a:lnTo>
                    <a:pt x="199" y="137"/>
                  </a:lnTo>
                  <a:lnTo>
                    <a:pt x="200" y="137"/>
                  </a:lnTo>
                  <a:lnTo>
                    <a:pt x="202" y="140"/>
                  </a:lnTo>
                  <a:lnTo>
                    <a:pt x="203" y="140"/>
                  </a:lnTo>
                  <a:lnTo>
                    <a:pt x="206" y="138"/>
                  </a:lnTo>
                  <a:lnTo>
                    <a:pt x="200" y="146"/>
                  </a:lnTo>
                  <a:lnTo>
                    <a:pt x="200" y="149"/>
                  </a:lnTo>
                  <a:lnTo>
                    <a:pt x="199" y="150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5" y="152"/>
                  </a:lnTo>
                  <a:lnTo>
                    <a:pt x="194" y="153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7"/>
                  </a:lnTo>
                  <a:lnTo>
                    <a:pt x="192" y="159"/>
                  </a:lnTo>
                  <a:lnTo>
                    <a:pt x="192" y="160"/>
                  </a:lnTo>
                  <a:lnTo>
                    <a:pt x="194" y="161"/>
                  </a:lnTo>
                  <a:lnTo>
                    <a:pt x="195" y="161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6" y="168"/>
                  </a:lnTo>
                  <a:lnTo>
                    <a:pt x="195" y="172"/>
                  </a:lnTo>
                  <a:lnTo>
                    <a:pt x="195" y="175"/>
                  </a:lnTo>
                  <a:lnTo>
                    <a:pt x="195" y="176"/>
                  </a:lnTo>
                  <a:lnTo>
                    <a:pt x="199" y="177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2" y="180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200" y="185"/>
                  </a:lnTo>
                  <a:lnTo>
                    <a:pt x="202" y="185"/>
                  </a:lnTo>
                  <a:lnTo>
                    <a:pt x="199" y="188"/>
                  </a:lnTo>
                  <a:lnTo>
                    <a:pt x="196" y="187"/>
                  </a:lnTo>
                  <a:lnTo>
                    <a:pt x="191" y="184"/>
                  </a:lnTo>
                  <a:lnTo>
                    <a:pt x="188" y="187"/>
                  </a:lnTo>
                  <a:lnTo>
                    <a:pt x="192" y="196"/>
                  </a:lnTo>
                  <a:lnTo>
                    <a:pt x="191" y="199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2"/>
                  </a:lnTo>
                  <a:lnTo>
                    <a:pt x="173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59" y="192"/>
                  </a:lnTo>
                  <a:lnTo>
                    <a:pt x="155" y="191"/>
                  </a:lnTo>
                  <a:lnTo>
                    <a:pt x="151" y="191"/>
                  </a:lnTo>
                  <a:lnTo>
                    <a:pt x="148" y="192"/>
                  </a:lnTo>
                  <a:lnTo>
                    <a:pt x="145" y="194"/>
                  </a:lnTo>
                  <a:lnTo>
                    <a:pt x="141" y="194"/>
                  </a:lnTo>
                  <a:lnTo>
                    <a:pt x="140" y="196"/>
                  </a:lnTo>
                  <a:lnTo>
                    <a:pt x="137" y="198"/>
                  </a:lnTo>
                  <a:lnTo>
                    <a:pt x="134" y="202"/>
                  </a:lnTo>
                  <a:lnTo>
                    <a:pt x="133" y="204"/>
                  </a:lnTo>
                  <a:lnTo>
                    <a:pt x="133" y="206"/>
                  </a:lnTo>
                  <a:lnTo>
                    <a:pt x="133" y="211"/>
                  </a:lnTo>
                  <a:lnTo>
                    <a:pt x="129" y="212"/>
                  </a:lnTo>
                  <a:lnTo>
                    <a:pt x="128" y="214"/>
                  </a:lnTo>
                  <a:lnTo>
                    <a:pt x="126" y="215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2" y="215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5"/>
                  </a:lnTo>
                  <a:lnTo>
                    <a:pt x="103" y="215"/>
                  </a:lnTo>
                  <a:lnTo>
                    <a:pt x="94" y="211"/>
                  </a:lnTo>
                  <a:lnTo>
                    <a:pt x="91" y="211"/>
                  </a:lnTo>
                  <a:lnTo>
                    <a:pt x="89" y="211"/>
                  </a:lnTo>
                  <a:lnTo>
                    <a:pt x="86" y="212"/>
                  </a:lnTo>
                  <a:lnTo>
                    <a:pt x="83" y="212"/>
                  </a:lnTo>
                  <a:lnTo>
                    <a:pt x="82" y="211"/>
                  </a:lnTo>
                  <a:lnTo>
                    <a:pt x="81" y="210"/>
                  </a:lnTo>
                  <a:lnTo>
                    <a:pt x="79" y="208"/>
                  </a:lnTo>
                  <a:lnTo>
                    <a:pt x="77" y="207"/>
                  </a:lnTo>
                  <a:lnTo>
                    <a:pt x="74" y="207"/>
                  </a:lnTo>
                  <a:lnTo>
                    <a:pt x="73" y="207"/>
                  </a:lnTo>
                  <a:lnTo>
                    <a:pt x="71" y="206"/>
                  </a:lnTo>
                  <a:lnTo>
                    <a:pt x="67" y="204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2" y="200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59" y="194"/>
                  </a:lnTo>
                  <a:lnTo>
                    <a:pt x="62" y="179"/>
                  </a:lnTo>
                  <a:lnTo>
                    <a:pt x="64" y="165"/>
                  </a:lnTo>
                  <a:lnTo>
                    <a:pt x="64" y="150"/>
                  </a:lnTo>
                  <a:lnTo>
                    <a:pt x="64" y="132"/>
                  </a:lnTo>
                  <a:lnTo>
                    <a:pt x="51" y="126"/>
                  </a:lnTo>
                  <a:lnTo>
                    <a:pt x="44" y="124"/>
                  </a:lnTo>
                  <a:lnTo>
                    <a:pt x="43" y="121"/>
                  </a:lnTo>
                  <a:lnTo>
                    <a:pt x="42" y="118"/>
                  </a:lnTo>
                  <a:lnTo>
                    <a:pt x="40" y="114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3" y="106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33" y="90"/>
                  </a:lnTo>
                  <a:lnTo>
                    <a:pt x="23" y="95"/>
                  </a:lnTo>
                  <a:lnTo>
                    <a:pt x="23" y="9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9" y="64"/>
                  </a:lnTo>
                  <a:lnTo>
                    <a:pt x="17" y="63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33" y="67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8" y="63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55" y="55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1" y="35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41"/>
                  </a:lnTo>
                  <a:lnTo>
                    <a:pt x="70" y="43"/>
                  </a:lnTo>
                  <a:lnTo>
                    <a:pt x="78" y="43"/>
                  </a:lnTo>
                  <a:lnTo>
                    <a:pt x="85" y="41"/>
                  </a:lnTo>
                  <a:lnTo>
                    <a:pt x="86" y="36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91" y="28"/>
                  </a:lnTo>
                  <a:lnTo>
                    <a:pt x="95" y="28"/>
                  </a:lnTo>
                  <a:lnTo>
                    <a:pt x="101" y="27"/>
                  </a:lnTo>
                  <a:lnTo>
                    <a:pt x="106" y="25"/>
                  </a:lnTo>
                  <a:lnTo>
                    <a:pt x="103" y="5"/>
                  </a:lnTo>
                  <a:lnTo>
                    <a:pt x="117" y="0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6" y="13"/>
                  </a:lnTo>
                  <a:lnTo>
                    <a:pt x="129" y="14"/>
                  </a:lnTo>
                  <a:lnTo>
                    <a:pt x="132" y="16"/>
                  </a:lnTo>
                  <a:lnTo>
                    <a:pt x="134" y="19"/>
                  </a:lnTo>
                  <a:lnTo>
                    <a:pt x="137" y="21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1" y="23"/>
                  </a:lnTo>
                  <a:lnTo>
                    <a:pt x="143" y="24"/>
                  </a:lnTo>
                  <a:lnTo>
                    <a:pt x="145" y="27"/>
                  </a:lnTo>
                  <a:lnTo>
                    <a:pt x="148" y="29"/>
                  </a:lnTo>
                  <a:lnTo>
                    <a:pt x="149" y="31"/>
                  </a:lnTo>
                  <a:lnTo>
                    <a:pt x="153" y="32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9" y="31"/>
                  </a:lnTo>
                  <a:lnTo>
                    <a:pt x="160" y="29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4" y="39"/>
                  </a:lnTo>
                  <a:lnTo>
                    <a:pt x="168" y="39"/>
                  </a:lnTo>
                  <a:lnTo>
                    <a:pt x="169" y="39"/>
                  </a:lnTo>
                  <a:lnTo>
                    <a:pt x="176" y="37"/>
                  </a:lnTo>
                  <a:lnTo>
                    <a:pt x="178" y="40"/>
                  </a:lnTo>
                  <a:close/>
                  <a:moveTo>
                    <a:pt x="1000" y="1584"/>
                  </a:moveTo>
                  <a:lnTo>
                    <a:pt x="997" y="1595"/>
                  </a:lnTo>
                  <a:lnTo>
                    <a:pt x="1000" y="1595"/>
                  </a:lnTo>
                  <a:lnTo>
                    <a:pt x="1003" y="1595"/>
                  </a:lnTo>
                  <a:lnTo>
                    <a:pt x="1004" y="1596"/>
                  </a:lnTo>
                  <a:lnTo>
                    <a:pt x="1007" y="1598"/>
                  </a:lnTo>
                  <a:lnTo>
                    <a:pt x="1007" y="1590"/>
                  </a:lnTo>
                  <a:lnTo>
                    <a:pt x="1000" y="1584"/>
                  </a:lnTo>
                  <a:close/>
                  <a:moveTo>
                    <a:pt x="235" y="202"/>
                  </a:moveTo>
                  <a:lnTo>
                    <a:pt x="234" y="203"/>
                  </a:lnTo>
                  <a:lnTo>
                    <a:pt x="234" y="206"/>
                  </a:lnTo>
                  <a:lnTo>
                    <a:pt x="233" y="207"/>
                  </a:lnTo>
                  <a:lnTo>
                    <a:pt x="233" y="208"/>
                  </a:lnTo>
                  <a:lnTo>
                    <a:pt x="233" y="210"/>
                  </a:lnTo>
                  <a:lnTo>
                    <a:pt x="227" y="214"/>
                  </a:lnTo>
                  <a:lnTo>
                    <a:pt x="223" y="218"/>
                  </a:lnTo>
                  <a:lnTo>
                    <a:pt x="222" y="219"/>
                  </a:lnTo>
                  <a:lnTo>
                    <a:pt x="222" y="220"/>
                  </a:lnTo>
                  <a:lnTo>
                    <a:pt x="221" y="224"/>
                  </a:lnTo>
                  <a:lnTo>
                    <a:pt x="222" y="227"/>
                  </a:lnTo>
                  <a:lnTo>
                    <a:pt x="223" y="231"/>
                  </a:lnTo>
                  <a:lnTo>
                    <a:pt x="227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37" y="233"/>
                  </a:lnTo>
                  <a:lnTo>
                    <a:pt x="237" y="224"/>
                  </a:lnTo>
                  <a:lnTo>
                    <a:pt x="239" y="224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18"/>
                  </a:lnTo>
                  <a:lnTo>
                    <a:pt x="241" y="214"/>
                  </a:lnTo>
                  <a:lnTo>
                    <a:pt x="237" y="207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081101" y="3638257"/>
              <a:ext cx="152536" cy="118810"/>
            </a:xfrm>
            <a:custGeom>
              <a:avLst/>
              <a:gdLst>
                <a:gd name="T0" fmla="*/ 1 w 92"/>
                <a:gd name="T1" fmla="*/ 15 h 60"/>
                <a:gd name="T2" fmla="*/ 0 w 92"/>
                <a:gd name="T3" fmla="*/ 23 h 60"/>
                <a:gd name="T4" fmla="*/ 9 w 92"/>
                <a:gd name="T5" fmla="*/ 32 h 60"/>
                <a:gd name="T6" fmla="*/ 11 w 92"/>
                <a:gd name="T7" fmla="*/ 50 h 60"/>
                <a:gd name="T8" fmla="*/ 66 w 92"/>
                <a:gd name="T9" fmla="*/ 60 h 60"/>
                <a:gd name="T10" fmla="*/ 69 w 92"/>
                <a:gd name="T11" fmla="*/ 60 h 60"/>
                <a:gd name="T12" fmla="*/ 70 w 92"/>
                <a:gd name="T13" fmla="*/ 59 h 60"/>
                <a:gd name="T14" fmla="*/ 71 w 92"/>
                <a:gd name="T15" fmla="*/ 58 h 60"/>
                <a:gd name="T16" fmla="*/ 73 w 92"/>
                <a:gd name="T17" fmla="*/ 54 h 60"/>
                <a:gd name="T18" fmla="*/ 73 w 92"/>
                <a:gd name="T19" fmla="*/ 50 h 60"/>
                <a:gd name="T20" fmla="*/ 75 w 92"/>
                <a:gd name="T21" fmla="*/ 45 h 60"/>
                <a:gd name="T22" fmla="*/ 78 w 92"/>
                <a:gd name="T23" fmla="*/ 41 h 60"/>
                <a:gd name="T24" fmla="*/ 78 w 92"/>
                <a:gd name="T25" fmla="*/ 36 h 60"/>
                <a:gd name="T26" fmla="*/ 78 w 92"/>
                <a:gd name="T27" fmla="*/ 33 h 60"/>
                <a:gd name="T28" fmla="*/ 77 w 92"/>
                <a:gd name="T29" fmla="*/ 32 h 60"/>
                <a:gd name="T30" fmla="*/ 75 w 92"/>
                <a:gd name="T31" fmla="*/ 32 h 60"/>
                <a:gd name="T32" fmla="*/ 74 w 92"/>
                <a:gd name="T33" fmla="*/ 31 h 60"/>
                <a:gd name="T34" fmla="*/ 75 w 92"/>
                <a:gd name="T35" fmla="*/ 29 h 60"/>
                <a:gd name="T36" fmla="*/ 77 w 92"/>
                <a:gd name="T37" fmla="*/ 28 h 60"/>
                <a:gd name="T38" fmla="*/ 81 w 92"/>
                <a:gd name="T39" fmla="*/ 24 h 60"/>
                <a:gd name="T40" fmla="*/ 82 w 92"/>
                <a:gd name="T41" fmla="*/ 24 h 60"/>
                <a:gd name="T42" fmla="*/ 81 w 92"/>
                <a:gd name="T43" fmla="*/ 21 h 60"/>
                <a:gd name="T44" fmla="*/ 79 w 92"/>
                <a:gd name="T45" fmla="*/ 20 h 60"/>
                <a:gd name="T46" fmla="*/ 78 w 92"/>
                <a:gd name="T47" fmla="*/ 19 h 60"/>
                <a:gd name="T48" fmla="*/ 79 w 92"/>
                <a:gd name="T49" fmla="*/ 17 h 60"/>
                <a:gd name="T50" fmla="*/ 82 w 92"/>
                <a:gd name="T51" fmla="*/ 17 h 60"/>
                <a:gd name="T52" fmla="*/ 83 w 92"/>
                <a:gd name="T53" fmla="*/ 19 h 60"/>
                <a:gd name="T54" fmla="*/ 85 w 92"/>
                <a:gd name="T55" fmla="*/ 19 h 60"/>
                <a:gd name="T56" fmla="*/ 86 w 92"/>
                <a:gd name="T57" fmla="*/ 17 h 60"/>
                <a:gd name="T58" fmla="*/ 87 w 92"/>
                <a:gd name="T59" fmla="*/ 16 h 60"/>
                <a:gd name="T60" fmla="*/ 89 w 92"/>
                <a:gd name="T61" fmla="*/ 15 h 60"/>
                <a:gd name="T62" fmla="*/ 92 w 92"/>
                <a:gd name="T63" fmla="*/ 13 h 60"/>
                <a:gd name="T64" fmla="*/ 90 w 92"/>
                <a:gd name="T65" fmla="*/ 9 h 60"/>
                <a:gd name="T66" fmla="*/ 83 w 92"/>
                <a:gd name="T67" fmla="*/ 6 h 60"/>
                <a:gd name="T68" fmla="*/ 85 w 92"/>
                <a:gd name="T69" fmla="*/ 0 h 60"/>
                <a:gd name="T70" fmla="*/ 79 w 92"/>
                <a:gd name="T71" fmla="*/ 0 h 60"/>
                <a:gd name="T72" fmla="*/ 74 w 92"/>
                <a:gd name="T73" fmla="*/ 6 h 60"/>
                <a:gd name="T74" fmla="*/ 71 w 92"/>
                <a:gd name="T75" fmla="*/ 10 h 60"/>
                <a:gd name="T76" fmla="*/ 69 w 92"/>
                <a:gd name="T77" fmla="*/ 13 h 60"/>
                <a:gd name="T78" fmla="*/ 66 w 92"/>
                <a:gd name="T79" fmla="*/ 17 h 60"/>
                <a:gd name="T80" fmla="*/ 61 w 92"/>
                <a:gd name="T81" fmla="*/ 20 h 60"/>
                <a:gd name="T82" fmla="*/ 57 w 92"/>
                <a:gd name="T83" fmla="*/ 23 h 60"/>
                <a:gd name="T84" fmla="*/ 50 w 92"/>
                <a:gd name="T85" fmla="*/ 25 h 60"/>
                <a:gd name="T86" fmla="*/ 47 w 92"/>
                <a:gd name="T87" fmla="*/ 31 h 60"/>
                <a:gd name="T88" fmla="*/ 44 w 92"/>
                <a:gd name="T89" fmla="*/ 31 h 60"/>
                <a:gd name="T90" fmla="*/ 43 w 92"/>
                <a:gd name="T91" fmla="*/ 29 h 60"/>
                <a:gd name="T92" fmla="*/ 39 w 92"/>
                <a:gd name="T93" fmla="*/ 28 h 60"/>
                <a:gd name="T94" fmla="*/ 36 w 92"/>
                <a:gd name="T95" fmla="*/ 27 h 60"/>
                <a:gd name="T96" fmla="*/ 35 w 92"/>
                <a:gd name="T97" fmla="*/ 25 h 60"/>
                <a:gd name="T98" fmla="*/ 24 w 92"/>
                <a:gd name="T99" fmla="*/ 25 h 60"/>
                <a:gd name="T100" fmla="*/ 22 w 92"/>
                <a:gd name="T101" fmla="*/ 27 h 60"/>
                <a:gd name="T102" fmla="*/ 19 w 92"/>
                <a:gd name="T103" fmla="*/ 28 h 60"/>
                <a:gd name="T104" fmla="*/ 18 w 92"/>
                <a:gd name="T105" fmla="*/ 28 h 60"/>
                <a:gd name="T106" fmla="*/ 7 w 92"/>
                <a:gd name="T107" fmla="*/ 25 h 60"/>
                <a:gd name="T108" fmla="*/ 7 w 92"/>
                <a:gd name="T109" fmla="*/ 16 h 60"/>
                <a:gd name="T110" fmla="*/ 1 w 92"/>
                <a:gd name="T111" fmla="*/ 15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" h="60">
                  <a:moveTo>
                    <a:pt x="1" y="15"/>
                  </a:moveTo>
                  <a:lnTo>
                    <a:pt x="0" y="23"/>
                  </a:lnTo>
                  <a:lnTo>
                    <a:pt x="9" y="32"/>
                  </a:lnTo>
                  <a:lnTo>
                    <a:pt x="11" y="50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3" y="54"/>
                  </a:lnTo>
                  <a:lnTo>
                    <a:pt x="73" y="50"/>
                  </a:lnTo>
                  <a:lnTo>
                    <a:pt x="75" y="45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1" y="21"/>
                  </a:lnTo>
                  <a:lnTo>
                    <a:pt x="79" y="20"/>
                  </a:lnTo>
                  <a:lnTo>
                    <a:pt x="78" y="19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9" y="15"/>
                  </a:lnTo>
                  <a:lnTo>
                    <a:pt x="92" y="13"/>
                  </a:lnTo>
                  <a:lnTo>
                    <a:pt x="90" y="9"/>
                  </a:lnTo>
                  <a:lnTo>
                    <a:pt x="83" y="6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9" y="13"/>
                  </a:lnTo>
                  <a:lnTo>
                    <a:pt x="66" y="17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0" y="25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6817478" y="4204583"/>
              <a:ext cx="275228" cy="538604"/>
            </a:xfrm>
            <a:custGeom>
              <a:avLst/>
              <a:gdLst>
                <a:gd name="T0" fmla="*/ 19 w 166"/>
                <a:gd name="T1" fmla="*/ 38 h 272"/>
                <a:gd name="T2" fmla="*/ 28 w 166"/>
                <a:gd name="T3" fmla="*/ 53 h 272"/>
                <a:gd name="T4" fmla="*/ 34 w 166"/>
                <a:gd name="T5" fmla="*/ 60 h 272"/>
                <a:gd name="T6" fmla="*/ 43 w 166"/>
                <a:gd name="T7" fmla="*/ 66 h 272"/>
                <a:gd name="T8" fmla="*/ 113 w 166"/>
                <a:gd name="T9" fmla="*/ 85 h 272"/>
                <a:gd name="T10" fmla="*/ 39 w 166"/>
                <a:gd name="T11" fmla="*/ 159 h 272"/>
                <a:gd name="T12" fmla="*/ 10 w 166"/>
                <a:gd name="T13" fmla="*/ 186 h 272"/>
                <a:gd name="T14" fmla="*/ 10 w 166"/>
                <a:gd name="T15" fmla="*/ 272 h 272"/>
                <a:gd name="T16" fmla="*/ 12 w 166"/>
                <a:gd name="T17" fmla="*/ 264 h 272"/>
                <a:gd name="T18" fmla="*/ 24 w 166"/>
                <a:gd name="T19" fmla="*/ 252 h 272"/>
                <a:gd name="T20" fmla="*/ 35 w 166"/>
                <a:gd name="T21" fmla="*/ 239 h 272"/>
                <a:gd name="T22" fmla="*/ 43 w 166"/>
                <a:gd name="T23" fmla="*/ 235 h 272"/>
                <a:gd name="T24" fmla="*/ 50 w 166"/>
                <a:gd name="T25" fmla="*/ 225 h 272"/>
                <a:gd name="T26" fmla="*/ 55 w 166"/>
                <a:gd name="T27" fmla="*/ 225 h 272"/>
                <a:gd name="T28" fmla="*/ 59 w 166"/>
                <a:gd name="T29" fmla="*/ 225 h 272"/>
                <a:gd name="T30" fmla="*/ 77 w 166"/>
                <a:gd name="T31" fmla="*/ 206 h 272"/>
                <a:gd name="T32" fmla="*/ 80 w 166"/>
                <a:gd name="T33" fmla="*/ 198 h 272"/>
                <a:gd name="T34" fmla="*/ 84 w 166"/>
                <a:gd name="T35" fmla="*/ 194 h 272"/>
                <a:gd name="T36" fmla="*/ 93 w 166"/>
                <a:gd name="T37" fmla="*/ 192 h 272"/>
                <a:gd name="T38" fmla="*/ 93 w 166"/>
                <a:gd name="T39" fmla="*/ 184 h 272"/>
                <a:gd name="T40" fmla="*/ 94 w 166"/>
                <a:gd name="T41" fmla="*/ 180 h 272"/>
                <a:gd name="T42" fmla="*/ 105 w 166"/>
                <a:gd name="T43" fmla="*/ 173 h 272"/>
                <a:gd name="T44" fmla="*/ 108 w 166"/>
                <a:gd name="T45" fmla="*/ 163 h 272"/>
                <a:gd name="T46" fmla="*/ 116 w 166"/>
                <a:gd name="T47" fmla="*/ 153 h 272"/>
                <a:gd name="T48" fmla="*/ 121 w 166"/>
                <a:gd name="T49" fmla="*/ 132 h 272"/>
                <a:gd name="T50" fmla="*/ 132 w 166"/>
                <a:gd name="T51" fmla="*/ 116 h 272"/>
                <a:gd name="T52" fmla="*/ 136 w 166"/>
                <a:gd name="T53" fmla="*/ 91 h 272"/>
                <a:gd name="T54" fmla="*/ 144 w 166"/>
                <a:gd name="T55" fmla="*/ 79 h 272"/>
                <a:gd name="T56" fmla="*/ 152 w 166"/>
                <a:gd name="T57" fmla="*/ 65 h 272"/>
                <a:gd name="T58" fmla="*/ 152 w 166"/>
                <a:gd name="T59" fmla="*/ 57 h 272"/>
                <a:gd name="T60" fmla="*/ 158 w 166"/>
                <a:gd name="T61" fmla="*/ 46 h 272"/>
                <a:gd name="T62" fmla="*/ 163 w 166"/>
                <a:gd name="T63" fmla="*/ 34 h 272"/>
                <a:gd name="T64" fmla="*/ 158 w 166"/>
                <a:gd name="T65" fmla="*/ 0 h 272"/>
                <a:gd name="T66" fmla="*/ 146 w 166"/>
                <a:gd name="T67" fmla="*/ 9 h 272"/>
                <a:gd name="T68" fmla="*/ 136 w 166"/>
                <a:gd name="T69" fmla="*/ 11 h 272"/>
                <a:gd name="T70" fmla="*/ 112 w 166"/>
                <a:gd name="T71" fmla="*/ 13 h 272"/>
                <a:gd name="T72" fmla="*/ 100 w 166"/>
                <a:gd name="T73" fmla="*/ 18 h 272"/>
                <a:gd name="T74" fmla="*/ 94 w 166"/>
                <a:gd name="T75" fmla="*/ 25 h 272"/>
                <a:gd name="T76" fmla="*/ 84 w 166"/>
                <a:gd name="T77" fmla="*/ 26 h 272"/>
                <a:gd name="T78" fmla="*/ 66 w 166"/>
                <a:gd name="T79" fmla="*/ 23 h 272"/>
                <a:gd name="T80" fmla="*/ 54 w 166"/>
                <a:gd name="T81" fmla="*/ 27 h 272"/>
                <a:gd name="T82" fmla="*/ 49 w 166"/>
                <a:gd name="T83" fmla="*/ 27 h 272"/>
                <a:gd name="T84" fmla="*/ 38 w 166"/>
                <a:gd name="T85" fmla="*/ 14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272">
                  <a:moveTo>
                    <a:pt x="38" y="14"/>
                  </a:moveTo>
                  <a:lnTo>
                    <a:pt x="24" y="30"/>
                  </a:lnTo>
                  <a:lnTo>
                    <a:pt x="19" y="38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37" y="61"/>
                  </a:lnTo>
                  <a:lnTo>
                    <a:pt x="39" y="64"/>
                  </a:lnTo>
                  <a:lnTo>
                    <a:pt x="43" y="66"/>
                  </a:lnTo>
                  <a:lnTo>
                    <a:pt x="67" y="77"/>
                  </a:lnTo>
                  <a:lnTo>
                    <a:pt x="88" y="87"/>
                  </a:lnTo>
                  <a:lnTo>
                    <a:pt x="113" y="85"/>
                  </a:lnTo>
                  <a:lnTo>
                    <a:pt x="67" y="154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3" y="161"/>
                  </a:lnTo>
                  <a:lnTo>
                    <a:pt x="19" y="163"/>
                  </a:lnTo>
                  <a:lnTo>
                    <a:pt x="10" y="186"/>
                  </a:lnTo>
                  <a:lnTo>
                    <a:pt x="0" y="193"/>
                  </a:lnTo>
                  <a:lnTo>
                    <a:pt x="2" y="262"/>
                  </a:lnTo>
                  <a:lnTo>
                    <a:pt x="10" y="272"/>
                  </a:lnTo>
                  <a:lnTo>
                    <a:pt x="10" y="271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20" y="260"/>
                  </a:lnTo>
                  <a:lnTo>
                    <a:pt x="24" y="252"/>
                  </a:lnTo>
                  <a:lnTo>
                    <a:pt x="31" y="240"/>
                  </a:lnTo>
                  <a:lnTo>
                    <a:pt x="32" y="240"/>
                  </a:lnTo>
                  <a:lnTo>
                    <a:pt x="35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6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1" y="225"/>
                  </a:lnTo>
                  <a:lnTo>
                    <a:pt x="54" y="225"/>
                  </a:lnTo>
                  <a:lnTo>
                    <a:pt x="55" y="225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69" y="216"/>
                  </a:lnTo>
                  <a:lnTo>
                    <a:pt x="74" y="212"/>
                  </a:lnTo>
                  <a:lnTo>
                    <a:pt x="77" y="206"/>
                  </a:lnTo>
                  <a:lnTo>
                    <a:pt x="78" y="205"/>
                  </a:lnTo>
                  <a:lnTo>
                    <a:pt x="78" y="201"/>
                  </a:lnTo>
                  <a:lnTo>
                    <a:pt x="80" y="198"/>
                  </a:lnTo>
                  <a:lnTo>
                    <a:pt x="80" y="197"/>
                  </a:lnTo>
                  <a:lnTo>
                    <a:pt x="81" y="196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90" y="193"/>
                  </a:lnTo>
                  <a:lnTo>
                    <a:pt x="93" y="192"/>
                  </a:lnTo>
                  <a:lnTo>
                    <a:pt x="93" y="189"/>
                  </a:lnTo>
                  <a:lnTo>
                    <a:pt x="93" y="186"/>
                  </a:lnTo>
                  <a:lnTo>
                    <a:pt x="93" y="184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8" y="177"/>
                  </a:lnTo>
                  <a:lnTo>
                    <a:pt x="102" y="175"/>
                  </a:lnTo>
                  <a:lnTo>
                    <a:pt x="105" y="173"/>
                  </a:lnTo>
                  <a:lnTo>
                    <a:pt x="107" y="170"/>
                  </a:lnTo>
                  <a:lnTo>
                    <a:pt x="108" y="167"/>
                  </a:lnTo>
                  <a:lnTo>
                    <a:pt x="108" y="163"/>
                  </a:lnTo>
                  <a:lnTo>
                    <a:pt x="108" y="161"/>
                  </a:lnTo>
                  <a:lnTo>
                    <a:pt x="112" y="157"/>
                  </a:lnTo>
                  <a:lnTo>
                    <a:pt x="116" y="153"/>
                  </a:lnTo>
                  <a:lnTo>
                    <a:pt x="119" y="145"/>
                  </a:lnTo>
                  <a:lnTo>
                    <a:pt x="120" y="139"/>
                  </a:lnTo>
                  <a:lnTo>
                    <a:pt x="121" y="132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32" y="116"/>
                  </a:lnTo>
                  <a:lnTo>
                    <a:pt x="133" y="107"/>
                  </a:lnTo>
                  <a:lnTo>
                    <a:pt x="135" y="99"/>
                  </a:lnTo>
                  <a:lnTo>
                    <a:pt x="136" y="91"/>
                  </a:lnTo>
                  <a:lnTo>
                    <a:pt x="137" y="88"/>
                  </a:lnTo>
                  <a:lnTo>
                    <a:pt x="140" y="84"/>
                  </a:lnTo>
                  <a:lnTo>
                    <a:pt x="144" y="79"/>
                  </a:lnTo>
                  <a:lnTo>
                    <a:pt x="148" y="73"/>
                  </a:lnTo>
                  <a:lnTo>
                    <a:pt x="152" y="68"/>
                  </a:lnTo>
                  <a:lnTo>
                    <a:pt x="152" y="65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7"/>
                  </a:lnTo>
                  <a:lnTo>
                    <a:pt x="158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63" y="34"/>
                  </a:lnTo>
                  <a:lnTo>
                    <a:pt x="166" y="9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6"/>
                  </a:lnTo>
                  <a:lnTo>
                    <a:pt x="146" y="9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36" y="11"/>
                  </a:lnTo>
                  <a:lnTo>
                    <a:pt x="131" y="13"/>
                  </a:lnTo>
                  <a:lnTo>
                    <a:pt x="121" y="13"/>
                  </a:lnTo>
                  <a:lnTo>
                    <a:pt x="112" y="13"/>
                  </a:lnTo>
                  <a:lnTo>
                    <a:pt x="108" y="14"/>
                  </a:lnTo>
                  <a:lnTo>
                    <a:pt x="102" y="15"/>
                  </a:lnTo>
                  <a:lnTo>
                    <a:pt x="100" y="18"/>
                  </a:lnTo>
                  <a:lnTo>
                    <a:pt x="97" y="21"/>
                  </a:lnTo>
                  <a:lnTo>
                    <a:pt x="96" y="23"/>
                  </a:lnTo>
                  <a:lnTo>
                    <a:pt x="94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77" y="25"/>
                  </a:lnTo>
                  <a:lnTo>
                    <a:pt x="70" y="23"/>
                  </a:lnTo>
                  <a:lnTo>
                    <a:pt x="66" y="23"/>
                  </a:lnTo>
                  <a:lnTo>
                    <a:pt x="62" y="23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5" y="23"/>
                  </a:lnTo>
                  <a:lnTo>
                    <a:pt x="42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240269" y="5557034"/>
              <a:ext cx="19896" cy="29702"/>
            </a:xfrm>
            <a:custGeom>
              <a:avLst/>
              <a:gdLst>
                <a:gd name="T0" fmla="*/ 6 w 12"/>
                <a:gd name="T1" fmla="*/ 0 h 15"/>
                <a:gd name="T2" fmla="*/ 2 w 12"/>
                <a:gd name="T3" fmla="*/ 0 h 15"/>
                <a:gd name="T4" fmla="*/ 1 w 12"/>
                <a:gd name="T5" fmla="*/ 3 h 15"/>
                <a:gd name="T6" fmla="*/ 0 w 12"/>
                <a:gd name="T7" fmla="*/ 4 h 15"/>
                <a:gd name="T8" fmla="*/ 1 w 12"/>
                <a:gd name="T9" fmla="*/ 7 h 15"/>
                <a:gd name="T10" fmla="*/ 2 w 12"/>
                <a:gd name="T11" fmla="*/ 9 h 15"/>
                <a:gd name="T12" fmla="*/ 4 w 12"/>
                <a:gd name="T13" fmla="*/ 12 h 15"/>
                <a:gd name="T14" fmla="*/ 8 w 12"/>
                <a:gd name="T15" fmla="*/ 15 h 15"/>
                <a:gd name="T16" fmla="*/ 9 w 12"/>
                <a:gd name="T17" fmla="*/ 12 h 15"/>
                <a:gd name="T18" fmla="*/ 12 w 12"/>
                <a:gd name="T19" fmla="*/ 7 h 15"/>
                <a:gd name="T20" fmla="*/ 12 w 12"/>
                <a:gd name="T21" fmla="*/ 4 h 15"/>
                <a:gd name="T22" fmla="*/ 12 w 12"/>
                <a:gd name="T23" fmla="*/ 3 h 15"/>
                <a:gd name="T24" fmla="*/ 10 w 12"/>
                <a:gd name="T25" fmla="*/ 1 h 15"/>
                <a:gd name="T26" fmla="*/ 10 w 12"/>
                <a:gd name="T27" fmla="*/ 0 h 15"/>
                <a:gd name="T28" fmla="*/ 9 w 12"/>
                <a:gd name="T29" fmla="*/ 0 h 15"/>
                <a:gd name="T30" fmla="*/ 6 w 12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844006" y="5240209"/>
              <a:ext cx="212224" cy="554445"/>
            </a:xfrm>
            <a:custGeom>
              <a:avLst/>
              <a:gdLst>
                <a:gd name="T0" fmla="*/ 97 w 128"/>
                <a:gd name="T1" fmla="*/ 33 h 280"/>
                <a:gd name="T2" fmla="*/ 85 w 128"/>
                <a:gd name="T3" fmla="*/ 36 h 280"/>
                <a:gd name="T4" fmla="*/ 88 w 128"/>
                <a:gd name="T5" fmla="*/ 43 h 280"/>
                <a:gd name="T6" fmla="*/ 82 w 128"/>
                <a:gd name="T7" fmla="*/ 46 h 280"/>
                <a:gd name="T8" fmla="*/ 80 w 128"/>
                <a:gd name="T9" fmla="*/ 59 h 280"/>
                <a:gd name="T10" fmla="*/ 76 w 128"/>
                <a:gd name="T11" fmla="*/ 55 h 280"/>
                <a:gd name="T12" fmla="*/ 72 w 128"/>
                <a:gd name="T13" fmla="*/ 68 h 280"/>
                <a:gd name="T14" fmla="*/ 66 w 128"/>
                <a:gd name="T15" fmla="*/ 67 h 280"/>
                <a:gd name="T16" fmla="*/ 61 w 128"/>
                <a:gd name="T17" fmla="*/ 70 h 280"/>
                <a:gd name="T18" fmla="*/ 54 w 128"/>
                <a:gd name="T19" fmla="*/ 75 h 280"/>
                <a:gd name="T20" fmla="*/ 47 w 128"/>
                <a:gd name="T21" fmla="*/ 71 h 280"/>
                <a:gd name="T22" fmla="*/ 37 w 128"/>
                <a:gd name="T23" fmla="*/ 82 h 280"/>
                <a:gd name="T24" fmla="*/ 19 w 128"/>
                <a:gd name="T25" fmla="*/ 94 h 280"/>
                <a:gd name="T26" fmla="*/ 14 w 128"/>
                <a:gd name="T27" fmla="*/ 106 h 280"/>
                <a:gd name="T28" fmla="*/ 18 w 128"/>
                <a:gd name="T29" fmla="*/ 124 h 280"/>
                <a:gd name="T30" fmla="*/ 25 w 128"/>
                <a:gd name="T31" fmla="*/ 145 h 280"/>
                <a:gd name="T32" fmla="*/ 25 w 128"/>
                <a:gd name="T33" fmla="*/ 160 h 280"/>
                <a:gd name="T34" fmla="*/ 12 w 128"/>
                <a:gd name="T35" fmla="*/ 169 h 280"/>
                <a:gd name="T36" fmla="*/ 12 w 128"/>
                <a:gd name="T37" fmla="*/ 180 h 280"/>
                <a:gd name="T38" fmla="*/ 4 w 128"/>
                <a:gd name="T39" fmla="*/ 188 h 280"/>
                <a:gd name="T40" fmla="*/ 0 w 128"/>
                <a:gd name="T41" fmla="*/ 211 h 280"/>
                <a:gd name="T42" fmla="*/ 7 w 128"/>
                <a:gd name="T43" fmla="*/ 230 h 280"/>
                <a:gd name="T44" fmla="*/ 19 w 128"/>
                <a:gd name="T45" fmla="*/ 260 h 280"/>
                <a:gd name="T46" fmla="*/ 25 w 128"/>
                <a:gd name="T47" fmla="*/ 268 h 280"/>
                <a:gd name="T48" fmla="*/ 38 w 128"/>
                <a:gd name="T49" fmla="*/ 278 h 280"/>
                <a:gd name="T50" fmla="*/ 43 w 128"/>
                <a:gd name="T51" fmla="*/ 278 h 280"/>
                <a:gd name="T52" fmla="*/ 66 w 128"/>
                <a:gd name="T53" fmla="*/ 268 h 280"/>
                <a:gd name="T54" fmla="*/ 72 w 128"/>
                <a:gd name="T55" fmla="*/ 258 h 280"/>
                <a:gd name="T56" fmla="*/ 77 w 128"/>
                <a:gd name="T57" fmla="*/ 231 h 280"/>
                <a:gd name="T58" fmla="*/ 95 w 128"/>
                <a:gd name="T59" fmla="*/ 187 h 280"/>
                <a:gd name="T60" fmla="*/ 97 w 128"/>
                <a:gd name="T61" fmla="*/ 168 h 280"/>
                <a:gd name="T62" fmla="*/ 95 w 128"/>
                <a:gd name="T63" fmla="*/ 157 h 280"/>
                <a:gd name="T64" fmla="*/ 113 w 128"/>
                <a:gd name="T65" fmla="*/ 121 h 280"/>
                <a:gd name="T66" fmla="*/ 111 w 128"/>
                <a:gd name="T67" fmla="*/ 110 h 280"/>
                <a:gd name="T68" fmla="*/ 116 w 128"/>
                <a:gd name="T69" fmla="*/ 97 h 280"/>
                <a:gd name="T70" fmla="*/ 120 w 128"/>
                <a:gd name="T71" fmla="*/ 93 h 280"/>
                <a:gd name="T72" fmla="*/ 117 w 128"/>
                <a:gd name="T73" fmla="*/ 78 h 280"/>
                <a:gd name="T74" fmla="*/ 120 w 128"/>
                <a:gd name="T75" fmla="*/ 67 h 280"/>
                <a:gd name="T76" fmla="*/ 126 w 128"/>
                <a:gd name="T77" fmla="*/ 71 h 280"/>
                <a:gd name="T78" fmla="*/ 128 w 128"/>
                <a:gd name="T79" fmla="*/ 67 h 280"/>
                <a:gd name="T80" fmla="*/ 126 w 128"/>
                <a:gd name="T81" fmla="*/ 31 h 280"/>
                <a:gd name="T82" fmla="*/ 120 w 128"/>
                <a:gd name="T83" fmla="*/ 12 h 280"/>
                <a:gd name="T84" fmla="*/ 115 w 128"/>
                <a:gd name="T85" fmla="*/ 12 h 2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80">
                  <a:moveTo>
                    <a:pt x="105" y="0"/>
                  </a:moveTo>
                  <a:lnTo>
                    <a:pt x="101" y="15"/>
                  </a:lnTo>
                  <a:lnTo>
                    <a:pt x="97" y="33"/>
                  </a:lnTo>
                  <a:lnTo>
                    <a:pt x="91" y="33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6" y="40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1" y="51"/>
                  </a:lnTo>
                  <a:lnTo>
                    <a:pt x="81" y="55"/>
                  </a:lnTo>
                  <a:lnTo>
                    <a:pt x="80" y="59"/>
                  </a:lnTo>
                  <a:lnTo>
                    <a:pt x="77" y="58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2" y="56"/>
                  </a:lnTo>
                  <a:lnTo>
                    <a:pt x="72" y="63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8"/>
                  </a:lnTo>
                  <a:lnTo>
                    <a:pt x="61" y="70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9" y="73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77"/>
                  </a:lnTo>
                  <a:lnTo>
                    <a:pt x="37" y="82"/>
                  </a:lnTo>
                  <a:lnTo>
                    <a:pt x="27" y="87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16" y="98"/>
                  </a:lnTo>
                  <a:lnTo>
                    <a:pt x="15" y="102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5" y="117"/>
                  </a:lnTo>
                  <a:lnTo>
                    <a:pt x="18" y="124"/>
                  </a:lnTo>
                  <a:lnTo>
                    <a:pt x="21" y="132"/>
                  </a:lnTo>
                  <a:lnTo>
                    <a:pt x="23" y="138"/>
                  </a:lnTo>
                  <a:lnTo>
                    <a:pt x="25" y="145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5" y="160"/>
                  </a:lnTo>
                  <a:lnTo>
                    <a:pt x="23" y="163"/>
                  </a:lnTo>
                  <a:lnTo>
                    <a:pt x="18" y="165"/>
                  </a:lnTo>
                  <a:lnTo>
                    <a:pt x="12" y="169"/>
                  </a:lnTo>
                  <a:lnTo>
                    <a:pt x="11" y="173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12" y="183"/>
                  </a:lnTo>
                  <a:lnTo>
                    <a:pt x="8" y="186"/>
                  </a:lnTo>
                  <a:lnTo>
                    <a:pt x="4" y="188"/>
                  </a:lnTo>
                  <a:lnTo>
                    <a:pt x="2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2" y="218"/>
                  </a:lnTo>
                  <a:lnTo>
                    <a:pt x="4" y="225"/>
                  </a:lnTo>
                  <a:lnTo>
                    <a:pt x="7" y="230"/>
                  </a:lnTo>
                  <a:lnTo>
                    <a:pt x="12" y="242"/>
                  </a:lnTo>
                  <a:lnTo>
                    <a:pt x="16" y="256"/>
                  </a:lnTo>
                  <a:lnTo>
                    <a:pt x="19" y="260"/>
                  </a:lnTo>
                  <a:lnTo>
                    <a:pt x="22" y="265"/>
                  </a:lnTo>
                  <a:lnTo>
                    <a:pt x="23" y="266"/>
                  </a:lnTo>
                  <a:lnTo>
                    <a:pt x="25" y="268"/>
                  </a:lnTo>
                  <a:lnTo>
                    <a:pt x="27" y="272"/>
                  </a:lnTo>
                  <a:lnTo>
                    <a:pt x="33" y="276"/>
                  </a:lnTo>
                  <a:lnTo>
                    <a:pt x="38" y="278"/>
                  </a:lnTo>
                  <a:lnTo>
                    <a:pt x="42" y="280"/>
                  </a:lnTo>
                  <a:lnTo>
                    <a:pt x="45" y="280"/>
                  </a:lnTo>
                  <a:lnTo>
                    <a:pt x="43" y="278"/>
                  </a:lnTo>
                  <a:lnTo>
                    <a:pt x="58" y="273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9" y="265"/>
                  </a:lnTo>
                  <a:lnTo>
                    <a:pt x="70" y="262"/>
                  </a:lnTo>
                  <a:lnTo>
                    <a:pt x="72" y="258"/>
                  </a:lnTo>
                  <a:lnTo>
                    <a:pt x="74" y="250"/>
                  </a:lnTo>
                  <a:lnTo>
                    <a:pt x="74" y="241"/>
                  </a:lnTo>
                  <a:lnTo>
                    <a:pt x="77" y="231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95" y="187"/>
                  </a:lnTo>
                  <a:lnTo>
                    <a:pt x="96" y="180"/>
                  </a:lnTo>
                  <a:lnTo>
                    <a:pt x="97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5" y="160"/>
                  </a:lnTo>
                  <a:lnTo>
                    <a:pt x="95" y="157"/>
                  </a:lnTo>
                  <a:lnTo>
                    <a:pt x="101" y="147"/>
                  </a:lnTo>
                  <a:lnTo>
                    <a:pt x="108" y="136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2" y="114"/>
                  </a:lnTo>
                  <a:lnTo>
                    <a:pt x="111" y="110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7"/>
                  </a:lnTo>
                  <a:lnTo>
                    <a:pt x="116" y="95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0" y="87"/>
                  </a:lnTo>
                  <a:lnTo>
                    <a:pt x="119" y="83"/>
                  </a:lnTo>
                  <a:lnTo>
                    <a:pt x="117" y="78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6" y="38"/>
                  </a:lnTo>
                  <a:lnTo>
                    <a:pt x="126" y="31"/>
                  </a:lnTo>
                  <a:lnTo>
                    <a:pt x="124" y="24"/>
                  </a:lnTo>
                  <a:lnTo>
                    <a:pt x="123" y="17"/>
                  </a:lnTo>
                  <a:lnTo>
                    <a:pt x="120" y="12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244"/>
            <p:cNvSpPr>
              <a:spLocks noEditPoints="1"/>
            </p:cNvSpPr>
            <p:nvPr/>
          </p:nvSpPr>
          <p:spPr bwMode="auto">
            <a:xfrm>
              <a:off x="6573753" y="4095674"/>
              <a:ext cx="431081" cy="445536"/>
            </a:xfrm>
            <a:custGeom>
              <a:avLst/>
              <a:gdLst>
                <a:gd name="T0" fmla="*/ 150 w 261"/>
                <a:gd name="T1" fmla="*/ 62 h 225"/>
                <a:gd name="T2" fmla="*/ 150 w 261"/>
                <a:gd name="T3" fmla="*/ 69 h 225"/>
                <a:gd name="T4" fmla="*/ 146 w 261"/>
                <a:gd name="T5" fmla="*/ 78 h 225"/>
                <a:gd name="T6" fmla="*/ 147 w 261"/>
                <a:gd name="T7" fmla="*/ 84 h 225"/>
                <a:gd name="T8" fmla="*/ 160 w 261"/>
                <a:gd name="T9" fmla="*/ 86 h 225"/>
                <a:gd name="T10" fmla="*/ 163 w 261"/>
                <a:gd name="T11" fmla="*/ 93 h 225"/>
                <a:gd name="T12" fmla="*/ 172 w 261"/>
                <a:gd name="T13" fmla="*/ 108 h 225"/>
                <a:gd name="T14" fmla="*/ 178 w 261"/>
                <a:gd name="T15" fmla="*/ 115 h 225"/>
                <a:gd name="T16" fmla="*/ 187 w 261"/>
                <a:gd name="T17" fmla="*/ 121 h 225"/>
                <a:gd name="T18" fmla="*/ 257 w 261"/>
                <a:gd name="T19" fmla="*/ 140 h 225"/>
                <a:gd name="T20" fmla="*/ 183 w 261"/>
                <a:gd name="T21" fmla="*/ 214 h 225"/>
                <a:gd name="T22" fmla="*/ 155 w 261"/>
                <a:gd name="T23" fmla="*/ 220 h 225"/>
                <a:gd name="T24" fmla="*/ 144 w 261"/>
                <a:gd name="T25" fmla="*/ 221 h 225"/>
                <a:gd name="T26" fmla="*/ 139 w 261"/>
                <a:gd name="T27" fmla="*/ 214 h 225"/>
                <a:gd name="T28" fmla="*/ 132 w 261"/>
                <a:gd name="T29" fmla="*/ 220 h 225"/>
                <a:gd name="T30" fmla="*/ 130 w 261"/>
                <a:gd name="T31" fmla="*/ 218 h 225"/>
                <a:gd name="T32" fmla="*/ 128 w 261"/>
                <a:gd name="T33" fmla="*/ 221 h 225"/>
                <a:gd name="T34" fmla="*/ 112 w 261"/>
                <a:gd name="T35" fmla="*/ 225 h 225"/>
                <a:gd name="T36" fmla="*/ 104 w 261"/>
                <a:gd name="T37" fmla="*/ 222 h 225"/>
                <a:gd name="T38" fmla="*/ 89 w 261"/>
                <a:gd name="T39" fmla="*/ 224 h 225"/>
                <a:gd name="T40" fmla="*/ 82 w 261"/>
                <a:gd name="T41" fmla="*/ 222 h 225"/>
                <a:gd name="T42" fmla="*/ 75 w 261"/>
                <a:gd name="T43" fmla="*/ 222 h 225"/>
                <a:gd name="T44" fmla="*/ 70 w 261"/>
                <a:gd name="T45" fmla="*/ 224 h 225"/>
                <a:gd name="T46" fmla="*/ 57 w 261"/>
                <a:gd name="T47" fmla="*/ 217 h 225"/>
                <a:gd name="T48" fmla="*/ 54 w 261"/>
                <a:gd name="T49" fmla="*/ 208 h 225"/>
                <a:gd name="T50" fmla="*/ 46 w 261"/>
                <a:gd name="T51" fmla="*/ 206 h 225"/>
                <a:gd name="T52" fmla="*/ 39 w 261"/>
                <a:gd name="T53" fmla="*/ 202 h 225"/>
                <a:gd name="T54" fmla="*/ 35 w 261"/>
                <a:gd name="T55" fmla="*/ 191 h 225"/>
                <a:gd name="T56" fmla="*/ 31 w 261"/>
                <a:gd name="T57" fmla="*/ 179 h 225"/>
                <a:gd name="T58" fmla="*/ 27 w 261"/>
                <a:gd name="T59" fmla="*/ 174 h 225"/>
                <a:gd name="T60" fmla="*/ 19 w 261"/>
                <a:gd name="T61" fmla="*/ 165 h 225"/>
                <a:gd name="T62" fmla="*/ 11 w 261"/>
                <a:gd name="T63" fmla="*/ 158 h 225"/>
                <a:gd name="T64" fmla="*/ 0 w 261"/>
                <a:gd name="T65" fmla="*/ 156 h 225"/>
                <a:gd name="T66" fmla="*/ 8 w 261"/>
                <a:gd name="T67" fmla="*/ 144 h 225"/>
                <a:gd name="T68" fmla="*/ 15 w 261"/>
                <a:gd name="T69" fmla="*/ 142 h 225"/>
                <a:gd name="T70" fmla="*/ 19 w 261"/>
                <a:gd name="T71" fmla="*/ 131 h 225"/>
                <a:gd name="T72" fmla="*/ 19 w 261"/>
                <a:gd name="T73" fmla="*/ 111 h 225"/>
                <a:gd name="T74" fmla="*/ 26 w 261"/>
                <a:gd name="T75" fmla="*/ 97 h 225"/>
                <a:gd name="T76" fmla="*/ 27 w 261"/>
                <a:gd name="T77" fmla="*/ 81 h 225"/>
                <a:gd name="T78" fmla="*/ 39 w 261"/>
                <a:gd name="T79" fmla="*/ 73 h 225"/>
                <a:gd name="T80" fmla="*/ 46 w 261"/>
                <a:gd name="T81" fmla="*/ 60 h 225"/>
                <a:gd name="T82" fmla="*/ 51 w 261"/>
                <a:gd name="T83" fmla="*/ 43 h 225"/>
                <a:gd name="T84" fmla="*/ 55 w 261"/>
                <a:gd name="T85" fmla="*/ 35 h 225"/>
                <a:gd name="T86" fmla="*/ 66 w 261"/>
                <a:gd name="T87" fmla="*/ 19 h 225"/>
                <a:gd name="T88" fmla="*/ 82 w 261"/>
                <a:gd name="T89" fmla="*/ 10 h 225"/>
                <a:gd name="T90" fmla="*/ 86 w 261"/>
                <a:gd name="T91" fmla="*/ 12 h 225"/>
                <a:gd name="T92" fmla="*/ 94 w 261"/>
                <a:gd name="T93" fmla="*/ 0 h 225"/>
                <a:gd name="T94" fmla="*/ 102 w 261"/>
                <a:gd name="T95" fmla="*/ 4 h 225"/>
                <a:gd name="T96" fmla="*/ 109 w 261"/>
                <a:gd name="T97" fmla="*/ 11 h 225"/>
                <a:gd name="T98" fmla="*/ 117 w 261"/>
                <a:gd name="T99" fmla="*/ 12 h 225"/>
                <a:gd name="T100" fmla="*/ 130 w 261"/>
                <a:gd name="T101" fmla="*/ 16 h 225"/>
                <a:gd name="T102" fmla="*/ 137 w 261"/>
                <a:gd name="T103" fmla="*/ 23 h 225"/>
                <a:gd name="T104" fmla="*/ 147 w 261"/>
                <a:gd name="T105" fmla="*/ 34 h 225"/>
                <a:gd name="T106" fmla="*/ 151 w 261"/>
                <a:gd name="T107" fmla="*/ 43 h 225"/>
                <a:gd name="T108" fmla="*/ 89 w 261"/>
                <a:gd name="T109" fmla="*/ 47 h 225"/>
                <a:gd name="T110" fmla="*/ 96 w 261"/>
                <a:gd name="T111" fmla="*/ 50 h 225"/>
                <a:gd name="T112" fmla="*/ 93 w 261"/>
                <a:gd name="T113" fmla="*/ 57 h 225"/>
                <a:gd name="T114" fmla="*/ 82 w 261"/>
                <a:gd name="T115" fmla="*/ 53 h 225"/>
                <a:gd name="T116" fmla="*/ 84 w 261"/>
                <a:gd name="T117" fmla="*/ 47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1" h="225">
                  <a:moveTo>
                    <a:pt x="162" y="49"/>
                  </a:moveTo>
                  <a:lnTo>
                    <a:pt x="158" y="57"/>
                  </a:lnTo>
                  <a:lnTo>
                    <a:pt x="154" y="62"/>
                  </a:lnTo>
                  <a:lnTo>
                    <a:pt x="154" y="65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1" y="74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1" y="84"/>
                  </a:lnTo>
                  <a:lnTo>
                    <a:pt x="154" y="86"/>
                  </a:lnTo>
                  <a:lnTo>
                    <a:pt x="159" y="86"/>
                  </a:lnTo>
                  <a:lnTo>
                    <a:pt x="164" y="86"/>
                  </a:lnTo>
                  <a:lnTo>
                    <a:pt x="166" y="85"/>
                  </a:lnTo>
                  <a:lnTo>
                    <a:pt x="172" y="85"/>
                  </a:lnTo>
                  <a:lnTo>
                    <a:pt x="167" y="93"/>
                  </a:lnTo>
                  <a:lnTo>
                    <a:pt x="174" y="103"/>
                  </a:lnTo>
                  <a:lnTo>
                    <a:pt x="175" y="105"/>
                  </a:lnTo>
                  <a:lnTo>
                    <a:pt x="176" y="108"/>
                  </a:lnTo>
                  <a:lnTo>
                    <a:pt x="178" y="111"/>
                  </a:lnTo>
                  <a:lnTo>
                    <a:pt x="179" y="112"/>
                  </a:lnTo>
                  <a:lnTo>
                    <a:pt x="182" y="115"/>
                  </a:lnTo>
                  <a:lnTo>
                    <a:pt x="185" y="116"/>
                  </a:lnTo>
                  <a:lnTo>
                    <a:pt x="187" y="119"/>
                  </a:lnTo>
                  <a:lnTo>
                    <a:pt x="191" y="121"/>
                  </a:lnTo>
                  <a:lnTo>
                    <a:pt x="215" y="132"/>
                  </a:lnTo>
                  <a:lnTo>
                    <a:pt x="236" y="142"/>
                  </a:lnTo>
                  <a:lnTo>
                    <a:pt x="261" y="140"/>
                  </a:lnTo>
                  <a:lnTo>
                    <a:pt x="215" y="209"/>
                  </a:lnTo>
                  <a:lnTo>
                    <a:pt x="194" y="209"/>
                  </a:lnTo>
                  <a:lnTo>
                    <a:pt x="187" y="214"/>
                  </a:lnTo>
                  <a:lnTo>
                    <a:pt x="171" y="216"/>
                  </a:lnTo>
                  <a:lnTo>
                    <a:pt x="167" y="218"/>
                  </a:lnTo>
                  <a:lnTo>
                    <a:pt x="159" y="220"/>
                  </a:lnTo>
                  <a:lnTo>
                    <a:pt x="154" y="221"/>
                  </a:lnTo>
                  <a:lnTo>
                    <a:pt x="151" y="221"/>
                  </a:lnTo>
                  <a:lnTo>
                    <a:pt x="148" y="221"/>
                  </a:lnTo>
                  <a:lnTo>
                    <a:pt x="145" y="218"/>
                  </a:lnTo>
                  <a:lnTo>
                    <a:pt x="144" y="217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0" y="217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3" y="218"/>
                  </a:lnTo>
                  <a:lnTo>
                    <a:pt x="131" y="218"/>
                  </a:lnTo>
                  <a:lnTo>
                    <a:pt x="129" y="218"/>
                  </a:lnTo>
                  <a:lnTo>
                    <a:pt x="129" y="220"/>
                  </a:lnTo>
                  <a:lnTo>
                    <a:pt x="128" y="221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112" y="225"/>
                  </a:lnTo>
                  <a:lnTo>
                    <a:pt x="109" y="225"/>
                  </a:lnTo>
                  <a:lnTo>
                    <a:pt x="108" y="224"/>
                  </a:lnTo>
                  <a:lnTo>
                    <a:pt x="104" y="222"/>
                  </a:lnTo>
                  <a:lnTo>
                    <a:pt x="100" y="221"/>
                  </a:lnTo>
                  <a:lnTo>
                    <a:pt x="93" y="221"/>
                  </a:lnTo>
                  <a:lnTo>
                    <a:pt x="89" y="224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2" y="222"/>
                  </a:lnTo>
                  <a:lnTo>
                    <a:pt x="81" y="221"/>
                  </a:lnTo>
                  <a:lnTo>
                    <a:pt x="80" y="221"/>
                  </a:lnTo>
                  <a:lnTo>
                    <a:pt x="75" y="222"/>
                  </a:lnTo>
                  <a:lnTo>
                    <a:pt x="73" y="224"/>
                  </a:lnTo>
                  <a:lnTo>
                    <a:pt x="71" y="224"/>
                  </a:lnTo>
                  <a:lnTo>
                    <a:pt x="70" y="224"/>
                  </a:lnTo>
                  <a:lnTo>
                    <a:pt x="63" y="222"/>
                  </a:lnTo>
                  <a:lnTo>
                    <a:pt x="58" y="222"/>
                  </a:lnTo>
                  <a:lnTo>
                    <a:pt x="57" y="217"/>
                  </a:lnTo>
                  <a:lnTo>
                    <a:pt x="57" y="212"/>
                  </a:lnTo>
                  <a:lnTo>
                    <a:pt x="55" y="209"/>
                  </a:lnTo>
                  <a:lnTo>
                    <a:pt x="54" y="208"/>
                  </a:lnTo>
                  <a:lnTo>
                    <a:pt x="53" y="208"/>
                  </a:lnTo>
                  <a:lnTo>
                    <a:pt x="49" y="208"/>
                  </a:lnTo>
                  <a:lnTo>
                    <a:pt x="46" y="206"/>
                  </a:lnTo>
                  <a:lnTo>
                    <a:pt x="42" y="206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38" y="201"/>
                  </a:lnTo>
                  <a:lnTo>
                    <a:pt x="36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1" y="183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5"/>
                  </a:lnTo>
                  <a:lnTo>
                    <a:pt x="27" y="174"/>
                  </a:lnTo>
                  <a:lnTo>
                    <a:pt x="24" y="173"/>
                  </a:lnTo>
                  <a:lnTo>
                    <a:pt x="23" y="170"/>
                  </a:lnTo>
                  <a:lnTo>
                    <a:pt x="19" y="165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1" y="158"/>
                  </a:lnTo>
                  <a:lnTo>
                    <a:pt x="7" y="158"/>
                  </a:lnTo>
                  <a:lnTo>
                    <a:pt x="3" y="158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8" y="144"/>
                  </a:lnTo>
                  <a:lnTo>
                    <a:pt x="12" y="143"/>
                  </a:lnTo>
                  <a:lnTo>
                    <a:pt x="14" y="143"/>
                  </a:lnTo>
                  <a:lnTo>
                    <a:pt x="15" y="142"/>
                  </a:lnTo>
                  <a:lnTo>
                    <a:pt x="16" y="138"/>
                  </a:lnTo>
                  <a:lnTo>
                    <a:pt x="18" y="134"/>
                  </a:lnTo>
                  <a:lnTo>
                    <a:pt x="19" y="131"/>
                  </a:lnTo>
                  <a:lnTo>
                    <a:pt x="19" y="121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3" y="103"/>
                  </a:lnTo>
                  <a:lnTo>
                    <a:pt x="26" y="97"/>
                  </a:lnTo>
                  <a:lnTo>
                    <a:pt x="27" y="92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30" y="78"/>
                  </a:lnTo>
                  <a:lnTo>
                    <a:pt x="35" y="76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6" y="60"/>
                  </a:lnTo>
                  <a:lnTo>
                    <a:pt x="50" y="53"/>
                  </a:lnTo>
                  <a:lnTo>
                    <a:pt x="51" y="49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8" y="31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8" y="11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9" y="18"/>
                  </a:lnTo>
                  <a:lnTo>
                    <a:pt x="93" y="2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5" y="7"/>
                  </a:lnTo>
                  <a:lnTo>
                    <a:pt x="108" y="10"/>
                  </a:lnTo>
                  <a:lnTo>
                    <a:pt x="109" y="11"/>
                  </a:lnTo>
                  <a:lnTo>
                    <a:pt x="115" y="10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21" y="14"/>
                  </a:lnTo>
                  <a:lnTo>
                    <a:pt x="125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4" y="26"/>
                  </a:lnTo>
                  <a:lnTo>
                    <a:pt x="147" y="30"/>
                  </a:lnTo>
                  <a:lnTo>
                    <a:pt x="151" y="34"/>
                  </a:lnTo>
                  <a:lnTo>
                    <a:pt x="152" y="38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9" y="47"/>
                  </a:lnTo>
                  <a:lnTo>
                    <a:pt x="162" y="49"/>
                  </a:lnTo>
                  <a:close/>
                  <a:moveTo>
                    <a:pt x="89" y="47"/>
                  </a:moveTo>
                  <a:lnTo>
                    <a:pt x="93" y="49"/>
                  </a:lnTo>
                  <a:lnTo>
                    <a:pt x="94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89" y="61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9" y="4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Group 245"/>
            <p:cNvGrpSpPr>
              <a:grpSpLocks/>
            </p:cNvGrpSpPr>
            <p:nvPr/>
          </p:nvGrpSpPr>
          <p:grpSpPr bwMode="auto">
            <a:xfrm>
              <a:off x="5000301" y="1307609"/>
              <a:ext cx="2321200" cy="4873190"/>
              <a:chOff x="2219" y="1035"/>
              <a:chExt cx="1400" cy="2461"/>
            </a:xfrm>
          </p:grpSpPr>
          <p:sp>
            <p:nvSpPr>
              <p:cNvPr id="86" name="Freeform 246"/>
              <p:cNvSpPr>
                <a:spLocks/>
              </p:cNvSpPr>
              <p:nvPr/>
            </p:nvSpPr>
            <p:spPr bwMode="auto">
              <a:xfrm>
                <a:off x="3042" y="3077"/>
                <a:ext cx="130" cy="150"/>
              </a:xfrm>
              <a:custGeom>
                <a:avLst/>
                <a:gdLst>
                  <a:gd name="T0" fmla="*/ 95 w 130"/>
                  <a:gd name="T1" fmla="*/ 14 h 150"/>
                  <a:gd name="T2" fmla="*/ 109 w 130"/>
                  <a:gd name="T3" fmla="*/ 21 h 150"/>
                  <a:gd name="T4" fmla="*/ 123 w 130"/>
                  <a:gd name="T5" fmla="*/ 29 h 150"/>
                  <a:gd name="T6" fmla="*/ 126 w 130"/>
                  <a:gd name="T7" fmla="*/ 38 h 150"/>
                  <a:gd name="T8" fmla="*/ 123 w 130"/>
                  <a:gd name="T9" fmla="*/ 46 h 150"/>
                  <a:gd name="T10" fmla="*/ 123 w 130"/>
                  <a:gd name="T11" fmla="*/ 60 h 150"/>
                  <a:gd name="T12" fmla="*/ 125 w 130"/>
                  <a:gd name="T13" fmla="*/ 74 h 150"/>
                  <a:gd name="T14" fmla="*/ 122 w 130"/>
                  <a:gd name="T15" fmla="*/ 82 h 150"/>
                  <a:gd name="T16" fmla="*/ 126 w 130"/>
                  <a:gd name="T17" fmla="*/ 87 h 150"/>
                  <a:gd name="T18" fmla="*/ 123 w 130"/>
                  <a:gd name="T19" fmla="*/ 93 h 150"/>
                  <a:gd name="T20" fmla="*/ 123 w 130"/>
                  <a:gd name="T21" fmla="*/ 100 h 150"/>
                  <a:gd name="T22" fmla="*/ 123 w 130"/>
                  <a:gd name="T23" fmla="*/ 105 h 150"/>
                  <a:gd name="T24" fmla="*/ 125 w 130"/>
                  <a:gd name="T25" fmla="*/ 112 h 150"/>
                  <a:gd name="T26" fmla="*/ 122 w 130"/>
                  <a:gd name="T27" fmla="*/ 119 h 150"/>
                  <a:gd name="T28" fmla="*/ 126 w 130"/>
                  <a:gd name="T29" fmla="*/ 120 h 150"/>
                  <a:gd name="T30" fmla="*/ 127 w 130"/>
                  <a:gd name="T31" fmla="*/ 123 h 150"/>
                  <a:gd name="T32" fmla="*/ 103 w 130"/>
                  <a:gd name="T33" fmla="*/ 148 h 150"/>
                  <a:gd name="T34" fmla="*/ 94 w 130"/>
                  <a:gd name="T35" fmla="*/ 147 h 150"/>
                  <a:gd name="T36" fmla="*/ 86 w 130"/>
                  <a:gd name="T37" fmla="*/ 144 h 150"/>
                  <a:gd name="T38" fmla="*/ 79 w 130"/>
                  <a:gd name="T39" fmla="*/ 147 h 150"/>
                  <a:gd name="T40" fmla="*/ 72 w 130"/>
                  <a:gd name="T41" fmla="*/ 144 h 150"/>
                  <a:gd name="T42" fmla="*/ 64 w 130"/>
                  <a:gd name="T43" fmla="*/ 139 h 150"/>
                  <a:gd name="T44" fmla="*/ 60 w 130"/>
                  <a:gd name="T45" fmla="*/ 139 h 150"/>
                  <a:gd name="T46" fmla="*/ 53 w 130"/>
                  <a:gd name="T47" fmla="*/ 135 h 150"/>
                  <a:gd name="T48" fmla="*/ 51 w 130"/>
                  <a:gd name="T49" fmla="*/ 126 h 150"/>
                  <a:gd name="T50" fmla="*/ 52 w 130"/>
                  <a:gd name="T51" fmla="*/ 119 h 150"/>
                  <a:gd name="T52" fmla="*/ 45 w 130"/>
                  <a:gd name="T53" fmla="*/ 115 h 150"/>
                  <a:gd name="T54" fmla="*/ 43 w 130"/>
                  <a:gd name="T55" fmla="*/ 111 h 150"/>
                  <a:gd name="T56" fmla="*/ 40 w 130"/>
                  <a:gd name="T57" fmla="*/ 100 h 150"/>
                  <a:gd name="T58" fmla="*/ 29 w 130"/>
                  <a:gd name="T59" fmla="*/ 92 h 150"/>
                  <a:gd name="T60" fmla="*/ 26 w 130"/>
                  <a:gd name="T61" fmla="*/ 93 h 150"/>
                  <a:gd name="T62" fmla="*/ 21 w 130"/>
                  <a:gd name="T63" fmla="*/ 92 h 150"/>
                  <a:gd name="T64" fmla="*/ 18 w 130"/>
                  <a:gd name="T65" fmla="*/ 87 h 150"/>
                  <a:gd name="T66" fmla="*/ 9 w 130"/>
                  <a:gd name="T67" fmla="*/ 74 h 150"/>
                  <a:gd name="T68" fmla="*/ 6 w 130"/>
                  <a:gd name="T69" fmla="*/ 66 h 150"/>
                  <a:gd name="T70" fmla="*/ 2 w 130"/>
                  <a:gd name="T71" fmla="*/ 64 h 150"/>
                  <a:gd name="T72" fmla="*/ 2 w 130"/>
                  <a:gd name="T73" fmla="*/ 54 h 150"/>
                  <a:gd name="T74" fmla="*/ 10 w 130"/>
                  <a:gd name="T75" fmla="*/ 54 h 150"/>
                  <a:gd name="T76" fmla="*/ 17 w 130"/>
                  <a:gd name="T77" fmla="*/ 54 h 150"/>
                  <a:gd name="T78" fmla="*/ 28 w 130"/>
                  <a:gd name="T79" fmla="*/ 54 h 150"/>
                  <a:gd name="T80" fmla="*/ 41 w 130"/>
                  <a:gd name="T81" fmla="*/ 49 h 150"/>
                  <a:gd name="T82" fmla="*/ 49 w 130"/>
                  <a:gd name="T83" fmla="*/ 46 h 150"/>
                  <a:gd name="T84" fmla="*/ 52 w 130"/>
                  <a:gd name="T85" fmla="*/ 38 h 150"/>
                  <a:gd name="T86" fmla="*/ 53 w 130"/>
                  <a:gd name="T87" fmla="*/ 30 h 150"/>
                  <a:gd name="T88" fmla="*/ 56 w 130"/>
                  <a:gd name="T89" fmla="*/ 26 h 150"/>
                  <a:gd name="T90" fmla="*/ 61 w 130"/>
                  <a:gd name="T91" fmla="*/ 22 h 150"/>
                  <a:gd name="T92" fmla="*/ 63 w 130"/>
                  <a:gd name="T93" fmla="*/ 17 h 150"/>
                  <a:gd name="T94" fmla="*/ 68 w 130"/>
                  <a:gd name="T95" fmla="*/ 12 h 150"/>
                  <a:gd name="T96" fmla="*/ 75 w 130"/>
                  <a:gd name="T97" fmla="*/ 7 h 1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150">
                    <a:moveTo>
                      <a:pt x="90" y="0"/>
                    </a:moveTo>
                    <a:lnTo>
                      <a:pt x="87" y="12"/>
                    </a:lnTo>
                    <a:lnTo>
                      <a:pt x="95" y="14"/>
                    </a:lnTo>
                    <a:lnTo>
                      <a:pt x="99" y="15"/>
                    </a:lnTo>
                    <a:lnTo>
                      <a:pt x="103" y="18"/>
                    </a:lnTo>
                    <a:lnTo>
                      <a:pt x="109" y="21"/>
                    </a:lnTo>
                    <a:lnTo>
                      <a:pt x="114" y="23"/>
                    </a:lnTo>
                    <a:lnTo>
                      <a:pt x="119" y="26"/>
                    </a:lnTo>
                    <a:lnTo>
                      <a:pt x="123" y="29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5" y="39"/>
                    </a:lnTo>
                    <a:lnTo>
                      <a:pt x="123" y="42"/>
                    </a:lnTo>
                    <a:lnTo>
                      <a:pt x="123" y="46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3" y="60"/>
                    </a:lnTo>
                    <a:lnTo>
                      <a:pt x="127" y="65"/>
                    </a:lnTo>
                    <a:lnTo>
                      <a:pt x="130" y="68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5"/>
                    </a:lnTo>
                    <a:lnTo>
                      <a:pt x="126" y="87"/>
                    </a:lnTo>
                    <a:lnTo>
                      <a:pt x="125" y="89"/>
                    </a:lnTo>
                    <a:lnTo>
                      <a:pt x="123" y="92"/>
                    </a:lnTo>
                    <a:lnTo>
                      <a:pt x="123" y="93"/>
                    </a:lnTo>
                    <a:lnTo>
                      <a:pt x="123" y="96"/>
                    </a:lnTo>
                    <a:lnTo>
                      <a:pt x="123" y="97"/>
                    </a:lnTo>
                    <a:lnTo>
                      <a:pt x="123" y="100"/>
                    </a:lnTo>
                    <a:lnTo>
                      <a:pt x="122" y="101"/>
                    </a:lnTo>
                    <a:lnTo>
                      <a:pt x="122" y="104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12"/>
                    </a:lnTo>
                    <a:lnTo>
                      <a:pt x="123" y="117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2" y="120"/>
                    </a:lnTo>
                    <a:lnTo>
                      <a:pt x="123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7" y="122"/>
                    </a:lnTo>
                    <a:lnTo>
                      <a:pt x="127" y="123"/>
                    </a:lnTo>
                    <a:lnTo>
                      <a:pt x="118" y="135"/>
                    </a:lnTo>
                    <a:lnTo>
                      <a:pt x="106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6" y="147"/>
                    </a:lnTo>
                    <a:lnTo>
                      <a:pt x="94" y="147"/>
                    </a:lnTo>
                    <a:lnTo>
                      <a:pt x="91" y="146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3" y="146"/>
                    </a:lnTo>
                    <a:lnTo>
                      <a:pt x="80" y="146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5" y="146"/>
                    </a:ln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2"/>
                    </a:lnTo>
                    <a:lnTo>
                      <a:pt x="64" y="139"/>
                    </a:lnTo>
                    <a:lnTo>
                      <a:pt x="63" y="138"/>
                    </a:lnTo>
                    <a:lnTo>
                      <a:pt x="61" y="139"/>
                    </a:lnTo>
                    <a:lnTo>
                      <a:pt x="60" y="139"/>
                    </a:lnTo>
                    <a:lnTo>
                      <a:pt x="57" y="138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2" y="135"/>
                    </a:lnTo>
                    <a:lnTo>
                      <a:pt x="51" y="132"/>
                    </a:lnTo>
                    <a:lnTo>
                      <a:pt x="51" y="126"/>
                    </a:lnTo>
                    <a:lnTo>
                      <a:pt x="51" y="123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1" y="108"/>
                    </a:lnTo>
                    <a:lnTo>
                      <a:pt x="40" y="103"/>
                    </a:lnTo>
                    <a:lnTo>
                      <a:pt x="40" y="100"/>
                    </a:lnTo>
                    <a:lnTo>
                      <a:pt x="36" y="97"/>
                    </a:lnTo>
                    <a:lnTo>
                      <a:pt x="32" y="95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2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6" y="84"/>
                    </a:lnTo>
                    <a:lnTo>
                      <a:pt x="13" y="80"/>
                    </a:lnTo>
                    <a:lnTo>
                      <a:pt x="9" y="74"/>
                    </a:lnTo>
                    <a:lnTo>
                      <a:pt x="9" y="70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8" y="54"/>
                    </a:lnTo>
                    <a:lnTo>
                      <a:pt x="33" y="53"/>
                    </a:lnTo>
                    <a:lnTo>
                      <a:pt x="39" y="50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48" y="47"/>
                    </a:lnTo>
                    <a:lnTo>
                      <a:pt x="49" y="46"/>
                    </a:lnTo>
                    <a:lnTo>
                      <a:pt x="51" y="45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4" y="15"/>
                    </a:lnTo>
                    <a:lnTo>
                      <a:pt x="66" y="14"/>
                    </a:lnTo>
                    <a:lnTo>
                      <a:pt x="68" y="12"/>
                    </a:lnTo>
                    <a:lnTo>
                      <a:pt x="71" y="11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247"/>
              <p:cNvSpPr>
                <a:spLocks/>
              </p:cNvSpPr>
              <p:nvPr/>
            </p:nvSpPr>
            <p:spPr bwMode="auto">
              <a:xfrm>
                <a:off x="2989" y="2931"/>
                <a:ext cx="193" cy="202"/>
              </a:xfrm>
              <a:custGeom>
                <a:avLst/>
                <a:gdLst>
                  <a:gd name="T0" fmla="*/ 46 w 193"/>
                  <a:gd name="T1" fmla="*/ 195 h 202"/>
                  <a:gd name="T2" fmla="*/ 53 w 193"/>
                  <a:gd name="T3" fmla="*/ 200 h 202"/>
                  <a:gd name="T4" fmla="*/ 63 w 193"/>
                  <a:gd name="T5" fmla="*/ 200 h 202"/>
                  <a:gd name="T6" fmla="*/ 71 w 193"/>
                  <a:gd name="T7" fmla="*/ 199 h 202"/>
                  <a:gd name="T8" fmla="*/ 92 w 193"/>
                  <a:gd name="T9" fmla="*/ 196 h 202"/>
                  <a:gd name="T10" fmla="*/ 102 w 193"/>
                  <a:gd name="T11" fmla="*/ 192 h 202"/>
                  <a:gd name="T12" fmla="*/ 105 w 193"/>
                  <a:gd name="T13" fmla="*/ 179 h 202"/>
                  <a:gd name="T14" fmla="*/ 109 w 193"/>
                  <a:gd name="T15" fmla="*/ 173 h 202"/>
                  <a:gd name="T16" fmla="*/ 114 w 193"/>
                  <a:gd name="T17" fmla="*/ 168 h 202"/>
                  <a:gd name="T18" fmla="*/ 117 w 193"/>
                  <a:gd name="T19" fmla="*/ 161 h 202"/>
                  <a:gd name="T20" fmla="*/ 125 w 193"/>
                  <a:gd name="T21" fmla="*/ 156 h 202"/>
                  <a:gd name="T22" fmla="*/ 141 w 193"/>
                  <a:gd name="T23" fmla="*/ 145 h 202"/>
                  <a:gd name="T24" fmla="*/ 175 w 193"/>
                  <a:gd name="T25" fmla="*/ 123 h 202"/>
                  <a:gd name="T26" fmla="*/ 175 w 193"/>
                  <a:gd name="T27" fmla="*/ 107 h 202"/>
                  <a:gd name="T28" fmla="*/ 175 w 193"/>
                  <a:gd name="T29" fmla="*/ 95 h 202"/>
                  <a:gd name="T30" fmla="*/ 178 w 193"/>
                  <a:gd name="T31" fmla="*/ 88 h 202"/>
                  <a:gd name="T32" fmla="*/ 189 w 193"/>
                  <a:gd name="T33" fmla="*/ 79 h 202"/>
                  <a:gd name="T34" fmla="*/ 183 w 193"/>
                  <a:gd name="T35" fmla="*/ 75 h 202"/>
                  <a:gd name="T36" fmla="*/ 182 w 193"/>
                  <a:gd name="T37" fmla="*/ 60 h 202"/>
                  <a:gd name="T38" fmla="*/ 187 w 193"/>
                  <a:gd name="T39" fmla="*/ 55 h 202"/>
                  <a:gd name="T40" fmla="*/ 193 w 193"/>
                  <a:gd name="T41" fmla="*/ 45 h 202"/>
                  <a:gd name="T42" fmla="*/ 190 w 193"/>
                  <a:gd name="T43" fmla="*/ 37 h 202"/>
                  <a:gd name="T44" fmla="*/ 187 w 193"/>
                  <a:gd name="T45" fmla="*/ 29 h 202"/>
                  <a:gd name="T46" fmla="*/ 176 w 193"/>
                  <a:gd name="T47" fmla="*/ 21 h 202"/>
                  <a:gd name="T48" fmla="*/ 167 w 193"/>
                  <a:gd name="T49" fmla="*/ 14 h 202"/>
                  <a:gd name="T50" fmla="*/ 167 w 193"/>
                  <a:gd name="T51" fmla="*/ 5 h 202"/>
                  <a:gd name="T52" fmla="*/ 158 w 193"/>
                  <a:gd name="T53" fmla="*/ 9 h 202"/>
                  <a:gd name="T54" fmla="*/ 144 w 193"/>
                  <a:gd name="T55" fmla="*/ 4 h 202"/>
                  <a:gd name="T56" fmla="*/ 104 w 193"/>
                  <a:gd name="T57" fmla="*/ 20 h 202"/>
                  <a:gd name="T58" fmla="*/ 101 w 193"/>
                  <a:gd name="T59" fmla="*/ 27 h 202"/>
                  <a:gd name="T60" fmla="*/ 102 w 193"/>
                  <a:gd name="T61" fmla="*/ 36 h 202"/>
                  <a:gd name="T62" fmla="*/ 106 w 193"/>
                  <a:gd name="T63" fmla="*/ 47 h 202"/>
                  <a:gd name="T64" fmla="*/ 106 w 193"/>
                  <a:gd name="T65" fmla="*/ 60 h 202"/>
                  <a:gd name="T66" fmla="*/ 120 w 193"/>
                  <a:gd name="T67" fmla="*/ 68 h 202"/>
                  <a:gd name="T68" fmla="*/ 128 w 193"/>
                  <a:gd name="T69" fmla="*/ 75 h 202"/>
                  <a:gd name="T70" fmla="*/ 131 w 193"/>
                  <a:gd name="T71" fmla="*/ 91 h 202"/>
                  <a:gd name="T72" fmla="*/ 120 w 193"/>
                  <a:gd name="T73" fmla="*/ 95 h 202"/>
                  <a:gd name="T74" fmla="*/ 116 w 193"/>
                  <a:gd name="T75" fmla="*/ 87 h 202"/>
                  <a:gd name="T76" fmla="*/ 112 w 193"/>
                  <a:gd name="T77" fmla="*/ 80 h 202"/>
                  <a:gd name="T78" fmla="*/ 102 w 193"/>
                  <a:gd name="T79" fmla="*/ 76 h 202"/>
                  <a:gd name="T80" fmla="*/ 96 w 193"/>
                  <a:gd name="T81" fmla="*/ 68 h 202"/>
                  <a:gd name="T82" fmla="*/ 93 w 193"/>
                  <a:gd name="T83" fmla="*/ 63 h 202"/>
                  <a:gd name="T84" fmla="*/ 86 w 193"/>
                  <a:gd name="T85" fmla="*/ 64 h 202"/>
                  <a:gd name="T86" fmla="*/ 78 w 193"/>
                  <a:gd name="T87" fmla="*/ 68 h 202"/>
                  <a:gd name="T88" fmla="*/ 61 w 193"/>
                  <a:gd name="T89" fmla="*/ 64 h 202"/>
                  <a:gd name="T90" fmla="*/ 59 w 193"/>
                  <a:gd name="T91" fmla="*/ 55 h 202"/>
                  <a:gd name="T92" fmla="*/ 54 w 193"/>
                  <a:gd name="T93" fmla="*/ 59 h 202"/>
                  <a:gd name="T94" fmla="*/ 49 w 193"/>
                  <a:gd name="T95" fmla="*/ 56 h 202"/>
                  <a:gd name="T96" fmla="*/ 39 w 193"/>
                  <a:gd name="T97" fmla="*/ 53 h 202"/>
                  <a:gd name="T98" fmla="*/ 39 w 193"/>
                  <a:gd name="T99" fmla="*/ 64 h 202"/>
                  <a:gd name="T100" fmla="*/ 38 w 193"/>
                  <a:gd name="T101" fmla="*/ 75 h 202"/>
                  <a:gd name="T102" fmla="*/ 0 w 193"/>
                  <a:gd name="T103" fmla="*/ 86 h 202"/>
                  <a:gd name="T104" fmla="*/ 4 w 193"/>
                  <a:gd name="T105" fmla="*/ 171 h 202"/>
                  <a:gd name="T106" fmla="*/ 15 w 193"/>
                  <a:gd name="T107" fmla="*/ 185 h 202"/>
                  <a:gd name="T108" fmla="*/ 19 w 193"/>
                  <a:gd name="T109" fmla="*/ 195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3" h="202">
                    <a:moveTo>
                      <a:pt x="23" y="196"/>
                    </a:moveTo>
                    <a:lnTo>
                      <a:pt x="40" y="193"/>
                    </a:lnTo>
                    <a:lnTo>
                      <a:pt x="43" y="193"/>
                    </a:lnTo>
                    <a:lnTo>
                      <a:pt x="46" y="195"/>
                    </a:lnTo>
                    <a:lnTo>
                      <a:pt x="47" y="196"/>
                    </a:lnTo>
                    <a:lnTo>
                      <a:pt x="50" y="198"/>
                    </a:lnTo>
                    <a:lnTo>
                      <a:pt x="51" y="199"/>
                    </a:lnTo>
                    <a:lnTo>
                      <a:pt x="53" y="200"/>
                    </a:lnTo>
                    <a:lnTo>
                      <a:pt x="55" y="200"/>
                    </a:lnTo>
                    <a:lnTo>
                      <a:pt x="59" y="202"/>
                    </a:lnTo>
                    <a:lnTo>
                      <a:pt x="61" y="200"/>
                    </a:lnTo>
                    <a:lnTo>
                      <a:pt x="63" y="200"/>
                    </a:lnTo>
                    <a:lnTo>
                      <a:pt x="66" y="200"/>
                    </a:lnTo>
                    <a:lnTo>
                      <a:pt x="69" y="202"/>
                    </a:lnTo>
                    <a:lnTo>
                      <a:pt x="70" y="200"/>
                    </a:lnTo>
                    <a:lnTo>
                      <a:pt x="71" y="199"/>
                    </a:lnTo>
                    <a:lnTo>
                      <a:pt x="75" y="199"/>
                    </a:lnTo>
                    <a:lnTo>
                      <a:pt x="81" y="200"/>
                    </a:lnTo>
                    <a:lnTo>
                      <a:pt x="86" y="199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8" y="195"/>
                    </a:lnTo>
                    <a:lnTo>
                      <a:pt x="101" y="193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9"/>
                    </a:lnTo>
                    <a:lnTo>
                      <a:pt x="105" y="184"/>
                    </a:lnTo>
                    <a:lnTo>
                      <a:pt x="105" y="179"/>
                    </a:lnTo>
                    <a:lnTo>
                      <a:pt x="105" y="177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12" y="171"/>
                    </a:lnTo>
                    <a:lnTo>
                      <a:pt x="113" y="169"/>
                    </a:lnTo>
                    <a:lnTo>
                      <a:pt x="114" y="168"/>
                    </a:lnTo>
                    <a:lnTo>
                      <a:pt x="116" y="167"/>
                    </a:lnTo>
                    <a:lnTo>
                      <a:pt x="116" y="165"/>
                    </a:lnTo>
                    <a:lnTo>
                      <a:pt x="116" y="163"/>
                    </a:lnTo>
                    <a:lnTo>
                      <a:pt x="117" y="161"/>
                    </a:lnTo>
                    <a:lnTo>
                      <a:pt x="119" y="160"/>
                    </a:lnTo>
                    <a:lnTo>
                      <a:pt x="121" y="158"/>
                    </a:lnTo>
                    <a:lnTo>
                      <a:pt x="124" y="157"/>
                    </a:lnTo>
                    <a:lnTo>
                      <a:pt x="125" y="156"/>
                    </a:lnTo>
                    <a:lnTo>
                      <a:pt x="128" y="153"/>
                    </a:lnTo>
                    <a:lnTo>
                      <a:pt x="141" y="148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2"/>
                    </a:lnTo>
                    <a:lnTo>
                      <a:pt x="140" y="140"/>
                    </a:lnTo>
                    <a:lnTo>
                      <a:pt x="137" y="137"/>
                    </a:lnTo>
                    <a:lnTo>
                      <a:pt x="175" y="123"/>
                    </a:lnTo>
                    <a:lnTo>
                      <a:pt x="172" y="113"/>
                    </a:lnTo>
                    <a:lnTo>
                      <a:pt x="172" y="111"/>
                    </a:lnTo>
                    <a:lnTo>
                      <a:pt x="174" y="110"/>
                    </a:lnTo>
                    <a:lnTo>
                      <a:pt x="175" y="107"/>
                    </a:lnTo>
                    <a:lnTo>
                      <a:pt x="175" y="105"/>
                    </a:lnTo>
                    <a:lnTo>
                      <a:pt x="175" y="102"/>
                    </a:lnTo>
                    <a:lnTo>
                      <a:pt x="175" y="99"/>
                    </a:lnTo>
                    <a:lnTo>
                      <a:pt x="175" y="95"/>
                    </a:lnTo>
                    <a:lnTo>
                      <a:pt x="175" y="93"/>
                    </a:lnTo>
                    <a:lnTo>
                      <a:pt x="175" y="91"/>
                    </a:lnTo>
                    <a:lnTo>
                      <a:pt x="176" y="90"/>
                    </a:lnTo>
                    <a:lnTo>
                      <a:pt x="178" y="88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89" y="78"/>
                    </a:lnTo>
                    <a:lnTo>
                      <a:pt x="186" y="75"/>
                    </a:lnTo>
                    <a:lnTo>
                      <a:pt x="184" y="75"/>
                    </a:lnTo>
                    <a:lnTo>
                      <a:pt x="183" y="75"/>
                    </a:lnTo>
                    <a:lnTo>
                      <a:pt x="183" y="74"/>
                    </a:lnTo>
                    <a:lnTo>
                      <a:pt x="183" y="67"/>
                    </a:lnTo>
                    <a:lnTo>
                      <a:pt x="183" y="64"/>
                    </a:lnTo>
                    <a:lnTo>
                      <a:pt x="182" y="60"/>
                    </a:lnTo>
                    <a:lnTo>
                      <a:pt x="182" y="59"/>
                    </a:lnTo>
                    <a:lnTo>
                      <a:pt x="183" y="56"/>
                    </a:lnTo>
                    <a:lnTo>
                      <a:pt x="186" y="55"/>
                    </a:lnTo>
                    <a:lnTo>
                      <a:pt x="187" y="55"/>
                    </a:lnTo>
                    <a:lnTo>
                      <a:pt x="187" y="53"/>
                    </a:lnTo>
                    <a:lnTo>
                      <a:pt x="190" y="51"/>
                    </a:lnTo>
                    <a:lnTo>
                      <a:pt x="191" y="48"/>
                    </a:lnTo>
                    <a:lnTo>
                      <a:pt x="193" y="45"/>
                    </a:lnTo>
                    <a:lnTo>
                      <a:pt x="191" y="44"/>
                    </a:lnTo>
                    <a:lnTo>
                      <a:pt x="190" y="43"/>
                    </a:lnTo>
                    <a:lnTo>
                      <a:pt x="190" y="40"/>
                    </a:lnTo>
                    <a:lnTo>
                      <a:pt x="190" y="37"/>
                    </a:lnTo>
                    <a:lnTo>
                      <a:pt x="190" y="33"/>
                    </a:lnTo>
                    <a:lnTo>
                      <a:pt x="190" y="32"/>
                    </a:lnTo>
                    <a:lnTo>
                      <a:pt x="189" y="31"/>
                    </a:lnTo>
                    <a:lnTo>
                      <a:pt x="187" y="29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79" y="21"/>
                    </a:lnTo>
                    <a:lnTo>
                      <a:pt x="176" y="21"/>
                    </a:lnTo>
                    <a:lnTo>
                      <a:pt x="175" y="20"/>
                    </a:lnTo>
                    <a:lnTo>
                      <a:pt x="171" y="16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9"/>
                    </a:lnTo>
                    <a:lnTo>
                      <a:pt x="167" y="5"/>
                    </a:lnTo>
                    <a:lnTo>
                      <a:pt x="159" y="2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8" y="9"/>
                    </a:lnTo>
                    <a:lnTo>
                      <a:pt x="154" y="9"/>
                    </a:lnTo>
                    <a:lnTo>
                      <a:pt x="148" y="9"/>
                    </a:lnTo>
                    <a:lnTo>
                      <a:pt x="145" y="8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116" y="8"/>
                    </a:lnTo>
                    <a:lnTo>
                      <a:pt x="105" y="16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2" y="32"/>
                    </a:lnTo>
                    <a:lnTo>
                      <a:pt x="102" y="33"/>
                    </a:lnTo>
                    <a:lnTo>
                      <a:pt x="102" y="36"/>
                    </a:lnTo>
                    <a:lnTo>
                      <a:pt x="104" y="39"/>
                    </a:lnTo>
                    <a:lnTo>
                      <a:pt x="105" y="41"/>
                    </a:lnTo>
                    <a:lnTo>
                      <a:pt x="106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6" y="60"/>
                    </a:lnTo>
                    <a:lnTo>
                      <a:pt x="112" y="64"/>
                    </a:lnTo>
                    <a:lnTo>
                      <a:pt x="114" y="67"/>
                    </a:lnTo>
                    <a:lnTo>
                      <a:pt x="117" y="67"/>
                    </a:lnTo>
                    <a:lnTo>
                      <a:pt x="120" y="68"/>
                    </a:lnTo>
                    <a:lnTo>
                      <a:pt x="121" y="70"/>
                    </a:lnTo>
                    <a:lnTo>
                      <a:pt x="123" y="72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35" y="75"/>
                    </a:lnTo>
                    <a:lnTo>
                      <a:pt x="137" y="74"/>
                    </a:lnTo>
                    <a:lnTo>
                      <a:pt x="137" y="94"/>
                    </a:lnTo>
                    <a:lnTo>
                      <a:pt x="131" y="91"/>
                    </a:lnTo>
                    <a:lnTo>
                      <a:pt x="129" y="93"/>
                    </a:lnTo>
                    <a:lnTo>
                      <a:pt x="125" y="94"/>
                    </a:lnTo>
                    <a:lnTo>
                      <a:pt x="123" y="95"/>
                    </a:lnTo>
                    <a:lnTo>
                      <a:pt x="120" y="95"/>
                    </a:lnTo>
                    <a:lnTo>
                      <a:pt x="117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6" y="84"/>
                    </a:lnTo>
                    <a:lnTo>
                      <a:pt x="114" y="82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09" y="79"/>
                    </a:lnTo>
                    <a:lnTo>
                      <a:pt x="105" y="79"/>
                    </a:lnTo>
                    <a:lnTo>
                      <a:pt x="104" y="78"/>
                    </a:lnTo>
                    <a:lnTo>
                      <a:pt x="102" y="76"/>
                    </a:lnTo>
                    <a:lnTo>
                      <a:pt x="101" y="74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6" y="64"/>
                    </a:lnTo>
                    <a:lnTo>
                      <a:pt x="85" y="66"/>
                    </a:lnTo>
                    <a:lnTo>
                      <a:pt x="84" y="67"/>
                    </a:lnTo>
                    <a:lnTo>
                      <a:pt x="82" y="68"/>
                    </a:lnTo>
                    <a:lnTo>
                      <a:pt x="78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2" y="59"/>
                    </a:lnTo>
                    <a:lnTo>
                      <a:pt x="61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36" y="48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9" y="64"/>
                    </a:lnTo>
                    <a:lnTo>
                      <a:pt x="38" y="67"/>
                    </a:lnTo>
                    <a:lnTo>
                      <a:pt x="38" y="68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9"/>
                    </a:lnTo>
                    <a:lnTo>
                      <a:pt x="38" y="83"/>
                    </a:lnTo>
                    <a:lnTo>
                      <a:pt x="36" y="86"/>
                    </a:lnTo>
                    <a:lnTo>
                      <a:pt x="0" y="86"/>
                    </a:lnTo>
                    <a:lnTo>
                      <a:pt x="0" y="161"/>
                    </a:lnTo>
                    <a:lnTo>
                      <a:pt x="1" y="163"/>
                    </a:lnTo>
                    <a:lnTo>
                      <a:pt x="3" y="165"/>
                    </a:lnTo>
                    <a:lnTo>
                      <a:pt x="4" y="171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12" y="183"/>
                    </a:lnTo>
                    <a:lnTo>
                      <a:pt x="15" y="185"/>
                    </a:lnTo>
                    <a:lnTo>
                      <a:pt x="16" y="188"/>
                    </a:lnTo>
                    <a:lnTo>
                      <a:pt x="18" y="192"/>
                    </a:lnTo>
                    <a:lnTo>
                      <a:pt x="18" y="193"/>
                    </a:lnTo>
                    <a:lnTo>
                      <a:pt x="19" y="195"/>
                    </a:lnTo>
                    <a:lnTo>
                      <a:pt x="20" y="196"/>
                    </a:lnTo>
                    <a:lnTo>
                      <a:pt x="23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248"/>
              <p:cNvSpPr>
                <a:spLocks noEditPoints="1"/>
              </p:cNvSpPr>
              <p:nvPr/>
            </p:nvSpPr>
            <p:spPr bwMode="auto">
              <a:xfrm>
                <a:off x="2817" y="2636"/>
                <a:ext cx="335" cy="390"/>
              </a:xfrm>
              <a:custGeom>
                <a:avLst/>
                <a:gdLst>
                  <a:gd name="T0" fmla="*/ 125 w 335"/>
                  <a:gd name="T1" fmla="*/ 8 h 390"/>
                  <a:gd name="T2" fmla="*/ 146 w 335"/>
                  <a:gd name="T3" fmla="*/ 5 h 390"/>
                  <a:gd name="T4" fmla="*/ 175 w 335"/>
                  <a:gd name="T5" fmla="*/ 16 h 390"/>
                  <a:gd name="T6" fmla="*/ 194 w 335"/>
                  <a:gd name="T7" fmla="*/ 9 h 390"/>
                  <a:gd name="T8" fmla="*/ 208 w 335"/>
                  <a:gd name="T9" fmla="*/ 12 h 390"/>
                  <a:gd name="T10" fmla="*/ 219 w 335"/>
                  <a:gd name="T11" fmla="*/ 5 h 390"/>
                  <a:gd name="T12" fmla="*/ 231 w 335"/>
                  <a:gd name="T13" fmla="*/ 0 h 390"/>
                  <a:gd name="T14" fmla="*/ 265 w 335"/>
                  <a:gd name="T15" fmla="*/ 11 h 390"/>
                  <a:gd name="T16" fmla="*/ 276 w 335"/>
                  <a:gd name="T17" fmla="*/ 15 h 390"/>
                  <a:gd name="T18" fmla="*/ 291 w 335"/>
                  <a:gd name="T19" fmla="*/ 19 h 390"/>
                  <a:gd name="T20" fmla="*/ 301 w 335"/>
                  <a:gd name="T21" fmla="*/ 19 h 390"/>
                  <a:gd name="T22" fmla="*/ 319 w 335"/>
                  <a:gd name="T23" fmla="*/ 35 h 390"/>
                  <a:gd name="T24" fmla="*/ 335 w 335"/>
                  <a:gd name="T25" fmla="*/ 48 h 390"/>
                  <a:gd name="T26" fmla="*/ 330 w 335"/>
                  <a:gd name="T27" fmla="*/ 62 h 390"/>
                  <a:gd name="T28" fmla="*/ 330 w 335"/>
                  <a:gd name="T29" fmla="*/ 82 h 390"/>
                  <a:gd name="T30" fmla="*/ 312 w 335"/>
                  <a:gd name="T31" fmla="*/ 95 h 390"/>
                  <a:gd name="T32" fmla="*/ 300 w 335"/>
                  <a:gd name="T33" fmla="*/ 124 h 390"/>
                  <a:gd name="T34" fmla="*/ 288 w 335"/>
                  <a:gd name="T35" fmla="*/ 134 h 390"/>
                  <a:gd name="T36" fmla="*/ 293 w 335"/>
                  <a:gd name="T37" fmla="*/ 141 h 390"/>
                  <a:gd name="T38" fmla="*/ 293 w 335"/>
                  <a:gd name="T39" fmla="*/ 155 h 390"/>
                  <a:gd name="T40" fmla="*/ 280 w 335"/>
                  <a:gd name="T41" fmla="*/ 171 h 390"/>
                  <a:gd name="T42" fmla="*/ 285 w 335"/>
                  <a:gd name="T43" fmla="*/ 180 h 390"/>
                  <a:gd name="T44" fmla="*/ 289 w 335"/>
                  <a:gd name="T45" fmla="*/ 194 h 390"/>
                  <a:gd name="T46" fmla="*/ 288 w 335"/>
                  <a:gd name="T47" fmla="*/ 217 h 390"/>
                  <a:gd name="T48" fmla="*/ 291 w 335"/>
                  <a:gd name="T49" fmla="*/ 237 h 390"/>
                  <a:gd name="T50" fmla="*/ 311 w 335"/>
                  <a:gd name="T51" fmla="*/ 280 h 390"/>
                  <a:gd name="T52" fmla="*/ 277 w 335"/>
                  <a:gd name="T53" fmla="*/ 307 h 390"/>
                  <a:gd name="T54" fmla="*/ 269 w 335"/>
                  <a:gd name="T55" fmla="*/ 318 h 390"/>
                  <a:gd name="T56" fmla="*/ 276 w 335"/>
                  <a:gd name="T57" fmla="*/ 334 h 390"/>
                  <a:gd name="T58" fmla="*/ 278 w 335"/>
                  <a:gd name="T59" fmla="*/ 355 h 390"/>
                  <a:gd name="T60" fmla="*/ 299 w 335"/>
                  <a:gd name="T61" fmla="*/ 371 h 390"/>
                  <a:gd name="T62" fmla="*/ 297 w 335"/>
                  <a:gd name="T63" fmla="*/ 389 h 390"/>
                  <a:gd name="T64" fmla="*/ 288 w 335"/>
                  <a:gd name="T65" fmla="*/ 379 h 390"/>
                  <a:gd name="T66" fmla="*/ 274 w 335"/>
                  <a:gd name="T67" fmla="*/ 371 h 390"/>
                  <a:gd name="T68" fmla="*/ 266 w 335"/>
                  <a:gd name="T69" fmla="*/ 358 h 390"/>
                  <a:gd name="T70" fmla="*/ 256 w 335"/>
                  <a:gd name="T71" fmla="*/ 362 h 390"/>
                  <a:gd name="T72" fmla="*/ 233 w 335"/>
                  <a:gd name="T73" fmla="*/ 358 h 390"/>
                  <a:gd name="T74" fmla="*/ 226 w 335"/>
                  <a:gd name="T75" fmla="*/ 354 h 390"/>
                  <a:gd name="T76" fmla="*/ 208 w 335"/>
                  <a:gd name="T77" fmla="*/ 343 h 390"/>
                  <a:gd name="T78" fmla="*/ 187 w 335"/>
                  <a:gd name="T79" fmla="*/ 347 h 390"/>
                  <a:gd name="T80" fmla="*/ 179 w 335"/>
                  <a:gd name="T81" fmla="*/ 330 h 390"/>
                  <a:gd name="T82" fmla="*/ 177 w 335"/>
                  <a:gd name="T83" fmla="*/ 312 h 390"/>
                  <a:gd name="T84" fmla="*/ 172 w 335"/>
                  <a:gd name="T85" fmla="*/ 288 h 390"/>
                  <a:gd name="T86" fmla="*/ 169 w 335"/>
                  <a:gd name="T87" fmla="*/ 273 h 390"/>
                  <a:gd name="T88" fmla="*/ 153 w 335"/>
                  <a:gd name="T89" fmla="*/ 260 h 390"/>
                  <a:gd name="T90" fmla="*/ 132 w 335"/>
                  <a:gd name="T91" fmla="*/ 264 h 390"/>
                  <a:gd name="T92" fmla="*/ 128 w 335"/>
                  <a:gd name="T93" fmla="*/ 276 h 390"/>
                  <a:gd name="T94" fmla="*/ 110 w 335"/>
                  <a:gd name="T95" fmla="*/ 280 h 390"/>
                  <a:gd name="T96" fmla="*/ 101 w 335"/>
                  <a:gd name="T97" fmla="*/ 258 h 390"/>
                  <a:gd name="T98" fmla="*/ 62 w 335"/>
                  <a:gd name="T99" fmla="*/ 234 h 390"/>
                  <a:gd name="T100" fmla="*/ 19 w 335"/>
                  <a:gd name="T101" fmla="*/ 241 h 390"/>
                  <a:gd name="T102" fmla="*/ 0 w 335"/>
                  <a:gd name="T103" fmla="*/ 229 h 390"/>
                  <a:gd name="T104" fmla="*/ 21 w 335"/>
                  <a:gd name="T105" fmla="*/ 204 h 390"/>
                  <a:gd name="T106" fmla="*/ 37 w 335"/>
                  <a:gd name="T107" fmla="*/ 203 h 390"/>
                  <a:gd name="T108" fmla="*/ 52 w 335"/>
                  <a:gd name="T109" fmla="*/ 195 h 390"/>
                  <a:gd name="T110" fmla="*/ 76 w 335"/>
                  <a:gd name="T111" fmla="*/ 202 h 390"/>
                  <a:gd name="T112" fmla="*/ 83 w 335"/>
                  <a:gd name="T113" fmla="*/ 184 h 390"/>
                  <a:gd name="T114" fmla="*/ 85 w 335"/>
                  <a:gd name="T115" fmla="*/ 161 h 390"/>
                  <a:gd name="T116" fmla="*/ 91 w 335"/>
                  <a:gd name="T117" fmla="*/ 142 h 390"/>
                  <a:gd name="T118" fmla="*/ 98 w 335"/>
                  <a:gd name="T119" fmla="*/ 121 h 390"/>
                  <a:gd name="T120" fmla="*/ 103 w 335"/>
                  <a:gd name="T121" fmla="*/ 91 h 390"/>
                  <a:gd name="T122" fmla="*/ 107 w 335"/>
                  <a:gd name="T123" fmla="*/ 60 h 390"/>
                  <a:gd name="T124" fmla="*/ 292 w 335"/>
                  <a:gd name="T125" fmla="*/ 167 h 3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5" h="390">
                    <a:moveTo>
                      <a:pt x="114" y="37"/>
                    </a:moveTo>
                    <a:lnTo>
                      <a:pt x="116" y="21"/>
                    </a:lnTo>
                    <a:lnTo>
                      <a:pt x="120" y="19"/>
                    </a:lnTo>
                    <a:lnTo>
                      <a:pt x="122" y="16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5" y="8"/>
                    </a:lnTo>
                    <a:lnTo>
                      <a:pt x="126" y="5"/>
                    </a:lnTo>
                    <a:lnTo>
                      <a:pt x="129" y="4"/>
                    </a:lnTo>
                    <a:lnTo>
                      <a:pt x="130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9" y="8"/>
                    </a:lnTo>
                    <a:lnTo>
                      <a:pt x="152" y="11"/>
                    </a:lnTo>
                    <a:lnTo>
                      <a:pt x="155" y="13"/>
                    </a:lnTo>
                    <a:lnTo>
                      <a:pt x="157" y="15"/>
                    </a:lnTo>
                    <a:lnTo>
                      <a:pt x="161" y="15"/>
                    </a:lnTo>
                    <a:lnTo>
                      <a:pt x="169" y="15"/>
                    </a:lnTo>
                    <a:lnTo>
                      <a:pt x="175" y="16"/>
                    </a:lnTo>
                    <a:lnTo>
                      <a:pt x="180" y="17"/>
                    </a:lnTo>
                    <a:lnTo>
                      <a:pt x="190" y="19"/>
                    </a:lnTo>
                    <a:lnTo>
                      <a:pt x="190" y="13"/>
                    </a:lnTo>
                    <a:lnTo>
                      <a:pt x="191" y="12"/>
                    </a:lnTo>
                    <a:lnTo>
                      <a:pt x="191" y="11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2" y="13"/>
                    </a:lnTo>
                    <a:lnTo>
                      <a:pt x="204" y="13"/>
                    </a:lnTo>
                    <a:lnTo>
                      <a:pt x="208" y="12"/>
                    </a:lnTo>
                    <a:lnTo>
                      <a:pt x="211" y="11"/>
                    </a:lnTo>
                    <a:lnTo>
                      <a:pt x="214" y="11"/>
                    </a:lnTo>
                    <a:lnTo>
                      <a:pt x="214" y="8"/>
                    </a:lnTo>
                    <a:lnTo>
                      <a:pt x="215" y="7"/>
                    </a:lnTo>
                    <a:lnTo>
                      <a:pt x="216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7"/>
                    </a:lnTo>
                    <a:lnTo>
                      <a:pt x="221" y="8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9" y="1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50" y="2"/>
                    </a:lnTo>
                    <a:lnTo>
                      <a:pt x="260" y="2"/>
                    </a:lnTo>
                    <a:lnTo>
                      <a:pt x="265" y="11"/>
                    </a:lnTo>
                    <a:lnTo>
                      <a:pt x="266" y="13"/>
                    </a:lnTo>
                    <a:lnTo>
                      <a:pt x="268" y="16"/>
                    </a:lnTo>
                    <a:lnTo>
                      <a:pt x="269" y="19"/>
                    </a:lnTo>
                    <a:lnTo>
                      <a:pt x="272" y="19"/>
                    </a:lnTo>
                    <a:lnTo>
                      <a:pt x="273" y="19"/>
                    </a:lnTo>
                    <a:lnTo>
                      <a:pt x="276" y="17"/>
                    </a:lnTo>
                    <a:lnTo>
                      <a:pt x="276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80" y="13"/>
                    </a:lnTo>
                    <a:lnTo>
                      <a:pt x="284" y="16"/>
                    </a:lnTo>
                    <a:lnTo>
                      <a:pt x="286" y="19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3" y="16"/>
                    </a:lnTo>
                    <a:lnTo>
                      <a:pt x="295" y="15"/>
                    </a:lnTo>
                    <a:lnTo>
                      <a:pt x="296" y="15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300" y="16"/>
                    </a:lnTo>
                    <a:lnTo>
                      <a:pt x="301" y="19"/>
                    </a:lnTo>
                    <a:lnTo>
                      <a:pt x="305" y="24"/>
                    </a:lnTo>
                    <a:lnTo>
                      <a:pt x="307" y="27"/>
                    </a:lnTo>
                    <a:lnTo>
                      <a:pt x="308" y="29"/>
                    </a:lnTo>
                    <a:lnTo>
                      <a:pt x="311" y="31"/>
                    </a:lnTo>
                    <a:lnTo>
                      <a:pt x="313" y="32"/>
                    </a:lnTo>
                    <a:lnTo>
                      <a:pt x="317" y="33"/>
                    </a:lnTo>
                    <a:lnTo>
                      <a:pt x="319" y="35"/>
                    </a:lnTo>
                    <a:lnTo>
                      <a:pt x="321" y="36"/>
                    </a:lnTo>
                    <a:lnTo>
                      <a:pt x="323" y="36"/>
                    </a:lnTo>
                    <a:lnTo>
                      <a:pt x="326" y="35"/>
                    </a:lnTo>
                    <a:lnTo>
                      <a:pt x="335" y="39"/>
                    </a:lnTo>
                    <a:lnTo>
                      <a:pt x="335" y="43"/>
                    </a:lnTo>
                    <a:lnTo>
                      <a:pt x="335" y="46"/>
                    </a:lnTo>
                    <a:lnTo>
                      <a:pt x="335" y="48"/>
                    </a:lnTo>
                    <a:lnTo>
                      <a:pt x="334" y="51"/>
                    </a:lnTo>
                    <a:lnTo>
                      <a:pt x="330" y="55"/>
                    </a:lnTo>
                    <a:lnTo>
                      <a:pt x="328" y="58"/>
                    </a:lnTo>
                    <a:lnTo>
                      <a:pt x="328" y="59"/>
                    </a:lnTo>
                    <a:lnTo>
                      <a:pt x="330" y="59"/>
                    </a:lnTo>
                    <a:lnTo>
                      <a:pt x="331" y="59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6" y="72"/>
                    </a:lnTo>
                    <a:lnTo>
                      <a:pt x="326" y="77"/>
                    </a:lnTo>
                    <a:lnTo>
                      <a:pt x="327" y="78"/>
                    </a:lnTo>
                    <a:lnTo>
                      <a:pt x="328" y="78"/>
                    </a:lnTo>
                    <a:lnTo>
                      <a:pt x="330" y="81"/>
                    </a:lnTo>
                    <a:lnTo>
                      <a:pt x="330" y="82"/>
                    </a:lnTo>
                    <a:lnTo>
                      <a:pt x="328" y="85"/>
                    </a:lnTo>
                    <a:lnTo>
                      <a:pt x="323" y="91"/>
                    </a:lnTo>
                    <a:lnTo>
                      <a:pt x="323" y="89"/>
                    </a:lnTo>
                    <a:lnTo>
                      <a:pt x="326" y="85"/>
                    </a:lnTo>
                    <a:lnTo>
                      <a:pt x="319" y="90"/>
                    </a:lnTo>
                    <a:lnTo>
                      <a:pt x="315" y="93"/>
                    </a:lnTo>
                    <a:lnTo>
                      <a:pt x="312" y="95"/>
                    </a:lnTo>
                    <a:lnTo>
                      <a:pt x="313" y="98"/>
                    </a:lnTo>
                    <a:lnTo>
                      <a:pt x="313" y="102"/>
                    </a:lnTo>
                    <a:lnTo>
                      <a:pt x="305" y="106"/>
                    </a:lnTo>
                    <a:lnTo>
                      <a:pt x="304" y="109"/>
                    </a:lnTo>
                    <a:lnTo>
                      <a:pt x="301" y="113"/>
                    </a:lnTo>
                    <a:lnTo>
                      <a:pt x="301" y="116"/>
                    </a:lnTo>
                    <a:lnTo>
                      <a:pt x="300" y="124"/>
                    </a:lnTo>
                    <a:lnTo>
                      <a:pt x="299" y="128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5" y="130"/>
                    </a:lnTo>
                    <a:lnTo>
                      <a:pt x="292" y="130"/>
                    </a:lnTo>
                    <a:lnTo>
                      <a:pt x="291" y="132"/>
                    </a:lnTo>
                    <a:lnTo>
                      <a:pt x="288" y="134"/>
                    </a:lnTo>
                    <a:lnTo>
                      <a:pt x="285" y="138"/>
                    </a:lnTo>
                    <a:lnTo>
                      <a:pt x="285" y="141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2" y="144"/>
                    </a:lnTo>
                    <a:lnTo>
                      <a:pt x="295" y="138"/>
                    </a:lnTo>
                    <a:lnTo>
                      <a:pt x="293" y="141"/>
                    </a:lnTo>
                    <a:lnTo>
                      <a:pt x="293" y="144"/>
                    </a:lnTo>
                    <a:lnTo>
                      <a:pt x="291" y="147"/>
                    </a:lnTo>
                    <a:lnTo>
                      <a:pt x="291" y="149"/>
                    </a:lnTo>
                    <a:lnTo>
                      <a:pt x="291" y="151"/>
                    </a:lnTo>
                    <a:lnTo>
                      <a:pt x="291" y="152"/>
                    </a:lnTo>
                    <a:lnTo>
                      <a:pt x="292" y="155"/>
                    </a:lnTo>
                    <a:lnTo>
                      <a:pt x="293" y="155"/>
                    </a:lnTo>
                    <a:lnTo>
                      <a:pt x="292" y="164"/>
                    </a:lnTo>
                    <a:lnTo>
                      <a:pt x="288" y="160"/>
                    </a:lnTo>
                    <a:lnTo>
                      <a:pt x="285" y="159"/>
                    </a:lnTo>
                    <a:lnTo>
                      <a:pt x="284" y="157"/>
                    </a:lnTo>
                    <a:lnTo>
                      <a:pt x="282" y="161"/>
                    </a:lnTo>
                    <a:lnTo>
                      <a:pt x="280" y="167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1" y="175"/>
                    </a:lnTo>
                    <a:lnTo>
                      <a:pt x="284" y="175"/>
                    </a:lnTo>
                    <a:lnTo>
                      <a:pt x="284" y="176"/>
                    </a:lnTo>
                    <a:lnTo>
                      <a:pt x="284" y="179"/>
                    </a:lnTo>
                    <a:lnTo>
                      <a:pt x="284" y="180"/>
                    </a:lnTo>
                    <a:lnTo>
                      <a:pt x="285" y="180"/>
                    </a:lnTo>
                    <a:lnTo>
                      <a:pt x="288" y="183"/>
                    </a:lnTo>
                    <a:lnTo>
                      <a:pt x="292" y="183"/>
                    </a:lnTo>
                    <a:lnTo>
                      <a:pt x="295" y="191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1" y="194"/>
                    </a:lnTo>
                    <a:lnTo>
                      <a:pt x="289" y="194"/>
                    </a:lnTo>
                    <a:lnTo>
                      <a:pt x="288" y="198"/>
                    </a:lnTo>
                    <a:lnTo>
                      <a:pt x="285" y="204"/>
                    </a:lnTo>
                    <a:lnTo>
                      <a:pt x="285" y="208"/>
                    </a:lnTo>
                    <a:lnTo>
                      <a:pt x="285" y="211"/>
                    </a:lnTo>
                    <a:lnTo>
                      <a:pt x="286" y="212"/>
                    </a:lnTo>
                    <a:lnTo>
                      <a:pt x="289" y="214"/>
                    </a:lnTo>
                    <a:lnTo>
                      <a:pt x="288" y="217"/>
                    </a:lnTo>
                    <a:lnTo>
                      <a:pt x="288" y="218"/>
                    </a:lnTo>
                    <a:lnTo>
                      <a:pt x="286" y="221"/>
                    </a:lnTo>
                    <a:lnTo>
                      <a:pt x="286" y="225"/>
                    </a:lnTo>
                    <a:lnTo>
                      <a:pt x="292" y="229"/>
                    </a:lnTo>
                    <a:lnTo>
                      <a:pt x="292" y="234"/>
                    </a:lnTo>
                    <a:lnTo>
                      <a:pt x="292" y="235"/>
                    </a:lnTo>
                    <a:lnTo>
                      <a:pt x="291" y="237"/>
                    </a:lnTo>
                    <a:lnTo>
                      <a:pt x="289" y="241"/>
                    </a:lnTo>
                    <a:lnTo>
                      <a:pt x="286" y="242"/>
                    </a:lnTo>
                    <a:lnTo>
                      <a:pt x="291" y="253"/>
                    </a:lnTo>
                    <a:lnTo>
                      <a:pt x="295" y="265"/>
                    </a:lnTo>
                    <a:lnTo>
                      <a:pt x="311" y="276"/>
                    </a:lnTo>
                    <a:lnTo>
                      <a:pt x="311" y="278"/>
                    </a:lnTo>
                    <a:lnTo>
                      <a:pt x="311" y="280"/>
                    </a:lnTo>
                    <a:lnTo>
                      <a:pt x="309" y="281"/>
                    </a:lnTo>
                    <a:lnTo>
                      <a:pt x="311" y="284"/>
                    </a:lnTo>
                    <a:lnTo>
                      <a:pt x="312" y="289"/>
                    </a:lnTo>
                    <a:lnTo>
                      <a:pt x="315" y="295"/>
                    </a:lnTo>
                    <a:lnTo>
                      <a:pt x="288" y="303"/>
                    </a:lnTo>
                    <a:lnTo>
                      <a:pt x="277" y="311"/>
                    </a:lnTo>
                    <a:lnTo>
                      <a:pt x="277" y="307"/>
                    </a:lnTo>
                    <a:lnTo>
                      <a:pt x="278" y="305"/>
                    </a:lnTo>
                    <a:lnTo>
                      <a:pt x="280" y="304"/>
                    </a:lnTo>
                    <a:lnTo>
                      <a:pt x="273" y="308"/>
                    </a:lnTo>
                    <a:lnTo>
                      <a:pt x="266" y="312"/>
                    </a:lnTo>
                    <a:lnTo>
                      <a:pt x="268" y="315"/>
                    </a:lnTo>
                    <a:lnTo>
                      <a:pt x="269" y="316"/>
                    </a:lnTo>
                    <a:lnTo>
                      <a:pt x="269" y="318"/>
                    </a:lnTo>
                    <a:lnTo>
                      <a:pt x="273" y="318"/>
                    </a:lnTo>
                    <a:lnTo>
                      <a:pt x="273" y="322"/>
                    </a:lnTo>
                    <a:lnTo>
                      <a:pt x="273" y="324"/>
                    </a:lnTo>
                    <a:lnTo>
                      <a:pt x="274" y="327"/>
                    </a:lnTo>
                    <a:lnTo>
                      <a:pt x="274" y="328"/>
                    </a:lnTo>
                    <a:lnTo>
                      <a:pt x="274" y="331"/>
                    </a:lnTo>
                    <a:lnTo>
                      <a:pt x="276" y="334"/>
                    </a:lnTo>
                    <a:lnTo>
                      <a:pt x="277" y="336"/>
                    </a:lnTo>
                    <a:lnTo>
                      <a:pt x="278" y="339"/>
                    </a:lnTo>
                    <a:lnTo>
                      <a:pt x="278" y="342"/>
                    </a:lnTo>
                    <a:lnTo>
                      <a:pt x="277" y="347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8" y="355"/>
                    </a:lnTo>
                    <a:lnTo>
                      <a:pt x="284" y="359"/>
                    </a:lnTo>
                    <a:lnTo>
                      <a:pt x="286" y="362"/>
                    </a:lnTo>
                    <a:lnTo>
                      <a:pt x="289" y="362"/>
                    </a:lnTo>
                    <a:lnTo>
                      <a:pt x="292" y="363"/>
                    </a:lnTo>
                    <a:lnTo>
                      <a:pt x="293" y="365"/>
                    </a:lnTo>
                    <a:lnTo>
                      <a:pt x="295" y="367"/>
                    </a:lnTo>
                    <a:lnTo>
                      <a:pt x="299" y="371"/>
                    </a:lnTo>
                    <a:lnTo>
                      <a:pt x="300" y="370"/>
                    </a:lnTo>
                    <a:lnTo>
                      <a:pt x="307" y="370"/>
                    </a:lnTo>
                    <a:lnTo>
                      <a:pt x="309" y="369"/>
                    </a:lnTo>
                    <a:lnTo>
                      <a:pt x="309" y="389"/>
                    </a:lnTo>
                    <a:lnTo>
                      <a:pt x="303" y="386"/>
                    </a:lnTo>
                    <a:lnTo>
                      <a:pt x="301" y="388"/>
                    </a:lnTo>
                    <a:lnTo>
                      <a:pt x="297" y="389"/>
                    </a:lnTo>
                    <a:lnTo>
                      <a:pt x="295" y="390"/>
                    </a:lnTo>
                    <a:lnTo>
                      <a:pt x="292" y="390"/>
                    </a:lnTo>
                    <a:lnTo>
                      <a:pt x="289" y="390"/>
                    </a:lnTo>
                    <a:lnTo>
                      <a:pt x="288" y="389"/>
                    </a:lnTo>
                    <a:lnTo>
                      <a:pt x="288" y="388"/>
                    </a:lnTo>
                    <a:lnTo>
                      <a:pt x="288" y="382"/>
                    </a:lnTo>
                    <a:lnTo>
                      <a:pt x="288" y="379"/>
                    </a:lnTo>
                    <a:lnTo>
                      <a:pt x="286" y="377"/>
                    </a:lnTo>
                    <a:lnTo>
                      <a:pt x="285" y="375"/>
                    </a:lnTo>
                    <a:lnTo>
                      <a:pt x="284" y="375"/>
                    </a:lnTo>
                    <a:lnTo>
                      <a:pt x="281" y="374"/>
                    </a:lnTo>
                    <a:lnTo>
                      <a:pt x="277" y="374"/>
                    </a:lnTo>
                    <a:lnTo>
                      <a:pt x="276" y="373"/>
                    </a:lnTo>
                    <a:lnTo>
                      <a:pt x="274" y="371"/>
                    </a:lnTo>
                    <a:lnTo>
                      <a:pt x="273" y="369"/>
                    </a:lnTo>
                    <a:lnTo>
                      <a:pt x="270" y="366"/>
                    </a:lnTo>
                    <a:lnTo>
                      <a:pt x="269" y="365"/>
                    </a:lnTo>
                    <a:lnTo>
                      <a:pt x="268" y="363"/>
                    </a:lnTo>
                    <a:lnTo>
                      <a:pt x="268" y="359"/>
                    </a:lnTo>
                    <a:lnTo>
                      <a:pt x="268" y="358"/>
                    </a:lnTo>
                    <a:lnTo>
                      <a:pt x="266" y="358"/>
                    </a:lnTo>
                    <a:lnTo>
                      <a:pt x="265" y="358"/>
                    </a:lnTo>
                    <a:lnTo>
                      <a:pt x="262" y="357"/>
                    </a:lnTo>
                    <a:lnTo>
                      <a:pt x="261" y="357"/>
                    </a:lnTo>
                    <a:lnTo>
                      <a:pt x="260" y="357"/>
                    </a:lnTo>
                    <a:lnTo>
                      <a:pt x="258" y="359"/>
                    </a:lnTo>
                    <a:lnTo>
                      <a:pt x="257" y="361"/>
                    </a:lnTo>
                    <a:lnTo>
                      <a:pt x="256" y="362"/>
                    </a:lnTo>
                    <a:lnTo>
                      <a:pt x="254" y="363"/>
                    </a:lnTo>
                    <a:lnTo>
                      <a:pt x="250" y="363"/>
                    </a:lnTo>
                    <a:lnTo>
                      <a:pt x="238" y="363"/>
                    </a:lnTo>
                    <a:lnTo>
                      <a:pt x="235" y="362"/>
                    </a:lnTo>
                    <a:lnTo>
                      <a:pt x="234" y="362"/>
                    </a:lnTo>
                    <a:lnTo>
                      <a:pt x="233" y="359"/>
                    </a:lnTo>
                    <a:lnTo>
                      <a:pt x="233" y="358"/>
                    </a:lnTo>
                    <a:lnTo>
                      <a:pt x="234" y="354"/>
                    </a:lnTo>
                    <a:lnTo>
                      <a:pt x="233" y="351"/>
                    </a:lnTo>
                    <a:lnTo>
                      <a:pt x="231" y="350"/>
                    </a:lnTo>
                    <a:lnTo>
                      <a:pt x="230" y="350"/>
                    </a:lnTo>
                    <a:lnTo>
                      <a:pt x="229" y="351"/>
                    </a:lnTo>
                    <a:lnTo>
                      <a:pt x="227" y="353"/>
                    </a:lnTo>
                    <a:lnTo>
                      <a:pt x="226" y="354"/>
                    </a:ln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3"/>
                    </a:lnTo>
                    <a:lnTo>
                      <a:pt x="221" y="351"/>
                    </a:lnTo>
                    <a:lnTo>
                      <a:pt x="219" y="344"/>
                    </a:lnTo>
                    <a:lnTo>
                      <a:pt x="218" y="342"/>
                    </a:lnTo>
                    <a:lnTo>
                      <a:pt x="208" y="343"/>
                    </a:lnTo>
                    <a:lnTo>
                      <a:pt x="204" y="343"/>
                    </a:lnTo>
                    <a:lnTo>
                      <a:pt x="198" y="343"/>
                    </a:lnTo>
                    <a:lnTo>
                      <a:pt x="194" y="343"/>
                    </a:lnTo>
                    <a:lnTo>
                      <a:pt x="192" y="343"/>
                    </a:lnTo>
                    <a:lnTo>
                      <a:pt x="190" y="344"/>
                    </a:lnTo>
                    <a:lnTo>
                      <a:pt x="188" y="347"/>
                    </a:lnTo>
                    <a:lnTo>
                      <a:pt x="187" y="347"/>
                    </a:lnTo>
                    <a:lnTo>
                      <a:pt x="184" y="346"/>
                    </a:lnTo>
                    <a:lnTo>
                      <a:pt x="181" y="344"/>
                    </a:lnTo>
                    <a:lnTo>
                      <a:pt x="180" y="342"/>
                    </a:lnTo>
                    <a:lnTo>
                      <a:pt x="180" y="339"/>
                    </a:lnTo>
                    <a:lnTo>
                      <a:pt x="180" y="336"/>
                    </a:lnTo>
                    <a:lnTo>
                      <a:pt x="179" y="332"/>
                    </a:lnTo>
                    <a:lnTo>
                      <a:pt x="179" y="330"/>
                    </a:lnTo>
                    <a:lnTo>
                      <a:pt x="179" y="327"/>
                    </a:lnTo>
                    <a:lnTo>
                      <a:pt x="180" y="323"/>
                    </a:lnTo>
                    <a:lnTo>
                      <a:pt x="180" y="320"/>
                    </a:lnTo>
                    <a:lnTo>
                      <a:pt x="181" y="318"/>
                    </a:lnTo>
                    <a:lnTo>
                      <a:pt x="180" y="315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6" y="311"/>
                    </a:lnTo>
                    <a:lnTo>
                      <a:pt x="176" y="309"/>
                    </a:lnTo>
                    <a:lnTo>
                      <a:pt x="176" y="307"/>
                    </a:lnTo>
                    <a:lnTo>
                      <a:pt x="175" y="303"/>
                    </a:lnTo>
                    <a:lnTo>
                      <a:pt x="173" y="297"/>
                    </a:lnTo>
                    <a:lnTo>
                      <a:pt x="172" y="292"/>
                    </a:lnTo>
                    <a:lnTo>
                      <a:pt x="172" y="288"/>
                    </a:lnTo>
                    <a:lnTo>
                      <a:pt x="172" y="285"/>
                    </a:lnTo>
                    <a:lnTo>
                      <a:pt x="172" y="283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0"/>
                    </a:lnTo>
                    <a:lnTo>
                      <a:pt x="169" y="277"/>
                    </a:lnTo>
                    <a:lnTo>
                      <a:pt x="169" y="273"/>
                    </a:lnTo>
                    <a:lnTo>
                      <a:pt x="169" y="270"/>
                    </a:lnTo>
                    <a:lnTo>
                      <a:pt x="168" y="268"/>
                    </a:lnTo>
                    <a:lnTo>
                      <a:pt x="165" y="266"/>
                    </a:lnTo>
                    <a:lnTo>
                      <a:pt x="161" y="265"/>
                    </a:lnTo>
                    <a:lnTo>
                      <a:pt x="153" y="266"/>
                    </a:lnTo>
                    <a:lnTo>
                      <a:pt x="153" y="261"/>
                    </a:lnTo>
                    <a:lnTo>
                      <a:pt x="153" y="260"/>
                    </a:lnTo>
                    <a:lnTo>
                      <a:pt x="152" y="260"/>
                    </a:lnTo>
                    <a:lnTo>
                      <a:pt x="148" y="260"/>
                    </a:lnTo>
                    <a:lnTo>
                      <a:pt x="144" y="260"/>
                    </a:lnTo>
                    <a:lnTo>
                      <a:pt x="137" y="258"/>
                    </a:lnTo>
                    <a:lnTo>
                      <a:pt x="134" y="260"/>
                    </a:lnTo>
                    <a:lnTo>
                      <a:pt x="133" y="261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3" y="270"/>
                    </a:lnTo>
                    <a:lnTo>
                      <a:pt x="133" y="273"/>
                    </a:lnTo>
                    <a:lnTo>
                      <a:pt x="133" y="276"/>
                    </a:lnTo>
                    <a:lnTo>
                      <a:pt x="132" y="277"/>
                    </a:lnTo>
                    <a:lnTo>
                      <a:pt x="130" y="277"/>
                    </a:lnTo>
                    <a:lnTo>
                      <a:pt x="128" y="276"/>
                    </a:lnTo>
                    <a:lnTo>
                      <a:pt x="126" y="276"/>
                    </a:lnTo>
                    <a:lnTo>
                      <a:pt x="125" y="276"/>
                    </a:lnTo>
                    <a:lnTo>
                      <a:pt x="124" y="277"/>
                    </a:lnTo>
                    <a:lnTo>
                      <a:pt x="121" y="280"/>
                    </a:lnTo>
                    <a:lnTo>
                      <a:pt x="118" y="280"/>
                    </a:lnTo>
                    <a:lnTo>
                      <a:pt x="113" y="280"/>
                    </a:lnTo>
                    <a:lnTo>
                      <a:pt x="110" y="280"/>
                    </a:lnTo>
                    <a:lnTo>
                      <a:pt x="107" y="277"/>
                    </a:lnTo>
                    <a:lnTo>
                      <a:pt x="103" y="274"/>
                    </a:lnTo>
                    <a:lnTo>
                      <a:pt x="103" y="272"/>
                    </a:lnTo>
                    <a:lnTo>
                      <a:pt x="102" y="269"/>
                    </a:lnTo>
                    <a:lnTo>
                      <a:pt x="101" y="265"/>
                    </a:lnTo>
                    <a:lnTo>
                      <a:pt x="101" y="261"/>
                    </a:lnTo>
                    <a:lnTo>
                      <a:pt x="101" y="258"/>
                    </a:lnTo>
                    <a:lnTo>
                      <a:pt x="99" y="256"/>
                    </a:lnTo>
                    <a:lnTo>
                      <a:pt x="99" y="252"/>
                    </a:lnTo>
                    <a:lnTo>
                      <a:pt x="99" y="250"/>
                    </a:lnTo>
                    <a:lnTo>
                      <a:pt x="99" y="248"/>
                    </a:lnTo>
                    <a:lnTo>
                      <a:pt x="99" y="245"/>
                    </a:lnTo>
                    <a:lnTo>
                      <a:pt x="95" y="234"/>
                    </a:lnTo>
                    <a:lnTo>
                      <a:pt x="62" y="234"/>
                    </a:lnTo>
                    <a:lnTo>
                      <a:pt x="54" y="234"/>
                    </a:lnTo>
                    <a:lnTo>
                      <a:pt x="40" y="233"/>
                    </a:lnTo>
                    <a:lnTo>
                      <a:pt x="35" y="233"/>
                    </a:lnTo>
                    <a:lnTo>
                      <a:pt x="29" y="234"/>
                    </a:lnTo>
                    <a:lnTo>
                      <a:pt x="25" y="235"/>
                    </a:lnTo>
                    <a:lnTo>
                      <a:pt x="23" y="238"/>
                    </a:lnTo>
                    <a:lnTo>
                      <a:pt x="19" y="241"/>
                    </a:lnTo>
                    <a:lnTo>
                      <a:pt x="15" y="243"/>
                    </a:lnTo>
                    <a:lnTo>
                      <a:pt x="9" y="246"/>
                    </a:lnTo>
                    <a:lnTo>
                      <a:pt x="8" y="248"/>
                    </a:lnTo>
                    <a:lnTo>
                      <a:pt x="5" y="237"/>
                    </a:lnTo>
                    <a:lnTo>
                      <a:pt x="2" y="233"/>
                    </a:lnTo>
                    <a:lnTo>
                      <a:pt x="1" y="231"/>
                    </a:lnTo>
                    <a:lnTo>
                      <a:pt x="0" y="229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16" y="218"/>
                    </a:lnTo>
                    <a:lnTo>
                      <a:pt x="15" y="218"/>
                    </a:lnTo>
                    <a:lnTo>
                      <a:pt x="15" y="217"/>
                    </a:lnTo>
                    <a:lnTo>
                      <a:pt x="16" y="212"/>
                    </a:lnTo>
                    <a:lnTo>
                      <a:pt x="21" y="204"/>
                    </a:lnTo>
                    <a:lnTo>
                      <a:pt x="23" y="206"/>
                    </a:lnTo>
                    <a:lnTo>
                      <a:pt x="24" y="206"/>
                    </a:lnTo>
                    <a:lnTo>
                      <a:pt x="25" y="204"/>
                    </a:lnTo>
                    <a:lnTo>
                      <a:pt x="28" y="203"/>
                    </a:lnTo>
                    <a:lnTo>
                      <a:pt x="31" y="203"/>
                    </a:lnTo>
                    <a:lnTo>
                      <a:pt x="36" y="204"/>
                    </a:lnTo>
                    <a:lnTo>
                      <a:pt x="37" y="203"/>
                    </a:lnTo>
                    <a:lnTo>
                      <a:pt x="39" y="203"/>
                    </a:lnTo>
                    <a:lnTo>
                      <a:pt x="39" y="200"/>
                    </a:lnTo>
                    <a:lnTo>
                      <a:pt x="37" y="196"/>
                    </a:lnTo>
                    <a:lnTo>
                      <a:pt x="44" y="198"/>
                    </a:lnTo>
                    <a:lnTo>
                      <a:pt x="47" y="198"/>
                    </a:lnTo>
                    <a:lnTo>
                      <a:pt x="50" y="196"/>
                    </a:lnTo>
                    <a:lnTo>
                      <a:pt x="52" y="195"/>
                    </a:lnTo>
                    <a:lnTo>
                      <a:pt x="51" y="207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75" y="202"/>
                    </a:lnTo>
                    <a:lnTo>
                      <a:pt x="76" y="202"/>
                    </a:lnTo>
                    <a:lnTo>
                      <a:pt x="78" y="200"/>
                    </a:lnTo>
                    <a:lnTo>
                      <a:pt x="81" y="195"/>
                    </a:lnTo>
                    <a:lnTo>
                      <a:pt x="81" y="192"/>
                    </a:lnTo>
                    <a:lnTo>
                      <a:pt x="81" y="188"/>
                    </a:lnTo>
                    <a:lnTo>
                      <a:pt x="81" y="186"/>
                    </a:lnTo>
                    <a:lnTo>
                      <a:pt x="82" y="184"/>
                    </a:lnTo>
                    <a:lnTo>
                      <a:pt x="83" y="184"/>
                    </a:lnTo>
                    <a:lnTo>
                      <a:pt x="85" y="183"/>
                    </a:lnTo>
                    <a:lnTo>
                      <a:pt x="85" y="180"/>
                    </a:lnTo>
                    <a:lnTo>
                      <a:pt x="87" y="176"/>
                    </a:lnTo>
                    <a:lnTo>
                      <a:pt x="87" y="172"/>
                    </a:lnTo>
                    <a:lnTo>
                      <a:pt x="87" y="168"/>
                    </a:lnTo>
                    <a:lnTo>
                      <a:pt x="86" y="164"/>
                    </a:lnTo>
                    <a:lnTo>
                      <a:pt x="85" y="161"/>
                    </a:lnTo>
                    <a:lnTo>
                      <a:pt x="83" y="157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89" y="145"/>
                    </a:lnTo>
                    <a:lnTo>
                      <a:pt x="90" y="144"/>
                    </a:lnTo>
                    <a:lnTo>
                      <a:pt x="91" y="142"/>
                    </a:lnTo>
                    <a:lnTo>
                      <a:pt x="93" y="141"/>
                    </a:lnTo>
                    <a:lnTo>
                      <a:pt x="94" y="140"/>
                    </a:lnTo>
                    <a:lnTo>
                      <a:pt x="94" y="138"/>
                    </a:lnTo>
                    <a:lnTo>
                      <a:pt x="95" y="134"/>
                    </a:lnTo>
                    <a:lnTo>
                      <a:pt x="95" y="130"/>
                    </a:lnTo>
                    <a:lnTo>
                      <a:pt x="97" y="126"/>
                    </a:lnTo>
                    <a:lnTo>
                      <a:pt x="98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5" y="98"/>
                    </a:lnTo>
                    <a:lnTo>
                      <a:pt x="105" y="94"/>
                    </a:lnTo>
                    <a:lnTo>
                      <a:pt x="103" y="91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5" y="78"/>
                    </a:lnTo>
                    <a:lnTo>
                      <a:pt x="105" y="74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7" y="60"/>
                    </a:lnTo>
                    <a:lnTo>
                      <a:pt x="109" y="59"/>
                    </a:lnTo>
                    <a:lnTo>
                      <a:pt x="110" y="58"/>
                    </a:lnTo>
                    <a:lnTo>
                      <a:pt x="113" y="54"/>
                    </a:lnTo>
                    <a:lnTo>
                      <a:pt x="113" y="47"/>
                    </a:lnTo>
                    <a:lnTo>
                      <a:pt x="114" y="37"/>
                    </a:lnTo>
                    <a:close/>
                    <a:moveTo>
                      <a:pt x="292" y="164"/>
                    </a:moveTo>
                    <a:lnTo>
                      <a:pt x="292" y="167"/>
                    </a:lnTo>
                    <a:lnTo>
                      <a:pt x="291" y="169"/>
                    </a:lnTo>
                    <a:lnTo>
                      <a:pt x="291" y="171"/>
                    </a:lnTo>
                    <a:lnTo>
                      <a:pt x="291" y="167"/>
                    </a:lnTo>
                    <a:lnTo>
                      <a:pt x="291" y="165"/>
                    </a:lnTo>
                    <a:lnTo>
                      <a:pt x="292" y="16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249"/>
              <p:cNvSpPr>
                <a:spLocks/>
              </p:cNvSpPr>
              <p:nvPr/>
            </p:nvSpPr>
            <p:spPr bwMode="auto">
              <a:xfrm>
                <a:off x="2928" y="1753"/>
                <a:ext cx="89" cy="101"/>
              </a:xfrm>
              <a:custGeom>
                <a:avLst/>
                <a:gdLst>
                  <a:gd name="T0" fmla="*/ 15 w 89"/>
                  <a:gd name="T1" fmla="*/ 93 h 101"/>
                  <a:gd name="T2" fmla="*/ 26 w 89"/>
                  <a:gd name="T3" fmla="*/ 83 h 101"/>
                  <a:gd name="T4" fmla="*/ 33 w 89"/>
                  <a:gd name="T5" fmla="*/ 86 h 101"/>
                  <a:gd name="T6" fmla="*/ 42 w 89"/>
                  <a:gd name="T7" fmla="*/ 101 h 101"/>
                  <a:gd name="T8" fmla="*/ 58 w 89"/>
                  <a:gd name="T9" fmla="*/ 94 h 101"/>
                  <a:gd name="T10" fmla="*/ 81 w 89"/>
                  <a:gd name="T11" fmla="*/ 82 h 101"/>
                  <a:gd name="T12" fmla="*/ 80 w 89"/>
                  <a:gd name="T13" fmla="*/ 75 h 101"/>
                  <a:gd name="T14" fmla="*/ 84 w 89"/>
                  <a:gd name="T15" fmla="*/ 68 h 101"/>
                  <a:gd name="T16" fmla="*/ 85 w 89"/>
                  <a:gd name="T17" fmla="*/ 62 h 101"/>
                  <a:gd name="T18" fmla="*/ 80 w 89"/>
                  <a:gd name="T19" fmla="*/ 56 h 101"/>
                  <a:gd name="T20" fmla="*/ 77 w 89"/>
                  <a:gd name="T21" fmla="*/ 53 h 101"/>
                  <a:gd name="T22" fmla="*/ 80 w 89"/>
                  <a:gd name="T23" fmla="*/ 48 h 101"/>
                  <a:gd name="T24" fmla="*/ 83 w 89"/>
                  <a:gd name="T25" fmla="*/ 45 h 101"/>
                  <a:gd name="T26" fmla="*/ 88 w 89"/>
                  <a:gd name="T27" fmla="*/ 40 h 101"/>
                  <a:gd name="T28" fmla="*/ 85 w 89"/>
                  <a:gd name="T29" fmla="*/ 36 h 101"/>
                  <a:gd name="T30" fmla="*/ 80 w 89"/>
                  <a:gd name="T31" fmla="*/ 32 h 101"/>
                  <a:gd name="T32" fmla="*/ 79 w 89"/>
                  <a:gd name="T33" fmla="*/ 29 h 101"/>
                  <a:gd name="T34" fmla="*/ 80 w 89"/>
                  <a:gd name="T35" fmla="*/ 27 h 101"/>
                  <a:gd name="T36" fmla="*/ 85 w 89"/>
                  <a:gd name="T37" fmla="*/ 27 h 101"/>
                  <a:gd name="T38" fmla="*/ 84 w 89"/>
                  <a:gd name="T39" fmla="*/ 23 h 101"/>
                  <a:gd name="T40" fmla="*/ 76 w 89"/>
                  <a:gd name="T41" fmla="*/ 20 h 101"/>
                  <a:gd name="T42" fmla="*/ 72 w 89"/>
                  <a:gd name="T43" fmla="*/ 20 h 101"/>
                  <a:gd name="T44" fmla="*/ 70 w 89"/>
                  <a:gd name="T45" fmla="*/ 24 h 101"/>
                  <a:gd name="T46" fmla="*/ 68 w 89"/>
                  <a:gd name="T47" fmla="*/ 24 h 101"/>
                  <a:gd name="T48" fmla="*/ 64 w 89"/>
                  <a:gd name="T49" fmla="*/ 20 h 101"/>
                  <a:gd name="T50" fmla="*/ 57 w 89"/>
                  <a:gd name="T51" fmla="*/ 18 h 101"/>
                  <a:gd name="T52" fmla="*/ 57 w 89"/>
                  <a:gd name="T53" fmla="*/ 13 h 101"/>
                  <a:gd name="T54" fmla="*/ 57 w 89"/>
                  <a:gd name="T55" fmla="*/ 9 h 101"/>
                  <a:gd name="T56" fmla="*/ 49 w 89"/>
                  <a:gd name="T57" fmla="*/ 0 h 101"/>
                  <a:gd name="T58" fmla="*/ 37 w 89"/>
                  <a:gd name="T59" fmla="*/ 1 h 101"/>
                  <a:gd name="T60" fmla="*/ 30 w 89"/>
                  <a:gd name="T61" fmla="*/ 4 h 101"/>
                  <a:gd name="T62" fmla="*/ 27 w 89"/>
                  <a:gd name="T63" fmla="*/ 8 h 101"/>
                  <a:gd name="T64" fmla="*/ 21 w 89"/>
                  <a:gd name="T65" fmla="*/ 10 h 101"/>
                  <a:gd name="T66" fmla="*/ 18 w 89"/>
                  <a:gd name="T67" fmla="*/ 17 h 101"/>
                  <a:gd name="T68" fmla="*/ 19 w 89"/>
                  <a:gd name="T69" fmla="*/ 18 h 101"/>
                  <a:gd name="T70" fmla="*/ 22 w 89"/>
                  <a:gd name="T71" fmla="*/ 23 h 101"/>
                  <a:gd name="T72" fmla="*/ 21 w 89"/>
                  <a:gd name="T73" fmla="*/ 27 h 101"/>
                  <a:gd name="T74" fmla="*/ 18 w 89"/>
                  <a:gd name="T75" fmla="*/ 31 h 101"/>
                  <a:gd name="T76" fmla="*/ 18 w 89"/>
                  <a:gd name="T77" fmla="*/ 35 h 101"/>
                  <a:gd name="T78" fmla="*/ 18 w 89"/>
                  <a:gd name="T79" fmla="*/ 37 h 101"/>
                  <a:gd name="T80" fmla="*/ 22 w 89"/>
                  <a:gd name="T81" fmla="*/ 40 h 101"/>
                  <a:gd name="T82" fmla="*/ 21 w 89"/>
                  <a:gd name="T83" fmla="*/ 44 h 101"/>
                  <a:gd name="T84" fmla="*/ 17 w 89"/>
                  <a:gd name="T85" fmla="*/ 45 h 101"/>
                  <a:gd name="T86" fmla="*/ 15 w 89"/>
                  <a:gd name="T87" fmla="*/ 47 h 101"/>
                  <a:gd name="T88" fmla="*/ 17 w 89"/>
                  <a:gd name="T89" fmla="*/ 48 h 101"/>
                  <a:gd name="T90" fmla="*/ 23 w 89"/>
                  <a:gd name="T91" fmla="*/ 52 h 101"/>
                  <a:gd name="T92" fmla="*/ 23 w 89"/>
                  <a:gd name="T93" fmla="*/ 55 h 101"/>
                  <a:gd name="T94" fmla="*/ 21 w 89"/>
                  <a:gd name="T95" fmla="*/ 56 h 101"/>
                  <a:gd name="T96" fmla="*/ 17 w 89"/>
                  <a:gd name="T97" fmla="*/ 58 h 101"/>
                  <a:gd name="T98" fmla="*/ 14 w 89"/>
                  <a:gd name="T99" fmla="*/ 62 h 101"/>
                  <a:gd name="T100" fmla="*/ 11 w 89"/>
                  <a:gd name="T101" fmla="*/ 64 h 101"/>
                  <a:gd name="T102" fmla="*/ 9 w 89"/>
                  <a:gd name="T103" fmla="*/ 66 h 101"/>
                  <a:gd name="T104" fmla="*/ 3 w 89"/>
                  <a:gd name="T105" fmla="*/ 70 h 101"/>
                  <a:gd name="T106" fmla="*/ 5 w 89"/>
                  <a:gd name="T107" fmla="*/ 75 h 101"/>
                  <a:gd name="T108" fmla="*/ 3 w 89"/>
                  <a:gd name="T109" fmla="*/ 83 h 1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9" h="101">
                    <a:moveTo>
                      <a:pt x="0" y="86"/>
                    </a:moveTo>
                    <a:lnTo>
                      <a:pt x="15" y="93"/>
                    </a:lnTo>
                    <a:lnTo>
                      <a:pt x="15" y="88"/>
                    </a:lnTo>
                    <a:lnTo>
                      <a:pt x="26" y="83"/>
                    </a:lnTo>
                    <a:lnTo>
                      <a:pt x="29" y="90"/>
                    </a:lnTo>
                    <a:lnTo>
                      <a:pt x="33" y="86"/>
                    </a:lnTo>
                    <a:lnTo>
                      <a:pt x="40" y="93"/>
                    </a:lnTo>
                    <a:lnTo>
                      <a:pt x="42" y="101"/>
                    </a:lnTo>
                    <a:lnTo>
                      <a:pt x="50" y="93"/>
                    </a:lnTo>
                    <a:lnTo>
                      <a:pt x="58" y="94"/>
                    </a:lnTo>
                    <a:lnTo>
                      <a:pt x="64" y="87"/>
                    </a:lnTo>
                    <a:lnTo>
                      <a:pt x="81" y="82"/>
                    </a:lnTo>
                    <a:lnTo>
                      <a:pt x="80" y="79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4" y="68"/>
                    </a:lnTo>
                    <a:lnTo>
                      <a:pt x="85" y="66"/>
                    </a:lnTo>
                    <a:lnTo>
                      <a:pt x="85" y="62"/>
                    </a:lnTo>
                    <a:lnTo>
                      <a:pt x="83" y="59"/>
                    </a:lnTo>
                    <a:lnTo>
                      <a:pt x="80" y="56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2"/>
                    </a:lnTo>
                    <a:lnTo>
                      <a:pt x="80" y="48"/>
                    </a:lnTo>
                    <a:lnTo>
                      <a:pt x="80" y="47"/>
                    </a:lnTo>
                    <a:lnTo>
                      <a:pt x="83" y="45"/>
                    </a:lnTo>
                    <a:lnTo>
                      <a:pt x="85" y="43"/>
                    </a:lnTo>
                    <a:lnTo>
                      <a:pt x="88" y="40"/>
                    </a:lnTo>
                    <a:lnTo>
                      <a:pt x="89" y="36"/>
                    </a:lnTo>
                    <a:lnTo>
                      <a:pt x="85" y="36"/>
                    </a:lnTo>
                    <a:lnTo>
                      <a:pt x="83" y="35"/>
                    </a:lnTo>
                    <a:lnTo>
                      <a:pt x="80" y="32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77" y="20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3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3" y="5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9" y="51"/>
                    </a:lnTo>
                    <a:lnTo>
                      <a:pt x="23" y="52"/>
                    </a:lnTo>
                    <a:lnTo>
                      <a:pt x="25" y="53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3" y="63"/>
                    </a:lnTo>
                    <a:lnTo>
                      <a:pt x="11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5" y="67"/>
                    </a:lnTo>
                    <a:lnTo>
                      <a:pt x="3" y="70"/>
                    </a:lnTo>
                    <a:lnTo>
                      <a:pt x="3" y="71"/>
                    </a:lnTo>
                    <a:lnTo>
                      <a:pt x="5" y="75"/>
                    </a:lnTo>
                    <a:lnTo>
                      <a:pt x="5" y="79"/>
                    </a:lnTo>
                    <a:lnTo>
                      <a:pt x="3" y="8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250"/>
              <p:cNvSpPr>
                <a:spLocks noEditPoints="1"/>
              </p:cNvSpPr>
              <p:nvPr/>
            </p:nvSpPr>
            <p:spPr bwMode="auto">
              <a:xfrm>
                <a:off x="3335" y="2358"/>
                <a:ext cx="197" cy="132"/>
              </a:xfrm>
              <a:custGeom>
                <a:avLst/>
                <a:gdLst>
                  <a:gd name="T0" fmla="*/ 4 w 197"/>
                  <a:gd name="T1" fmla="*/ 44 h 132"/>
                  <a:gd name="T2" fmla="*/ 7 w 197"/>
                  <a:gd name="T3" fmla="*/ 40 h 132"/>
                  <a:gd name="T4" fmla="*/ 8 w 197"/>
                  <a:gd name="T5" fmla="*/ 37 h 132"/>
                  <a:gd name="T6" fmla="*/ 10 w 197"/>
                  <a:gd name="T7" fmla="*/ 34 h 132"/>
                  <a:gd name="T8" fmla="*/ 12 w 197"/>
                  <a:gd name="T9" fmla="*/ 30 h 132"/>
                  <a:gd name="T10" fmla="*/ 17 w 197"/>
                  <a:gd name="T11" fmla="*/ 26 h 132"/>
                  <a:gd name="T12" fmla="*/ 19 w 197"/>
                  <a:gd name="T13" fmla="*/ 26 h 132"/>
                  <a:gd name="T14" fmla="*/ 21 w 197"/>
                  <a:gd name="T15" fmla="*/ 27 h 132"/>
                  <a:gd name="T16" fmla="*/ 22 w 197"/>
                  <a:gd name="T17" fmla="*/ 31 h 132"/>
                  <a:gd name="T18" fmla="*/ 27 w 197"/>
                  <a:gd name="T19" fmla="*/ 31 h 132"/>
                  <a:gd name="T20" fmla="*/ 35 w 197"/>
                  <a:gd name="T21" fmla="*/ 31 h 132"/>
                  <a:gd name="T22" fmla="*/ 49 w 197"/>
                  <a:gd name="T23" fmla="*/ 34 h 132"/>
                  <a:gd name="T24" fmla="*/ 65 w 197"/>
                  <a:gd name="T25" fmla="*/ 60 h 132"/>
                  <a:gd name="T26" fmla="*/ 74 w 197"/>
                  <a:gd name="T27" fmla="*/ 49 h 132"/>
                  <a:gd name="T28" fmla="*/ 155 w 197"/>
                  <a:gd name="T29" fmla="*/ 0 h 132"/>
                  <a:gd name="T30" fmla="*/ 173 w 197"/>
                  <a:gd name="T31" fmla="*/ 37 h 132"/>
                  <a:gd name="T32" fmla="*/ 181 w 197"/>
                  <a:gd name="T33" fmla="*/ 46 h 132"/>
                  <a:gd name="T34" fmla="*/ 165 w 197"/>
                  <a:gd name="T35" fmla="*/ 49 h 132"/>
                  <a:gd name="T36" fmla="*/ 159 w 197"/>
                  <a:gd name="T37" fmla="*/ 54 h 132"/>
                  <a:gd name="T38" fmla="*/ 159 w 197"/>
                  <a:gd name="T39" fmla="*/ 60 h 132"/>
                  <a:gd name="T40" fmla="*/ 161 w 197"/>
                  <a:gd name="T41" fmla="*/ 65 h 132"/>
                  <a:gd name="T42" fmla="*/ 152 w 197"/>
                  <a:gd name="T43" fmla="*/ 73 h 132"/>
                  <a:gd name="T44" fmla="*/ 150 w 197"/>
                  <a:gd name="T45" fmla="*/ 76 h 132"/>
                  <a:gd name="T46" fmla="*/ 140 w 197"/>
                  <a:gd name="T47" fmla="*/ 81 h 132"/>
                  <a:gd name="T48" fmla="*/ 117 w 197"/>
                  <a:gd name="T49" fmla="*/ 88 h 132"/>
                  <a:gd name="T50" fmla="*/ 107 w 197"/>
                  <a:gd name="T51" fmla="*/ 93 h 132"/>
                  <a:gd name="T52" fmla="*/ 103 w 197"/>
                  <a:gd name="T53" fmla="*/ 99 h 132"/>
                  <a:gd name="T54" fmla="*/ 99 w 197"/>
                  <a:gd name="T55" fmla="*/ 104 h 132"/>
                  <a:gd name="T56" fmla="*/ 89 w 197"/>
                  <a:gd name="T57" fmla="*/ 105 h 132"/>
                  <a:gd name="T58" fmla="*/ 84 w 197"/>
                  <a:gd name="T59" fmla="*/ 104 h 132"/>
                  <a:gd name="T60" fmla="*/ 76 w 197"/>
                  <a:gd name="T61" fmla="*/ 104 h 132"/>
                  <a:gd name="T62" fmla="*/ 69 w 197"/>
                  <a:gd name="T63" fmla="*/ 107 h 132"/>
                  <a:gd name="T64" fmla="*/ 61 w 197"/>
                  <a:gd name="T65" fmla="*/ 105 h 132"/>
                  <a:gd name="T66" fmla="*/ 57 w 197"/>
                  <a:gd name="T67" fmla="*/ 107 h 132"/>
                  <a:gd name="T68" fmla="*/ 52 w 197"/>
                  <a:gd name="T69" fmla="*/ 111 h 132"/>
                  <a:gd name="T70" fmla="*/ 42 w 197"/>
                  <a:gd name="T71" fmla="*/ 118 h 132"/>
                  <a:gd name="T72" fmla="*/ 35 w 197"/>
                  <a:gd name="T73" fmla="*/ 122 h 132"/>
                  <a:gd name="T74" fmla="*/ 23 w 197"/>
                  <a:gd name="T75" fmla="*/ 123 h 132"/>
                  <a:gd name="T76" fmla="*/ 15 w 197"/>
                  <a:gd name="T77" fmla="*/ 120 h 132"/>
                  <a:gd name="T78" fmla="*/ 12 w 197"/>
                  <a:gd name="T79" fmla="*/ 110 h 132"/>
                  <a:gd name="T80" fmla="*/ 11 w 197"/>
                  <a:gd name="T81" fmla="*/ 99 h 132"/>
                  <a:gd name="T82" fmla="*/ 7 w 197"/>
                  <a:gd name="T83" fmla="*/ 95 h 132"/>
                  <a:gd name="T84" fmla="*/ 3 w 197"/>
                  <a:gd name="T85" fmla="*/ 88 h 132"/>
                  <a:gd name="T86" fmla="*/ 6 w 197"/>
                  <a:gd name="T87" fmla="*/ 88 h 132"/>
                  <a:gd name="T88" fmla="*/ 2 w 197"/>
                  <a:gd name="T89" fmla="*/ 61 h 132"/>
                  <a:gd name="T90" fmla="*/ 0 w 197"/>
                  <a:gd name="T91" fmla="*/ 53 h 132"/>
                  <a:gd name="T92" fmla="*/ 3 w 197"/>
                  <a:gd name="T93" fmla="*/ 45 h 132"/>
                  <a:gd name="T94" fmla="*/ 187 w 197"/>
                  <a:gd name="T95" fmla="*/ 127 h 132"/>
                  <a:gd name="T96" fmla="*/ 189 w 197"/>
                  <a:gd name="T97" fmla="*/ 130 h 132"/>
                  <a:gd name="T98" fmla="*/ 197 w 197"/>
                  <a:gd name="T99" fmla="*/ 132 h 132"/>
                  <a:gd name="T100" fmla="*/ 197 w 197"/>
                  <a:gd name="T101" fmla="*/ 130 h 132"/>
                  <a:gd name="T102" fmla="*/ 193 w 197"/>
                  <a:gd name="T103" fmla="*/ 12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7" h="132">
                    <a:moveTo>
                      <a:pt x="3" y="45"/>
                    </a:moveTo>
                    <a:lnTo>
                      <a:pt x="4" y="44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4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9" y="31"/>
                    </a:lnTo>
                    <a:lnTo>
                      <a:pt x="49" y="34"/>
                    </a:lnTo>
                    <a:lnTo>
                      <a:pt x="62" y="38"/>
                    </a:lnTo>
                    <a:lnTo>
                      <a:pt x="65" y="60"/>
                    </a:lnTo>
                    <a:lnTo>
                      <a:pt x="69" y="54"/>
                    </a:lnTo>
                    <a:lnTo>
                      <a:pt x="74" y="49"/>
                    </a:lnTo>
                    <a:lnTo>
                      <a:pt x="96" y="21"/>
                    </a:lnTo>
                    <a:lnTo>
                      <a:pt x="155" y="0"/>
                    </a:lnTo>
                    <a:lnTo>
                      <a:pt x="155" y="6"/>
                    </a:lnTo>
                    <a:lnTo>
                      <a:pt x="173" y="37"/>
                    </a:lnTo>
                    <a:lnTo>
                      <a:pt x="182" y="46"/>
                    </a:lnTo>
                    <a:lnTo>
                      <a:pt x="181" y="46"/>
                    </a:lnTo>
                    <a:lnTo>
                      <a:pt x="170" y="48"/>
                    </a:lnTo>
                    <a:lnTo>
                      <a:pt x="165" y="49"/>
                    </a:lnTo>
                    <a:lnTo>
                      <a:pt x="161" y="53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9" y="60"/>
                    </a:lnTo>
                    <a:lnTo>
                      <a:pt x="161" y="62"/>
                    </a:lnTo>
                    <a:lnTo>
                      <a:pt x="161" y="65"/>
                    </a:lnTo>
                    <a:lnTo>
                      <a:pt x="155" y="65"/>
                    </a:lnTo>
                    <a:lnTo>
                      <a:pt x="152" y="73"/>
                    </a:lnTo>
                    <a:lnTo>
                      <a:pt x="150" y="73"/>
                    </a:lnTo>
                    <a:lnTo>
                      <a:pt x="150" y="76"/>
                    </a:lnTo>
                    <a:lnTo>
                      <a:pt x="146" y="79"/>
                    </a:lnTo>
                    <a:lnTo>
                      <a:pt x="140" y="81"/>
                    </a:lnTo>
                    <a:lnTo>
                      <a:pt x="128" y="85"/>
                    </a:lnTo>
                    <a:lnTo>
                      <a:pt x="117" y="88"/>
                    </a:lnTo>
                    <a:lnTo>
                      <a:pt x="112" y="91"/>
                    </a:lnTo>
                    <a:lnTo>
                      <a:pt x="107" y="93"/>
                    </a:lnTo>
                    <a:lnTo>
                      <a:pt x="104" y="96"/>
                    </a:lnTo>
                    <a:lnTo>
                      <a:pt x="103" y="99"/>
                    </a:lnTo>
                    <a:lnTo>
                      <a:pt x="100" y="103"/>
                    </a:lnTo>
                    <a:lnTo>
                      <a:pt x="99" y="104"/>
                    </a:lnTo>
                    <a:lnTo>
                      <a:pt x="92" y="105"/>
                    </a:lnTo>
                    <a:lnTo>
                      <a:pt x="89" y="105"/>
                    </a:lnTo>
                    <a:lnTo>
                      <a:pt x="87" y="105"/>
                    </a:lnTo>
                    <a:lnTo>
                      <a:pt x="84" y="104"/>
                    </a:lnTo>
                    <a:lnTo>
                      <a:pt x="81" y="101"/>
                    </a:lnTo>
                    <a:lnTo>
                      <a:pt x="76" y="104"/>
                    </a:lnTo>
                    <a:lnTo>
                      <a:pt x="73" y="107"/>
                    </a:lnTo>
                    <a:lnTo>
                      <a:pt x="69" y="107"/>
                    </a:lnTo>
                    <a:lnTo>
                      <a:pt x="65" y="107"/>
                    </a:lnTo>
                    <a:lnTo>
                      <a:pt x="61" y="105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4" y="108"/>
                    </a:lnTo>
                    <a:lnTo>
                      <a:pt x="52" y="111"/>
                    </a:lnTo>
                    <a:lnTo>
                      <a:pt x="45" y="115"/>
                    </a:lnTo>
                    <a:lnTo>
                      <a:pt x="42" y="118"/>
                    </a:lnTo>
                    <a:lnTo>
                      <a:pt x="39" y="120"/>
                    </a:lnTo>
                    <a:lnTo>
                      <a:pt x="35" y="122"/>
                    </a:lnTo>
                    <a:lnTo>
                      <a:pt x="31" y="122"/>
                    </a:lnTo>
                    <a:lnTo>
                      <a:pt x="23" y="123"/>
                    </a:lnTo>
                    <a:lnTo>
                      <a:pt x="19" y="122"/>
                    </a:lnTo>
                    <a:lnTo>
                      <a:pt x="15" y="120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2" y="104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7" y="95"/>
                    </a:lnTo>
                    <a:lnTo>
                      <a:pt x="3" y="91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3" y="69"/>
                    </a:lnTo>
                    <a:lnTo>
                      <a:pt x="2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3" y="45"/>
                    </a:lnTo>
                    <a:close/>
                    <a:moveTo>
                      <a:pt x="189" y="127"/>
                    </a:moveTo>
                    <a:lnTo>
                      <a:pt x="187" y="127"/>
                    </a:lnTo>
                    <a:lnTo>
                      <a:pt x="187" y="128"/>
                    </a:lnTo>
                    <a:lnTo>
                      <a:pt x="189" y="130"/>
                    </a:lnTo>
                    <a:lnTo>
                      <a:pt x="190" y="130"/>
                    </a:lnTo>
                    <a:lnTo>
                      <a:pt x="197" y="132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6" y="127"/>
                    </a:lnTo>
                    <a:lnTo>
                      <a:pt x="193" y="127"/>
                    </a:lnTo>
                    <a:lnTo>
                      <a:pt x="189" y="1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251"/>
              <p:cNvSpPr>
                <a:spLocks/>
              </p:cNvSpPr>
              <p:nvPr/>
            </p:nvSpPr>
            <p:spPr bwMode="auto">
              <a:xfrm>
                <a:off x="2335" y="2170"/>
                <a:ext cx="152" cy="141"/>
              </a:xfrm>
              <a:custGeom>
                <a:avLst/>
                <a:gdLst>
                  <a:gd name="T0" fmla="*/ 80 w 152"/>
                  <a:gd name="T1" fmla="*/ 1 h 141"/>
                  <a:gd name="T2" fmla="*/ 78 w 152"/>
                  <a:gd name="T3" fmla="*/ 8 h 141"/>
                  <a:gd name="T4" fmla="*/ 74 w 152"/>
                  <a:gd name="T5" fmla="*/ 9 h 141"/>
                  <a:gd name="T6" fmla="*/ 71 w 152"/>
                  <a:gd name="T7" fmla="*/ 8 h 141"/>
                  <a:gd name="T8" fmla="*/ 67 w 152"/>
                  <a:gd name="T9" fmla="*/ 9 h 141"/>
                  <a:gd name="T10" fmla="*/ 64 w 152"/>
                  <a:gd name="T11" fmla="*/ 11 h 141"/>
                  <a:gd name="T12" fmla="*/ 63 w 152"/>
                  <a:gd name="T13" fmla="*/ 12 h 141"/>
                  <a:gd name="T14" fmla="*/ 63 w 152"/>
                  <a:gd name="T15" fmla="*/ 13 h 141"/>
                  <a:gd name="T16" fmla="*/ 61 w 152"/>
                  <a:gd name="T17" fmla="*/ 17 h 141"/>
                  <a:gd name="T18" fmla="*/ 60 w 152"/>
                  <a:gd name="T19" fmla="*/ 22 h 141"/>
                  <a:gd name="T20" fmla="*/ 59 w 152"/>
                  <a:gd name="T21" fmla="*/ 26 h 141"/>
                  <a:gd name="T22" fmla="*/ 56 w 152"/>
                  <a:gd name="T23" fmla="*/ 28 h 141"/>
                  <a:gd name="T24" fmla="*/ 53 w 152"/>
                  <a:gd name="T25" fmla="*/ 31 h 141"/>
                  <a:gd name="T26" fmla="*/ 49 w 152"/>
                  <a:gd name="T27" fmla="*/ 34 h 141"/>
                  <a:gd name="T28" fmla="*/ 47 w 152"/>
                  <a:gd name="T29" fmla="*/ 36 h 141"/>
                  <a:gd name="T30" fmla="*/ 44 w 152"/>
                  <a:gd name="T31" fmla="*/ 40 h 141"/>
                  <a:gd name="T32" fmla="*/ 43 w 152"/>
                  <a:gd name="T33" fmla="*/ 46 h 141"/>
                  <a:gd name="T34" fmla="*/ 40 w 152"/>
                  <a:gd name="T35" fmla="*/ 55 h 141"/>
                  <a:gd name="T36" fmla="*/ 37 w 152"/>
                  <a:gd name="T37" fmla="*/ 66 h 141"/>
                  <a:gd name="T38" fmla="*/ 33 w 152"/>
                  <a:gd name="T39" fmla="*/ 75 h 141"/>
                  <a:gd name="T40" fmla="*/ 30 w 152"/>
                  <a:gd name="T41" fmla="*/ 78 h 141"/>
                  <a:gd name="T42" fmla="*/ 26 w 152"/>
                  <a:gd name="T43" fmla="*/ 81 h 141"/>
                  <a:gd name="T44" fmla="*/ 24 w 152"/>
                  <a:gd name="T45" fmla="*/ 85 h 141"/>
                  <a:gd name="T46" fmla="*/ 21 w 152"/>
                  <a:gd name="T47" fmla="*/ 87 h 141"/>
                  <a:gd name="T48" fmla="*/ 17 w 152"/>
                  <a:gd name="T49" fmla="*/ 96 h 141"/>
                  <a:gd name="T50" fmla="*/ 16 w 152"/>
                  <a:gd name="T51" fmla="*/ 104 h 141"/>
                  <a:gd name="T52" fmla="*/ 13 w 152"/>
                  <a:gd name="T53" fmla="*/ 112 h 141"/>
                  <a:gd name="T54" fmla="*/ 10 w 152"/>
                  <a:gd name="T55" fmla="*/ 118 h 141"/>
                  <a:gd name="T56" fmla="*/ 6 w 152"/>
                  <a:gd name="T57" fmla="*/ 121 h 141"/>
                  <a:gd name="T58" fmla="*/ 4 w 152"/>
                  <a:gd name="T59" fmla="*/ 122 h 141"/>
                  <a:gd name="T60" fmla="*/ 2 w 152"/>
                  <a:gd name="T61" fmla="*/ 124 h 141"/>
                  <a:gd name="T62" fmla="*/ 1 w 152"/>
                  <a:gd name="T63" fmla="*/ 129 h 141"/>
                  <a:gd name="T64" fmla="*/ 0 w 152"/>
                  <a:gd name="T65" fmla="*/ 133 h 141"/>
                  <a:gd name="T66" fmla="*/ 0 w 152"/>
                  <a:gd name="T67" fmla="*/ 137 h 141"/>
                  <a:gd name="T68" fmla="*/ 1 w 152"/>
                  <a:gd name="T69" fmla="*/ 141 h 141"/>
                  <a:gd name="T70" fmla="*/ 4 w 152"/>
                  <a:gd name="T71" fmla="*/ 137 h 141"/>
                  <a:gd name="T72" fmla="*/ 5 w 152"/>
                  <a:gd name="T73" fmla="*/ 136 h 141"/>
                  <a:gd name="T74" fmla="*/ 5 w 152"/>
                  <a:gd name="T75" fmla="*/ 137 h 141"/>
                  <a:gd name="T76" fmla="*/ 68 w 152"/>
                  <a:gd name="T77" fmla="*/ 135 h 141"/>
                  <a:gd name="T78" fmla="*/ 67 w 152"/>
                  <a:gd name="T79" fmla="*/ 122 h 141"/>
                  <a:gd name="T80" fmla="*/ 67 w 152"/>
                  <a:gd name="T81" fmla="*/ 102 h 141"/>
                  <a:gd name="T82" fmla="*/ 67 w 152"/>
                  <a:gd name="T83" fmla="*/ 100 h 141"/>
                  <a:gd name="T84" fmla="*/ 68 w 152"/>
                  <a:gd name="T85" fmla="*/ 97 h 141"/>
                  <a:gd name="T86" fmla="*/ 70 w 152"/>
                  <a:gd name="T87" fmla="*/ 94 h 141"/>
                  <a:gd name="T88" fmla="*/ 74 w 152"/>
                  <a:gd name="T89" fmla="*/ 92 h 141"/>
                  <a:gd name="T90" fmla="*/ 76 w 152"/>
                  <a:gd name="T91" fmla="*/ 90 h 141"/>
                  <a:gd name="T92" fmla="*/ 84 w 152"/>
                  <a:gd name="T93" fmla="*/ 90 h 141"/>
                  <a:gd name="T94" fmla="*/ 87 w 152"/>
                  <a:gd name="T95" fmla="*/ 90 h 141"/>
                  <a:gd name="T96" fmla="*/ 88 w 152"/>
                  <a:gd name="T97" fmla="*/ 44 h 141"/>
                  <a:gd name="T98" fmla="*/ 152 w 152"/>
                  <a:gd name="T99" fmla="*/ 43 h 141"/>
                  <a:gd name="T100" fmla="*/ 152 w 152"/>
                  <a:gd name="T101" fmla="*/ 12 h 141"/>
                  <a:gd name="T102" fmla="*/ 152 w 152"/>
                  <a:gd name="T103" fmla="*/ 0 h 141"/>
                  <a:gd name="T104" fmla="*/ 80 w 152"/>
                  <a:gd name="T105" fmla="*/ 1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2" h="141">
                    <a:moveTo>
                      <a:pt x="80" y="1"/>
                    </a:moveTo>
                    <a:lnTo>
                      <a:pt x="78" y="8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1" y="17"/>
                    </a:lnTo>
                    <a:lnTo>
                      <a:pt x="60" y="22"/>
                    </a:lnTo>
                    <a:lnTo>
                      <a:pt x="59" y="26"/>
                    </a:lnTo>
                    <a:lnTo>
                      <a:pt x="56" y="28"/>
                    </a:lnTo>
                    <a:lnTo>
                      <a:pt x="53" y="31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4" y="40"/>
                    </a:lnTo>
                    <a:lnTo>
                      <a:pt x="43" y="46"/>
                    </a:lnTo>
                    <a:lnTo>
                      <a:pt x="40" y="55"/>
                    </a:lnTo>
                    <a:lnTo>
                      <a:pt x="37" y="66"/>
                    </a:lnTo>
                    <a:lnTo>
                      <a:pt x="33" y="75"/>
                    </a:lnTo>
                    <a:lnTo>
                      <a:pt x="30" y="78"/>
                    </a:lnTo>
                    <a:lnTo>
                      <a:pt x="26" y="81"/>
                    </a:lnTo>
                    <a:lnTo>
                      <a:pt x="24" y="85"/>
                    </a:lnTo>
                    <a:lnTo>
                      <a:pt x="21" y="87"/>
                    </a:lnTo>
                    <a:lnTo>
                      <a:pt x="17" y="96"/>
                    </a:lnTo>
                    <a:lnTo>
                      <a:pt x="16" y="104"/>
                    </a:lnTo>
                    <a:lnTo>
                      <a:pt x="13" y="112"/>
                    </a:lnTo>
                    <a:lnTo>
                      <a:pt x="10" y="118"/>
                    </a:lnTo>
                    <a:lnTo>
                      <a:pt x="6" y="121"/>
                    </a:lnTo>
                    <a:lnTo>
                      <a:pt x="4" y="122"/>
                    </a:lnTo>
                    <a:lnTo>
                      <a:pt x="2" y="124"/>
                    </a:lnTo>
                    <a:lnTo>
                      <a:pt x="1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5" y="136"/>
                    </a:lnTo>
                    <a:lnTo>
                      <a:pt x="5" y="137"/>
                    </a:lnTo>
                    <a:lnTo>
                      <a:pt x="68" y="135"/>
                    </a:lnTo>
                    <a:lnTo>
                      <a:pt x="67" y="12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8" y="97"/>
                    </a:lnTo>
                    <a:lnTo>
                      <a:pt x="70" y="94"/>
                    </a:lnTo>
                    <a:lnTo>
                      <a:pt x="74" y="92"/>
                    </a:lnTo>
                    <a:lnTo>
                      <a:pt x="76" y="90"/>
                    </a:lnTo>
                    <a:lnTo>
                      <a:pt x="84" y="90"/>
                    </a:lnTo>
                    <a:lnTo>
                      <a:pt x="87" y="90"/>
                    </a:lnTo>
                    <a:lnTo>
                      <a:pt x="88" y="44"/>
                    </a:lnTo>
                    <a:lnTo>
                      <a:pt x="152" y="43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252"/>
              <p:cNvSpPr>
                <a:spLocks noEditPoints="1"/>
              </p:cNvSpPr>
              <p:nvPr/>
            </p:nvSpPr>
            <p:spPr bwMode="auto">
              <a:xfrm>
                <a:off x="2492" y="1361"/>
                <a:ext cx="162" cy="285"/>
              </a:xfrm>
              <a:custGeom>
                <a:avLst/>
                <a:gdLst>
                  <a:gd name="T0" fmla="*/ 7 w 163"/>
                  <a:gd name="T1" fmla="*/ 161 h 285"/>
                  <a:gd name="T2" fmla="*/ 0 w 163"/>
                  <a:gd name="T3" fmla="*/ 171 h 285"/>
                  <a:gd name="T4" fmla="*/ 7 w 163"/>
                  <a:gd name="T5" fmla="*/ 178 h 285"/>
                  <a:gd name="T6" fmla="*/ 26 w 163"/>
                  <a:gd name="T7" fmla="*/ 179 h 285"/>
                  <a:gd name="T8" fmla="*/ 36 w 163"/>
                  <a:gd name="T9" fmla="*/ 174 h 285"/>
                  <a:gd name="T10" fmla="*/ 30 w 163"/>
                  <a:gd name="T11" fmla="*/ 160 h 285"/>
                  <a:gd name="T12" fmla="*/ 24 w 163"/>
                  <a:gd name="T13" fmla="*/ 152 h 285"/>
                  <a:gd name="T14" fmla="*/ 31 w 163"/>
                  <a:gd name="T15" fmla="*/ 124 h 285"/>
                  <a:gd name="T16" fmla="*/ 34 w 163"/>
                  <a:gd name="T17" fmla="*/ 124 h 285"/>
                  <a:gd name="T18" fmla="*/ 27 w 163"/>
                  <a:gd name="T19" fmla="*/ 124 h 285"/>
                  <a:gd name="T20" fmla="*/ 30 w 163"/>
                  <a:gd name="T21" fmla="*/ 117 h 285"/>
                  <a:gd name="T22" fmla="*/ 3 w 163"/>
                  <a:gd name="T23" fmla="*/ 90 h 285"/>
                  <a:gd name="T24" fmla="*/ 3 w 163"/>
                  <a:gd name="T25" fmla="*/ 87 h 285"/>
                  <a:gd name="T26" fmla="*/ 22 w 163"/>
                  <a:gd name="T27" fmla="*/ 91 h 285"/>
                  <a:gd name="T28" fmla="*/ 34 w 163"/>
                  <a:gd name="T29" fmla="*/ 100 h 285"/>
                  <a:gd name="T30" fmla="*/ 22 w 163"/>
                  <a:gd name="T31" fmla="*/ 56 h 285"/>
                  <a:gd name="T32" fmla="*/ 13 w 163"/>
                  <a:gd name="T33" fmla="*/ 79 h 285"/>
                  <a:gd name="T34" fmla="*/ 30 w 163"/>
                  <a:gd name="T35" fmla="*/ 59 h 285"/>
                  <a:gd name="T36" fmla="*/ 65 w 163"/>
                  <a:gd name="T37" fmla="*/ 48 h 285"/>
                  <a:gd name="T38" fmla="*/ 50 w 163"/>
                  <a:gd name="T39" fmla="*/ 59 h 285"/>
                  <a:gd name="T40" fmla="*/ 44 w 163"/>
                  <a:gd name="T41" fmla="*/ 71 h 285"/>
                  <a:gd name="T42" fmla="*/ 36 w 163"/>
                  <a:gd name="T43" fmla="*/ 85 h 285"/>
                  <a:gd name="T44" fmla="*/ 38 w 163"/>
                  <a:gd name="T45" fmla="*/ 93 h 285"/>
                  <a:gd name="T46" fmla="*/ 35 w 163"/>
                  <a:gd name="T47" fmla="*/ 97 h 285"/>
                  <a:gd name="T48" fmla="*/ 36 w 163"/>
                  <a:gd name="T49" fmla="*/ 105 h 285"/>
                  <a:gd name="T50" fmla="*/ 44 w 163"/>
                  <a:gd name="T51" fmla="*/ 116 h 285"/>
                  <a:gd name="T52" fmla="*/ 38 w 163"/>
                  <a:gd name="T53" fmla="*/ 129 h 285"/>
                  <a:gd name="T54" fmla="*/ 46 w 163"/>
                  <a:gd name="T55" fmla="*/ 126 h 285"/>
                  <a:gd name="T56" fmla="*/ 44 w 163"/>
                  <a:gd name="T57" fmla="*/ 160 h 285"/>
                  <a:gd name="T58" fmla="*/ 81 w 163"/>
                  <a:gd name="T59" fmla="*/ 186 h 285"/>
                  <a:gd name="T60" fmla="*/ 63 w 163"/>
                  <a:gd name="T61" fmla="*/ 194 h 285"/>
                  <a:gd name="T62" fmla="*/ 61 w 163"/>
                  <a:gd name="T63" fmla="*/ 202 h 285"/>
                  <a:gd name="T64" fmla="*/ 61 w 163"/>
                  <a:gd name="T65" fmla="*/ 222 h 285"/>
                  <a:gd name="T66" fmla="*/ 46 w 163"/>
                  <a:gd name="T67" fmla="*/ 242 h 285"/>
                  <a:gd name="T68" fmla="*/ 66 w 163"/>
                  <a:gd name="T69" fmla="*/ 244 h 285"/>
                  <a:gd name="T70" fmla="*/ 81 w 163"/>
                  <a:gd name="T71" fmla="*/ 250 h 285"/>
                  <a:gd name="T72" fmla="*/ 38 w 163"/>
                  <a:gd name="T73" fmla="*/ 276 h 285"/>
                  <a:gd name="T74" fmla="*/ 42 w 163"/>
                  <a:gd name="T75" fmla="*/ 285 h 285"/>
                  <a:gd name="T76" fmla="*/ 63 w 163"/>
                  <a:gd name="T77" fmla="*/ 273 h 285"/>
                  <a:gd name="T78" fmla="*/ 88 w 163"/>
                  <a:gd name="T79" fmla="*/ 269 h 285"/>
                  <a:gd name="T80" fmla="*/ 101 w 163"/>
                  <a:gd name="T81" fmla="*/ 261 h 285"/>
                  <a:gd name="T82" fmla="*/ 141 w 163"/>
                  <a:gd name="T83" fmla="*/ 260 h 285"/>
                  <a:gd name="T84" fmla="*/ 137 w 163"/>
                  <a:gd name="T85" fmla="*/ 249 h 285"/>
                  <a:gd name="T86" fmla="*/ 148 w 163"/>
                  <a:gd name="T87" fmla="*/ 237 h 285"/>
                  <a:gd name="T88" fmla="*/ 158 w 163"/>
                  <a:gd name="T89" fmla="*/ 222 h 285"/>
                  <a:gd name="T90" fmla="*/ 154 w 163"/>
                  <a:gd name="T91" fmla="*/ 209 h 285"/>
                  <a:gd name="T92" fmla="*/ 137 w 163"/>
                  <a:gd name="T93" fmla="*/ 214 h 285"/>
                  <a:gd name="T94" fmla="*/ 131 w 163"/>
                  <a:gd name="T95" fmla="*/ 195 h 285"/>
                  <a:gd name="T96" fmla="*/ 135 w 163"/>
                  <a:gd name="T97" fmla="*/ 188 h 285"/>
                  <a:gd name="T98" fmla="*/ 109 w 163"/>
                  <a:gd name="T99" fmla="*/ 164 h 285"/>
                  <a:gd name="T100" fmla="*/ 100 w 163"/>
                  <a:gd name="T101" fmla="*/ 145 h 285"/>
                  <a:gd name="T102" fmla="*/ 88 w 163"/>
                  <a:gd name="T103" fmla="*/ 136 h 285"/>
                  <a:gd name="T104" fmla="*/ 81 w 163"/>
                  <a:gd name="T105" fmla="*/ 129 h 285"/>
                  <a:gd name="T106" fmla="*/ 82 w 163"/>
                  <a:gd name="T107" fmla="*/ 113 h 285"/>
                  <a:gd name="T108" fmla="*/ 96 w 163"/>
                  <a:gd name="T109" fmla="*/ 90 h 285"/>
                  <a:gd name="T110" fmla="*/ 86 w 163"/>
                  <a:gd name="T111" fmla="*/ 79 h 285"/>
                  <a:gd name="T112" fmla="*/ 62 w 163"/>
                  <a:gd name="T113" fmla="*/ 82 h 285"/>
                  <a:gd name="T114" fmla="*/ 65 w 163"/>
                  <a:gd name="T115" fmla="*/ 70 h 285"/>
                  <a:gd name="T116" fmla="*/ 77 w 163"/>
                  <a:gd name="T117" fmla="*/ 55 h 285"/>
                  <a:gd name="T118" fmla="*/ 110 w 163"/>
                  <a:gd name="T119" fmla="*/ 0 h 285"/>
                  <a:gd name="T120" fmla="*/ 106 w 163"/>
                  <a:gd name="T121" fmla="*/ 13 h 2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3" h="285">
                    <a:moveTo>
                      <a:pt x="15" y="153"/>
                    </a:moveTo>
                    <a:lnTo>
                      <a:pt x="11" y="155"/>
                    </a:lnTo>
                    <a:lnTo>
                      <a:pt x="8" y="156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9" y="179"/>
                    </a:lnTo>
                    <a:lnTo>
                      <a:pt x="13" y="176"/>
                    </a:lnTo>
                    <a:lnTo>
                      <a:pt x="18" y="180"/>
                    </a:lnTo>
                    <a:lnTo>
                      <a:pt x="26" y="179"/>
                    </a:lnTo>
                    <a:lnTo>
                      <a:pt x="27" y="176"/>
                    </a:lnTo>
                    <a:lnTo>
                      <a:pt x="28" y="176"/>
                    </a:lnTo>
                    <a:lnTo>
                      <a:pt x="34" y="176"/>
                    </a:lnTo>
                    <a:lnTo>
                      <a:pt x="39" y="176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4" y="174"/>
                    </a:lnTo>
                    <a:lnTo>
                      <a:pt x="35" y="168"/>
                    </a:lnTo>
                    <a:lnTo>
                      <a:pt x="34" y="163"/>
                    </a:lnTo>
                    <a:lnTo>
                      <a:pt x="28" y="163"/>
                    </a:lnTo>
                    <a:lnTo>
                      <a:pt x="30" y="161"/>
                    </a:lnTo>
                    <a:lnTo>
                      <a:pt x="30" y="160"/>
                    </a:lnTo>
                    <a:lnTo>
                      <a:pt x="32" y="156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56"/>
                    </a:lnTo>
                    <a:lnTo>
                      <a:pt x="11" y="160"/>
                    </a:lnTo>
                    <a:lnTo>
                      <a:pt x="15" y="155"/>
                    </a:lnTo>
                    <a:lnTo>
                      <a:pt x="15" y="153"/>
                    </a:lnTo>
                    <a:close/>
                    <a:moveTo>
                      <a:pt x="31" y="124"/>
                    </a:moveTo>
                    <a:lnTo>
                      <a:pt x="30" y="129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32" y="130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1" y="124"/>
                    </a:lnTo>
                    <a:close/>
                    <a:moveTo>
                      <a:pt x="24" y="113"/>
                    </a:moveTo>
                    <a:lnTo>
                      <a:pt x="24" y="118"/>
                    </a:lnTo>
                    <a:lnTo>
                      <a:pt x="26" y="122"/>
                    </a:lnTo>
                    <a:lnTo>
                      <a:pt x="27" y="124"/>
                    </a:lnTo>
                    <a:lnTo>
                      <a:pt x="28" y="124"/>
                    </a:lnTo>
                    <a:lnTo>
                      <a:pt x="31" y="124"/>
                    </a:lnTo>
                    <a:lnTo>
                      <a:pt x="32" y="122"/>
                    </a:lnTo>
                    <a:lnTo>
                      <a:pt x="32" y="121"/>
                    </a:lnTo>
                    <a:lnTo>
                      <a:pt x="31" y="118"/>
                    </a:lnTo>
                    <a:lnTo>
                      <a:pt x="30" y="117"/>
                    </a:lnTo>
                    <a:lnTo>
                      <a:pt x="27" y="114"/>
                    </a:lnTo>
                    <a:lnTo>
                      <a:pt x="24" y="113"/>
                    </a:lnTo>
                    <a:close/>
                    <a:moveTo>
                      <a:pt x="3" y="87"/>
                    </a:moveTo>
                    <a:lnTo>
                      <a:pt x="3" y="89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5" y="93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7"/>
                    </a:lnTo>
                    <a:lnTo>
                      <a:pt x="3" y="87"/>
                    </a:lnTo>
                    <a:close/>
                    <a:moveTo>
                      <a:pt x="24" y="82"/>
                    </a:moveTo>
                    <a:lnTo>
                      <a:pt x="23" y="83"/>
                    </a:lnTo>
                    <a:lnTo>
                      <a:pt x="22" y="86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3" y="94"/>
                    </a:lnTo>
                    <a:lnTo>
                      <a:pt x="24" y="101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1"/>
                    </a:lnTo>
                    <a:lnTo>
                      <a:pt x="34" y="100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24" y="89"/>
                    </a:lnTo>
                    <a:lnTo>
                      <a:pt x="24" y="82"/>
                    </a:lnTo>
                    <a:close/>
                    <a:moveTo>
                      <a:pt x="24" y="54"/>
                    </a:moveTo>
                    <a:lnTo>
                      <a:pt x="22" y="56"/>
                    </a:lnTo>
                    <a:lnTo>
                      <a:pt x="19" y="59"/>
                    </a:lnTo>
                    <a:lnTo>
                      <a:pt x="16" y="63"/>
                    </a:lnTo>
                    <a:lnTo>
                      <a:pt x="15" y="69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16" y="79"/>
                    </a:lnTo>
                    <a:lnTo>
                      <a:pt x="19" y="78"/>
                    </a:lnTo>
                    <a:lnTo>
                      <a:pt x="22" y="74"/>
                    </a:lnTo>
                    <a:lnTo>
                      <a:pt x="27" y="65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close/>
                    <a:moveTo>
                      <a:pt x="65" y="48"/>
                    </a:moveTo>
                    <a:lnTo>
                      <a:pt x="62" y="52"/>
                    </a:lnTo>
                    <a:lnTo>
                      <a:pt x="58" y="56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44" y="65"/>
                    </a:lnTo>
                    <a:lnTo>
                      <a:pt x="43" y="67"/>
                    </a:lnTo>
                    <a:lnTo>
                      <a:pt x="43" y="69"/>
                    </a:lnTo>
                    <a:lnTo>
                      <a:pt x="43" y="70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75"/>
                    </a:lnTo>
                    <a:lnTo>
                      <a:pt x="44" y="78"/>
                    </a:lnTo>
                    <a:lnTo>
                      <a:pt x="36" y="78"/>
                    </a:lnTo>
                    <a:lnTo>
                      <a:pt x="36" y="82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5" y="97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9" y="104"/>
                    </a:lnTo>
                    <a:lnTo>
                      <a:pt x="36" y="105"/>
                    </a:lnTo>
                    <a:lnTo>
                      <a:pt x="34" y="106"/>
                    </a:lnTo>
                    <a:lnTo>
                      <a:pt x="35" y="110"/>
                    </a:lnTo>
                    <a:lnTo>
                      <a:pt x="34" y="116"/>
                    </a:lnTo>
                    <a:lnTo>
                      <a:pt x="39" y="116"/>
                    </a:lnTo>
                    <a:lnTo>
                      <a:pt x="43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2" y="118"/>
                    </a:lnTo>
                    <a:lnTo>
                      <a:pt x="36" y="121"/>
                    </a:lnTo>
                    <a:lnTo>
                      <a:pt x="36" y="124"/>
                    </a:lnTo>
                    <a:lnTo>
                      <a:pt x="38" y="126"/>
                    </a:lnTo>
                    <a:lnTo>
                      <a:pt x="38" y="129"/>
                    </a:lnTo>
                    <a:lnTo>
                      <a:pt x="36" y="135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50" y="126"/>
                    </a:lnTo>
                    <a:lnTo>
                      <a:pt x="50" y="132"/>
                    </a:lnTo>
                    <a:lnTo>
                      <a:pt x="47" y="143"/>
                    </a:lnTo>
                    <a:lnTo>
                      <a:pt x="46" y="152"/>
                    </a:lnTo>
                    <a:lnTo>
                      <a:pt x="44" y="160"/>
                    </a:lnTo>
                    <a:lnTo>
                      <a:pt x="59" y="159"/>
                    </a:lnTo>
                    <a:lnTo>
                      <a:pt x="78" y="157"/>
                    </a:lnTo>
                    <a:lnTo>
                      <a:pt x="70" y="171"/>
                    </a:lnTo>
                    <a:lnTo>
                      <a:pt x="77" y="172"/>
                    </a:lnTo>
                    <a:lnTo>
                      <a:pt x="86" y="174"/>
                    </a:lnTo>
                    <a:lnTo>
                      <a:pt x="83" y="186"/>
                    </a:lnTo>
                    <a:lnTo>
                      <a:pt x="81" y="190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5" y="195"/>
                    </a:lnTo>
                    <a:lnTo>
                      <a:pt x="70" y="195"/>
                    </a:lnTo>
                    <a:lnTo>
                      <a:pt x="63" y="194"/>
                    </a:lnTo>
                    <a:lnTo>
                      <a:pt x="55" y="191"/>
                    </a:lnTo>
                    <a:lnTo>
                      <a:pt x="55" y="195"/>
                    </a:lnTo>
                    <a:lnTo>
                      <a:pt x="55" y="199"/>
                    </a:lnTo>
                    <a:lnTo>
                      <a:pt x="57" y="198"/>
                    </a:lnTo>
                    <a:lnTo>
                      <a:pt x="59" y="199"/>
                    </a:lnTo>
                    <a:lnTo>
                      <a:pt x="61" y="202"/>
                    </a:lnTo>
                    <a:lnTo>
                      <a:pt x="55" y="207"/>
                    </a:lnTo>
                    <a:lnTo>
                      <a:pt x="50" y="214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61" y="211"/>
                    </a:lnTo>
                    <a:lnTo>
                      <a:pt x="61" y="222"/>
                    </a:lnTo>
                    <a:lnTo>
                      <a:pt x="55" y="225"/>
                    </a:lnTo>
                    <a:lnTo>
                      <a:pt x="51" y="227"/>
                    </a:lnTo>
                    <a:lnTo>
                      <a:pt x="42" y="233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6" y="242"/>
                    </a:lnTo>
                    <a:lnTo>
                      <a:pt x="47" y="242"/>
                    </a:lnTo>
                    <a:lnTo>
                      <a:pt x="50" y="242"/>
                    </a:lnTo>
                    <a:lnTo>
                      <a:pt x="58" y="238"/>
                    </a:lnTo>
                    <a:lnTo>
                      <a:pt x="58" y="245"/>
                    </a:lnTo>
                    <a:lnTo>
                      <a:pt x="63" y="244"/>
                    </a:lnTo>
                    <a:lnTo>
                      <a:pt x="66" y="244"/>
                    </a:lnTo>
                    <a:lnTo>
                      <a:pt x="73" y="242"/>
                    </a:lnTo>
                    <a:lnTo>
                      <a:pt x="78" y="241"/>
                    </a:lnTo>
                    <a:lnTo>
                      <a:pt x="89" y="241"/>
                    </a:lnTo>
                    <a:lnTo>
                      <a:pt x="86" y="242"/>
                    </a:lnTo>
                    <a:lnTo>
                      <a:pt x="85" y="245"/>
                    </a:lnTo>
                    <a:lnTo>
                      <a:pt x="83" y="250"/>
                    </a:lnTo>
                    <a:lnTo>
                      <a:pt x="55" y="250"/>
                    </a:lnTo>
                    <a:lnTo>
                      <a:pt x="50" y="260"/>
                    </a:lnTo>
                    <a:lnTo>
                      <a:pt x="47" y="264"/>
                    </a:lnTo>
                    <a:lnTo>
                      <a:pt x="44" y="268"/>
                    </a:lnTo>
                    <a:lnTo>
                      <a:pt x="40" y="272"/>
                    </a:lnTo>
                    <a:lnTo>
                      <a:pt x="38" y="276"/>
                    </a:lnTo>
                    <a:lnTo>
                      <a:pt x="34" y="279"/>
                    </a:lnTo>
                    <a:lnTo>
                      <a:pt x="28" y="281"/>
                    </a:lnTo>
                    <a:lnTo>
                      <a:pt x="34" y="283"/>
                    </a:lnTo>
                    <a:lnTo>
                      <a:pt x="36" y="284"/>
                    </a:lnTo>
                    <a:lnTo>
                      <a:pt x="40" y="285"/>
                    </a:lnTo>
                    <a:lnTo>
                      <a:pt x="42" y="285"/>
                    </a:lnTo>
                    <a:lnTo>
                      <a:pt x="44" y="284"/>
                    </a:lnTo>
                    <a:lnTo>
                      <a:pt x="44" y="276"/>
                    </a:lnTo>
                    <a:lnTo>
                      <a:pt x="50" y="273"/>
                    </a:lnTo>
                    <a:lnTo>
                      <a:pt x="55" y="272"/>
                    </a:lnTo>
                    <a:lnTo>
                      <a:pt x="59" y="272"/>
                    </a:lnTo>
                    <a:lnTo>
                      <a:pt x="63" y="273"/>
                    </a:lnTo>
                    <a:lnTo>
                      <a:pt x="66" y="273"/>
                    </a:lnTo>
                    <a:lnTo>
                      <a:pt x="70" y="273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8" y="268"/>
                    </a:lnTo>
                    <a:lnTo>
                      <a:pt x="92" y="269"/>
                    </a:lnTo>
                    <a:lnTo>
                      <a:pt x="96" y="269"/>
                    </a:lnTo>
                    <a:lnTo>
                      <a:pt x="97" y="268"/>
                    </a:lnTo>
                    <a:lnTo>
                      <a:pt x="98" y="265"/>
                    </a:lnTo>
                    <a:lnTo>
                      <a:pt x="100" y="262"/>
                    </a:lnTo>
                    <a:lnTo>
                      <a:pt x="101" y="261"/>
                    </a:lnTo>
                    <a:lnTo>
                      <a:pt x="105" y="261"/>
                    </a:lnTo>
                    <a:lnTo>
                      <a:pt x="110" y="261"/>
                    </a:lnTo>
                    <a:lnTo>
                      <a:pt x="120" y="262"/>
                    </a:lnTo>
                    <a:lnTo>
                      <a:pt x="129" y="264"/>
                    </a:lnTo>
                    <a:lnTo>
                      <a:pt x="137" y="264"/>
                    </a:lnTo>
                    <a:lnTo>
                      <a:pt x="141" y="262"/>
                    </a:lnTo>
                    <a:lnTo>
                      <a:pt x="145" y="260"/>
                    </a:lnTo>
                    <a:lnTo>
                      <a:pt x="153" y="256"/>
                    </a:lnTo>
                    <a:lnTo>
                      <a:pt x="153" y="250"/>
                    </a:lnTo>
                    <a:lnTo>
                      <a:pt x="149" y="250"/>
                    </a:lnTo>
                    <a:lnTo>
                      <a:pt x="147" y="250"/>
                    </a:lnTo>
                    <a:lnTo>
                      <a:pt x="140" y="250"/>
                    </a:lnTo>
                    <a:lnTo>
                      <a:pt x="141" y="249"/>
                    </a:lnTo>
                    <a:lnTo>
                      <a:pt x="141" y="248"/>
                    </a:lnTo>
                    <a:lnTo>
                      <a:pt x="143" y="244"/>
                    </a:lnTo>
                    <a:lnTo>
                      <a:pt x="144" y="240"/>
                    </a:lnTo>
                    <a:lnTo>
                      <a:pt x="145" y="238"/>
                    </a:lnTo>
                    <a:lnTo>
                      <a:pt x="149" y="237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8" y="237"/>
                    </a:lnTo>
                    <a:lnTo>
                      <a:pt x="158" y="235"/>
                    </a:lnTo>
                    <a:lnTo>
                      <a:pt x="160" y="231"/>
                    </a:lnTo>
                    <a:lnTo>
                      <a:pt x="162" y="226"/>
                    </a:lnTo>
                    <a:lnTo>
                      <a:pt x="162" y="222"/>
                    </a:lnTo>
                    <a:lnTo>
                      <a:pt x="163" y="217"/>
                    </a:lnTo>
                    <a:lnTo>
                      <a:pt x="162" y="215"/>
                    </a:lnTo>
                    <a:lnTo>
                      <a:pt x="160" y="213"/>
                    </a:lnTo>
                    <a:lnTo>
                      <a:pt x="160" y="211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5" y="207"/>
                    </a:lnTo>
                    <a:lnTo>
                      <a:pt x="152" y="207"/>
                    </a:lnTo>
                    <a:lnTo>
                      <a:pt x="148" y="207"/>
                    </a:lnTo>
                    <a:lnTo>
                      <a:pt x="145" y="207"/>
                    </a:lnTo>
                    <a:lnTo>
                      <a:pt x="143" y="214"/>
                    </a:lnTo>
                    <a:lnTo>
                      <a:pt x="141" y="214"/>
                    </a:lnTo>
                    <a:lnTo>
                      <a:pt x="140" y="214"/>
                    </a:lnTo>
                    <a:lnTo>
                      <a:pt x="139" y="213"/>
                    </a:lnTo>
                    <a:lnTo>
                      <a:pt x="137" y="211"/>
                    </a:lnTo>
                    <a:lnTo>
                      <a:pt x="135" y="211"/>
                    </a:lnTo>
                    <a:lnTo>
                      <a:pt x="137" y="196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5" y="191"/>
                    </a:lnTo>
                    <a:lnTo>
                      <a:pt x="137" y="190"/>
                    </a:lnTo>
                    <a:lnTo>
                      <a:pt x="139" y="190"/>
                    </a:lnTo>
                    <a:lnTo>
                      <a:pt x="139" y="188"/>
                    </a:lnTo>
                    <a:lnTo>
                      <a:pt x="137" y="186"/>
                    </a:lnTo>
                    <a:lnTo>
                      <a:pt x="132" y="186"/>
                    </a:lnTo>
                    <a:lnTo>
                      <a:pt x="125" y="176"/>
                    </a:lnTo>
                    <a:lnTo>
                      <a:pt x="117" y="165"/>
                    </a:lnTo>
                    <a:lnTo>
                      <a:pt x="114" y="164"/>
                    </a:lnTo>
                    <a:lnTo>
                      <a:pt x="113" y="164"/>
                    </a:lnTo>
                    <a:lnTo>
                      <a:pt x="110" y="164"/>
                    </a:lnTo>
                    <a:lnTo>
                      <a:pt x="109" y="163"/>
                    </a:lnTo>
                    <a:lnTo>
                      <a:pt x="108" y="160"/>
                    </a:lnTo>
                    <a:lnTo>
                      <a:pt x="106" y="156"/>
                    </a:lnTo>
                    <a:lnTo>
                      <a:pt x="104" y="149"/>
                    </a:lnTo>
                    <a:lnTo>
                      <a:pt x="104" y="145"/>
                    </a:lnTo>
                    <a:lnTo>
                      <a:pt x="102" y="143"/>
                    </a:lnTo>
                    <a:lnTo>
                      <a:pt x="101" y="140"/>
                    </a:lnTo>
                    <a:lnTo>
                      <a:pt x="98" y="137"/>
                    </a:lnTo>
                    <a:lnTo>
                      <a:pt x="97" y="136"/>
                    </a:lnTo>
                    <a:lnTo>
                      <a:pt x="94" y="136"/>
                    </a:lnTo>
                    <a:lnTo>
                      <a:pt x="92" y="136"/>
                    </a:lnTo>
                    <a:lnTo>
                      <a:pt x="92" y="135"/>
                    </a:lnTo>
                    <a:lnTo>
                      <a:pt x="92" y="129"/>
                    </a:lnTo>
                    <a:lnTo>
                      <a:pt x="88" y="128"/>
                    </a:lnTo>
                    <a:lnTo>
                      <a:pt x="86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3" y="125"/>
                    </a:lnTo>
                    <a:lnTo>
                      <a:pt x="88" y="120"/>
                    </a:lnTo>
                    <a:lnTo>
                      <a:pt x="89" y="117"/>
                    </a:lnTo>
                    <a:lnTo>
                      <a:pt x="89" y="114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3" y="112"/>
                    </a:lnTo>
                    <a:lnTo>
                      <a:pt x="90" y="106"/>
                    </a:lnTo>
                    <a:lnTo>
                      <a:pt x="94" y="104"/>
                    </a:lnTo>
                    <a:lnTo>
                      <a:pt x="96" y="101"/>
                    </a:lnTo>
                    <a:lnTo>
                      <a:pt x="98" y="95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98" y="83"/>
                    </a:lnTo>
                    <a:lnTo>
                      <a:pt x="97" y="82"/>
                    </a:lnTo>
                    <a:lnTo>
                      <a:pt x="96" y="81"/>
                    </a:lnTo>
                    <a:lnTo>
                      <a:pt x="93" y="81"/>
                    </a:lnTo>
                    <a:lnTo>
                      <a:pt x="90" y="79"/>
                    </a:lnTo>
                    <a:lnTo>
                      <a:pt x="83" y="81"/>
                    </a:lnTo>
                    <a:lnTo>
                      <a:pt x="77" y="82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2" y="74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6" y="70"/>
                    </a:lnTo>
                    <a:lnTo>
                      <a:pt x="67" y="70"/>
                    </a:lnTo>
                    <a:lnTo>
                      <a:pt x="69" y="70"/>
                    </a:lnTo>
                    <a:lnTo>
                      <a:pt x="73" y="62"/>
                    </a:lnTo>
                    <a:lnTo>
                      <a:pt x="78" y="62"/>
                    </a:lnTo>
                    <a:lnTo>
                      <a:pt x="77" y="55"/>
                    </a:lnTo>
                    <a:lnTo>
                      <a:pt x="77" y="51"/>
                    </a:lnTo>
                    <a:lnTo>
                      <a:pt x="75" y="51"/>
                    </a:lnTo>
                    <a:lnTo>
                      <a:pt x="70" y="50"/>
                    </a:lnTo>
                    <a:lnTo>
                      <a:pt x="67" y="50"/>
                    </a:lnTo>
                    <a:lnTo>
                      <a:pt x="65" y="48"/>
                    </a:lnTo>
                    <a:close/>
                    <a:moveTo>
                      <a:pt x="114" y="0"/>
                    </a:moveTo>
                    <a:lnTo>
                      <a:pt x="112" y="1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8" y="9"/>
                    </a:lnTo>
                    <a:lnTo>
                      <a:pt x="109" y="12"/>
                    </a:lnTo>
                    <a:lnTo>
                      <a:pt x="110" y="13"/>
                    </a:lnTo>
                    <a:lnTo>
                      <a:pt x="112" y="16"/>
                    </a:lnTo>
                    <a:lnTo>
                      <a:pt x="114" y="17"/>
                    </a:lnTo>
                    <a:lnTo>
                      <a:pt x="116" y="5"/>
                    </a:lnTo>
                    <a:lnTo>
                      <a:pt x="114" y="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253"/>
              <p:cNvSpPr>
                <a:spLocks noEditPoints="1"/>
              </p:cNvSpPr>
              <p:nvPr/>
            </p:nvSpPr>
            <p:spPr bwMode="auto">
              <a:xfrm>
                <a:off x="3013" y="1586"/>
                <a:ext cx="270" cy="204"/>
              </a:xfrm>
              <a:custGeom>
                <a:avLst/>
                <a:gdLst>
                  <a:gd name="T0" fmla="*/ 108 w 271"/>
                  <a:gd name="T1" fmla="*/ 155 h 204"/>
                  <a:gd name="T2" fmla="*/ 100 w 271"/>
                  <a:gd name="T3" fmla="*/ 159 h 204"/>
                  <a:gd name="T4" fmla="*/ 90 w 271"/>
                  <a:gd name="T5" fmla="*/ 175 h 204"/>
                  <a:gd name="T6" fmla="*/ 101 w 271"/>
                  <a:gd name="T7" fmla="*/ 176 h 204"/>
                  <a:gd name="T8" fmla="*/ 117 w 271"/>
                  <a:gd name="T9" fmla="*/ 167 h 204"/>
                  <a:gd name="T10" fmla="*/ 252 w 271"/>
                  <a:gd name="T11" fmla="*/ 121 h 204"/>
                  <a:gd name="T12" fmla="*/ 267 w 271"/>
                  <a:gd name="T13" fmla="*/ 117 h 204"/>
                  <a:gd name="T14" fmla="*/ 261 w 271"/>
                  <a:gd name="T15" fmla="*/ 102 h 204"/>
                  <a:gd name="T16" fmla="*/ 264 w 271"/>
                  <a:gd name="T17" fmla="*/ 95 h 204"/>
                  <a:gd name="T18" fmla="*/ 263 w 271"/>
                  <a:gd name="T19" fmla="*/ 86 h 204"/>
                  <a:gd name="T20" fmla="*/ 259 w 271"/>
                  <a:gd name="T21" fmla="*/ 80 h 204"/>
                  <a:gd name="T22" fmla="*/ 260 w 271"/>
                  <a:gd name="T23" fmla="*/ 71 h 204"/>
                  <a:gd name="T24" fmla="*/ 259 w 271"/>
                  <a:gd name="T25" fmla="*/ 62 h 204"/>
                  <a:gd name="T26" fmla="*/ 244 w 271"/>
                  <a:gd name="T27" fmla="*/ 52 h 204"/>
                  <a:gd name="T28" fmla="*/ 235 w 271"/>
                  <a:gd name="T29" fmla="*/ 47 h 204"/>
                  <a:gd name="T30" fmla="*/ 210 w 271"/>
                  <a:gd name="T31" fmla="*/ 47 h 204"/>
                  <a:gd name="T32" fmla="*/ 201 w 271"/>
                  <a:gd name="T33" fmla="*/ 37 h 204"/>
                  <a:gd name="T34" fmla="*/ 196 w 271"/>
                  <a:gd name="T35" fmla="*/ 31 h 204"/>
                  <a:gd name="T36" fmla="*/ 183 w 271"/>
                  <a:gd name="T37" fmla="*/ 28 h 204"/>
                  <a:gd name="T38" fmla="*/ 169 w 271"/>
                  <a:gd name="T39" fmla="*/ 27 h 204"/>
                  <a:gd name="T40" fmla="*/ 163 w 271"/>
                  <a:gd name="T41" fmla="*/ 17 h 204"/>
                  <a:gd name="T42" fmla="*/ 159 w 271"/>
                  <a:gd name="T43" fmla="*/ 2 h 204"/>
                  <a:gd name="T44" fmla="*/ 148 w 271"/>
                  <a:gd name="T45" fmla="*/ 0 h 204"/>
                  <a:gd name="T46" fmla="*/ 139 w 271"/>
                  <a:gd name="T47" fmla="*/ 5 h 204"/>
                  <a:gd name="T48" fmla="*/ 130 w 271"/>
                  <a:gd name="T49" fmla="*/ 1 h 204"/>
                  <a:gd name="T50" fmla="*/ 125 w 271"/>
                  <a:gd name="T51" fmla="*/ 13 h 204"/>
                  <a:gd name="T52" fmla="*/ 105 w 271"/>
                  <a:gd name="T53" fmla="*/ 10 h 204"/>
                  <a:gd name="T54" fmla="*/ 96 w 271"/>
                  <a:gd name="T55" fmla="*/ 12 h 204"/>
                  <a:gd name="T56" fmla="*/ 89 w 271"/>
                  <a:gd name="T57" fmla="*/ 10 h 204"/>
                  <a:gd name="T58" fmla="*/ 60 w 271"/>
                  <a:gd name="T59" fmla="*/ 9 h 204"/>
                  <a:gd name="T60" fmla="*/ 35 w 271"/>
                  <a:gd name="T61" fmla="*/ 12 h 204"/>
                  <a:gd name="T62" fmla="*/ 30 w 271"/>
                  <a:gd name="T63" fmla="*/ 9 h 204"/>
                  <a:gd name="T64" fmla="*/ 20 w 271"/>
                  <a:gd name="T65" fmla="*/ 13 h 204"/>
                  <a:gd name="T66" fmla="*/ 23 w 271"/>
                  <a:gd name="T67" fmla="*/ 24 h 204"/>
                  <a:gd name="T68" fmla="*/ 19 w 271"/>
                  <a:gd name="T69" fmla="*/ 40 h 204"/>
                  <a:gd name="T70" fmla="*/ 25 w 271"/>
                  <a:gd name="T71" fmla="*/ 56 h 204"/>
                  <a:gd name="T72" fmla="*/ 16 w 271"/>
                  <a:gd name="T73" fmla="*/ 79 h 204"/>
                  <a:gd name="T74" fmla="*/ 8 w 271"/>
                  <a:gd name="T75" fmla="*/ 93 h 204"/>
                  <a:gd name="T76" fmla="*/ 6 w 271"/>
                  <a:gd name="T77" fmla="*/ 105 h 204"/>
                  <a:gd name="T78" fmla="*/ 25 w 271"/>
                  <a:gd name="T79" fmla="*/ 110 h 204"/>
                  <a:gd name="T80" fmla="*/ 34 w 271"/>
                  <a:gd name="T81" fmla="*/ 117 h 204"/>
                  <a:gd name="T82" fmla="*/ 45 w 271"/>
                  <a:gd name="T83" fmla="*/ 109 h 204"/>
                  <a:gd name="T84" fmla="*/ 53 w 271"/>
                  <a:gd name="T85" fmla="*/ 103 h 204"/>
                  <a:gd name="T86" fmla="*/ 62 w 271"/>
                  <a:gd name="T87" fmla="*/ 95 h 204"/>
                  <a:gd name="T88" fmla="*/ 73 w 271"/>
                  <a:gd name="T89" fmla="*/ 93 h 204"/>
                  <a:gd name="T90" fmla="*/ 95 w 271"/>
                  <a:gd name="T91" fmla="*/ 106 h 204"/>
                  <a:gd name="T92" fmla="*/ 100 w 271"/>
                  <a:gd name="T93" fmla="*/ 121 h 204"/>
                  <a:gd name="T94" fmla="*/ 107 w 271"/>
                  <a:gd name="T95" fmla="*/ 130 h 204"/>
                  <a:gd name="T96" fmla="*/ 112 w 271"/>
                  <a:gd name="T97" fmla="*/ 146 h 204"/>
                  <a:gd name="T98" fmla="*/ 139 w 271"/>
                  <a:gd name="T99" fmla="*/ 149 h 204"/>
                  <a:gd name="T100" fmla="*/ 136 w 271"/>
                  <a:gd name="T101" fmla="*/ 155 h 204"/>
                  <a:gd name="T102" fmla="*/ 154 w 271"/>
                  <a:gd name="T103" fmla="*/ 165 h 204"/>
                  <a:gd name="T104" fmla="*/ 173 w 271"/>
                  <a:gd name="T105" fmla="*/ 173 h 204"/>
                  <a:gd name="T106" fmla="*/ 167 w 271"/>
                  <a:gd name="T107" fmla="*/ 171 h 204"/>
                  <a:gd name="T108" fmla="*/ 156 w 271"/>
                  <a:gd name="T109" fmla="*/ 184 h 204"/>
                  <a:gd name="T110" fmla="*/ 169 w 271"/>
                  <a:gd name="T111" fmla="*/ 187 h 204"/>
                  <a:gd name="T112" fmla="*/ 166 w 271"/>
                  <a:gd name="T113" fmla="*/ 200 h 204"/>
                  <a:gd name="T114" fmla="*/ 216 w 271"/>
                  <a:gd name="T115" fmla="*/ 188 h 204"/>
                  <a:gd name="T116" fmla="*/ 187 w 271"/>
                  <a:gd name="T117" fmla="*/ 177 h 204"/>
                  <a:gd name="T118" fmla="*/ 182 w 271"/>
                  <a:gd name="T119" fmla="*/ 171 h 204"/>
                  <a:gd name="T120" fmla="*/ 175 w 271"/>
                  <a:gd name="T121" fmla="*/ 159 h 204"/>
                  <a:gd name="T122" fmla="*/ 198 w 271"/>
                  <a:gd name="T123" fmla="*/ 160 h 204"/>
                  <a:gd name="T124" fmla="*/ 226 w 271"/>
                  <a:gd name="T125" fmla="*/ 149 h 2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1" h="204">
                    <a:moveTo>
                      <a:pt x="120" y="159"/>
                    </a:moveTo>
                    <a:lnTo>
                      <a:pt x="116" y="156"/>
                    </a:lnTo>
                    <a:lnTo>
                      <a:pt x="113" y="156"/>
                    </a:lnTo>
                    <a:lnTo>
                      <a:pt x="111" y="155"/>
                    </a:lnTo>
                    <a:lnTo>
                      <a:pt x="108" y="155"/>
                    </a:lnTo>
                    <a:lnTo>
                      <a:pt x="105" y="153"/>
                    </a:lnTo>
                    <a:lnTo>
                      <a:pt x="104" y="152"/>
                    </a:lnTo>
                    <a:lnTo>
                      <a:pt x="104" y="153"/>
                    </a:lnTo>
                    <a:lnTo>
                      <a:pt x="103" y="156"/>
                    </a:lnTo>
                    <a:lnTo>
                      <a:pt x="100" y="159"/>
                    </a:lnTo>
                    <a:lnTo>
                      <a:pt x="96" y="161"/>
                    </a:lnTo>
                    <a:lnTo>
                      <a:pt x="96" y="163"/>
                    </a:lnTo>
                    <a:lnTo>
                      <a:pt x="95" y="167"/>
                    </a:lnTo>
                    <a:lnTo>
                      <a:pt x="93" y="169"/>
                    </a:lnTo>
                    <a:lnTo>
                      <a:pt x="90" y="175"/>
                    </a:lnTo>
                    <a:lnTo>
                      <a:pt x="93" y="176"/>
                    </a:lnTo>
                    <a:lnTo>
                      <a:pt x="96" y="177"/>
                    </a:lnTo>
                    <a:lnTo>
                      <a:pt x="99" y="177"/>
                    </a:lnTo>
                    <a:lnTo>
                      <a:pt x="100" y="176"/>
                    </a:lnTo>
                    <a:lnTo>
                      <a:pt x="101" y="176"/>
                    </a:lnTo>
                    <a:lnTo>
                      <a:pt x="103" y="176"/>
                    </a:lnTo>
                    <a:lnTo>
                      <a:pt x="107" y="176"/>
                    </a:lnTo>
                    <a:lnTo>
                      <a:pt x="107" y="173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20" y="159"/>
                    </a:lnTo>
                    <a:close/>
                    <a:moveTo>
                      <a:pt x="249" y="138"/>
                    </a:moveTo>
                    <a:lnTo>
                      <a:pt x="252" y="128"/>
                    </a:lnTo>
                    <a:lnTo>
                      <a:pt x="256" y="121"/>
                    </a:lnTo>
                    <a:lnTo>
                      <a:pt x="265" y="121"/>
                    </a:lnTo>
                    <a:lnTo>
                      <a:pt x="268" y="120"/>
                    </a:lnTo>
                    <a:lnTo>
                      <a:pt x="271" y="120"/>
                    </a:lnTo>
                    <a:lnTo>
                      <a:pt x="271" y="118"/>
                    </a:lnTo>
                    <a:lnTo>
                      <a:pt x="271" y="117"/>
                    </a:lnTo>
                    <a:lnTo>
                      <a:pt x="271" y="114"/>
                    </a:lnTo>
                    <a:lnTo>
                      <a:pt x="268" y="110"/>
                    </a:lnTo>
                    <a:lnTo>
                      <a:pt x="267" y="106"/>
                    </a:lnTo>
                    <a:lnTo>
                      <a:pt x="265" y="103"/>
                    </a:lnTo>
                    <a:lnTo>
                      <a:pt x="265" y="102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8" y="98"/>
                    </a:lnTo>
                    <a:lnTo>
                      <a:pt x="268" y="97"/>
                    </a:lnTo>
                    <a:lnTo>
                      <a:pt x="268" y="95"/>
                    </a:lnTo>
                    <a:lnTo>
                      <a:pt x="267" y="94"/>
                    </a:lnTo>
                    <a:lnTo>
                      <a:pt x="267" y="93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7" y="86"/>
                    </a:lnTo>
                    <a:lnTo>
                      <a:pt x="265" y="83"/>
                    </a:lnTo>
                    <a:lnTo>
                      <a:pt x="263" y="83"/>
                    </a:lnTo>
                    <a:lnTo>
                      <a:pt x="261" y="83"/>
                    </a:lnTo>
                    <a:lnTo>
                      <a:pt x="261" y="82"/>
                    </a:lnTo>
                    <a:lnTo>
                      <a:pt x="263" y="80"/>
                    </a:lnTo>
                    <a:lnTo>
                      <a:pt x="265" y="78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67" y="72"/>
                    </a:lnTo>
                    <a:lnTo>
                      <a:pt x="264" y="71"/>
                    </a:lnTo>
                    <a:lnTo>
                      <a:pt x="264" y="70"/>
                    </a:lnTo>
                    <a:lnTo>
                      <a:pt x="265" y="67"/>
                    </a:lnTo>
                    <a:lnTo>
                      <a:pt x="265" y="64"/>
                    </a:lnTo>
                    <a:lnTo>
                      <a:pt x="265" y="63"/>
                    </a:lnTo>
                    <a:lnTo>
                      <a:pt x="263" y="62"/>
                    </a:lnTo>
                    <a:lnTo>
                      <a:pt x="259" y="59"/>
                    </a:lnTo>
                    <a:lnTo>
                      <a:pt x="253" y="56"/>
                    </a:lnTo>
                    <a:lnTo>
                      <a:pt x="251" y="55"/>
                    </a:lnTo>
                    <a:lnTo>
                      <a:pt x="249" y="54"/>
                    </a:lnTo>
                    <a:lnTo>
                      <a:pt x="248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1" y="51"/>
                    </a:lnTo>
                    <a:lnTo>
                      <a:pt x="241" y="48"/>
                    </a:lnTo>
                    <a:lnTo>
                      <a:pt x="239" y="47"/>
                    </a:lnTo>
                    <a:lnTo>
                      <a:pt x="236" y="45"/>
                    </a:lnTo>
                    <a:lnTo>
                      <a:pt x="232" y="45"/>
                    </a:lnTo>
                    <a:lnTo>
                      <a:pt x="225" y="48"/>
                    </a:lnTo>
                    <a:lnTo>
                      <a:pt x="216" y="52"/>
                    </a:lnTo>
                    <a:lnTo>
                      <a:pt x="214" y="47"/>
                    </a:lnTo>
                    <a:lnTo>
                      <a:pt x="213" y="43"/>
                    </a:lnTo>
                    <a:lnTo>
                      <a:pt x="213" y="41"/>
                    </a:lnTo>
                    <a:lnTo>
                      <a:pt x="212" y="40"/>
                    </a:lnTo>
                    <a:lnTo>
                      <a:pt x="208" y="40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6"/>
                    </a:lnTo>
                    <a:lnTo>
                      <a:pt x="202" y="33"/>
                    </a:lnTo>
                    <a:lnTo>
                      <a:pt x="201" y="31"/>
                    </a:lnTo>
                    <a:lnTo>
                      <a:pt x="200" y="31"/>
                    </a:lnTo>
                    <a:lnTo>
                      <a:pt x="198" y="31"/>
                    </a:lnTo>
                    <a:lnTo>
                      <a:pt x="195" y="31"/>
                    </a:lnTo>
                    <a:lnTo>
                      <a:pt x="193" y="32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2" y="28"/>
                    </a:lnTo>
                    <a:lnTo>
                      <a:pt x="175" y="28"/>
                    </a:lnTo>
                    <a:lnTo>
                      <a:pt x="174" y="28"/>
                    </a:lnTo>
                    <a:lnTo>
                      <a:pt x="173" y="27"/>
                    </a:lnTo>
                    <a:lnTo>
                      <a:pt x="173" y="24"/>
                    </a:lnTo>
                    <a:lnTo>
                      <a:pt x="171" y="23"/>
                    </a:lnTo>
                    <a:lnTo>
                      <a:pt x="170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7" y="12"/>
                    </a:lnTo>
                    <a:lnTo>
                      <a:pt x="166" y="9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63" y="2"/>
                    </a:lnTo>
                    <a:lnTo>
                      <a:pt x="162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51" y="0"/>
                    </a:lnTo>
                    <a:lnTo>
                      <a:pt x="148" y="1"/>
                    </a:lnTo>
                    <a:lnTo>
                      <a:pt x="147" y="4"/>
                    </a:lnTo>
                    <a:lnTo>
                      <a:pt x="146" y="5"/>
                    </a:lnTo>
                    <a:lnTo>
                      <a:pt x="143" y="5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32" y="1"/>
                    </a:lnTo>
                    <a:lnTo>
                      <a:pt x="130" y="1"/>
                    </a:lnTo>
                    <a:lnTo>
                      <a:pt x="128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7" y="12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15" y="12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5" y="10"/>
                    </a:lnTo>
                    <a:lnTo>
                      <a:pt x="104" y="10"/>
                    </a:lnTo>
                    <a:lnTo>
                      <a:pt x="101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96" y="12"/>
                    </a:lnTo>
                    <a:lnTo>
                      <a:pt x="95" y="10"/>
                    </a:lnTo>
                    <a:lnTo>
                      <a:pt x="93" y="9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6" y="10"/>
                    </a:lnTo>
                    <a:lnTo>
                      <a:pt x="69" y="10"/>
                    </a:lnTo>
                    <a:lnTo>
                      <a:pt x="60" y="9"/>
                    </a:lnTo>
                    <a:lnTo>
                      <a:pt x="50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6" y="52"/>
                    </a:lnTo>
                    <a:lnTo>
                      <a:pt x="25" y="56"/>
                    </a:lnTo>
                    <a:lnTo>
                      <a:pt x="22" y="63"/>
                    </a:lnTo>
                    <a:lnTo>
                      <a:pt x="19" y="68"/>
                    </a:lnTo>
                    <a:lnTo>
                      <a:pt x="16" y="72"/>
                    </a:lnTo>
                    <a:lnTo>
                      <a:pt x="15" y="76"/>
                    </a:lnTo>
                    <a:lnTo>
                      <a:pt x="16" y="79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8" y="89"/>
                    </a:lnTo>
                    <a:lnTo>
                      <a:pt x="14" y="90"/>
                    </a:lnTo>
                    <a:lnTo>
                      <a:pt x="8" y="93"/>
                    </a:lnTo>
                    <a:lnTo>
                      <a:pt x="3" y="94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7" y="106"/>
                    </a:lnTo>
                    <a:lnTo>
                      <a:pt x="8" y="109"/>
                    </a:lnTo>
                    <a:lnTo>
                      <a:pt x="11" y="110"/>
                    </a:lnTo>
                    <a:lnTo>
                      <a:pt x="18" y="110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9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4" y="117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41" y="111"/>
                    </a:lnTo>
                    <a:lnTo>
                      <a:pt x="42" y="110"/>
                    </a:lnTo>
                    <a:lnTo>
                      <a:pt x="45" y="109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5"/>
                    </a:lnTo>
                    <a:lnTo>
                      <a:pt x="66" y="95"/>
                    </a:lnTo>
                    <a:lnTo>
                      <a:pt x="68" y="94"/>
                    </a:lnTo>
                    <a:lnTo>
                      <a:pt x="69" y="94"/>
                    </a:lnTo>
                    <a:lnTo>
                      <a:pt x="70" y="93"/>
                    </a:lnTo>
                    <a:lnTo>
                      <a:pt x="73" y="93"/>
                    </a:lnTo>
                    <a:lnTo>
                      <a:pt x="78" y="95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2"/>
                    </a:lnTo>
                    <a:lnTo>
                      <a:pt x="95" y="106"/>
                    </a:lnTo>
                    <a:lnTo>
                      <a:pt x="97" y="107"/>
                    </a:lnTo>
                    <a:lnTo>
                      <a:pt x="99" y="110"/>
                    </a:lnTo>
                    <a:lnTo>
                      <a:pt x="100" y="113"/>
                    </a:lnTo>
                    <a:lnTo>
                      <a:pt x="100" y="117"/>
                    </a:lnTo>
                    <a:lnTo>
                      <a:pt x="100" y="121"/>
                    </a:lnTo>
                    <a:lnTo>
                      <a:pt x="101" y="122"/>
                    </a:lnTo>
                    <a:lnTo>
                      <a:pt x="103" y="124"/>
                    </a:lnTo>
                    <a:lnTo>
                      <a:pt x="104" y="126"/>
                    </a:lnTo>
                    <a:lnTo>
                      <a:pt x="105" y="129"/>
                    </a:lnTo>
                    <a:lnTo>
                      <a:pt x="107" y="130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7" y="140"/>
                    </a:lnTo>
                    <a:lnTo>
                      <a:pt x="109" y="144"/>
                    </a:lnTo>
                    <a:lnTo>
                      <a:pt x="112" y="146"/>
                    </a:lnTo>
                    <a:lnTo>
                      <a:pt x="120" y="157"/>
                    </a:lnTo>
                    <a:lnTo>
                      <a:pt x="124" y="152"/>
                    </a:lnTo>
                    <a:lnTo>
                      <a:pt x="128" y="152"/>
                    </a:lnTo>
                    <a:lnTo>
                      <a:pt x="135" y="150"/>
                    </a:lnTo>
                    <a:lnTo>
                      <a:pt x="143" y="149"/>
                    </a:lnTo>
                    <a:lnTo>
                      <a:pt x="147" y="150"/>
                    </a:lnTo>
                    <a:lnTo>
                      <a:pt x="148" y="152"/>
                    </a:lnTo>
                    <a:lnTo>
                      <a:pt x="148" y="153"/>
                    </a:lnTo>
                    <a:lnTo>
                      <a:pt x="147" y="155"/>
                    </a:lnTo>
                    <a:lnTo>
                      <a:pt x="140" y="155"/>
                    </a:lnTo>
                    <a:lnTo>
                      <a:pt x="144" y="157"/>
                    </a:lnTo>
                    <a:lnTo>
                      <a:pt x="147" y="161"/>
                    </a:lnTo>
                    <a:lnTo>
                      <a:pt x="152" y="164"/>
                    </a:lnTo>
                    <a:lnTo>
                      <a:pt x="155" y="164"/>
                    </a:lnTo>
                    <a:lnTo>
                      <a:pt x="158" y="165"/>
                    </a:lnTo>
                    <a:lnTo>
                      <a:pt x="163" y="163"/>
                    </a:lnTo>
                    <a:lnTo>
                      <a:pt x="166" y="161"/>
                    </a:lnTo>
                    <a:lnTo>
                      <a:pt x="169" y="160"/>
                    </a:lnTo>
                    <a:lnTo>
                      <a:pt x="177" y="163"/>
                    </a:lnTo>
                    <a:lnTo>
                      <a:pt x="177" y="173"/>
                    </a:lnTo>
                    <a:lnTo>
                      <a:pt x="174" y="173"/>
                    </a:lnTo>
                    <a:lnTo>
                      <a:pt x="174" y="172"/>
                    </a:lnTo>
                    <a:lnTo>
                      <a:pt x="174" y="171"/>
                    </a:lnTo>
                    <a:lnTo>
                      <a:pt x="173" y="171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65" y="173"/>
                    </a:lnTo>
                    <a:lnTo>
                      <a:pt x="155" y="177"/>
                    </a:lnTo>
                    <a:lnTo>
                      <a:pt x="155" y="183"/>
                    </a:lnTo>
                    <a:lnTo>
                      <a:pt x="160" y="184"/>
                    </a:lnTo>
                    <a:lnTo>
                      <a:pt x="166" y="183"/>
                    </a:lnTo>
                    <a:lnTo>
                      <a:pt x="167" y="185"/>
                    </a:lnTo>
                    <a:lnTo>
                      <a:pt x="169" y="184"/>
                    </a:lnTo>
                    <a:lnTo>
                      <a:pt x="171" y="185"/>
                    </a:lnTo>
                    <a:lnTo>
                      <a:pt x="173" y="187"/>
                    </a:lnTo>
                    <a:lnTo>
                      <a:pt x="173" y="188"/>
                    </a:lnTo>
                    <a:lnTo>
                      <a:pt x="174" y="191"/>
                    </a:lnTo>
                    <a:lnTo>
                      <a:pt x="174" y="192"/>
                    </a:lnTo>
                    <a:lnTo>
                      <a:pt x="173" y="195"/>
                    </a:lnTo>
                    <a:lnTo>
                      <a:pt x="170" y="200"/>
                    </a:lnTo>
                    <a:lnTo>
                      <a:pt x="169" y="204"/>
                    </a:lnTo>
                    <a:lnTo>
                      <a:pt x="182" y="200"/>
                    </a:lnTo>
                    <a:lnTo>
                      <a:pt x="194" y="196"/>
                    </a:lnTo>
                    <a:lnTo>
                      <a:pt x="206" y="192"/>
                    </a:lnTo>
                    <a:lnTo>
                      <a:pt x="220" y="188"/>
                    </a:lnTo>
                    <a:lnTo>
                      <a:pt x="220" y="183"/>
                    </a:lnTo>
                    <a:lnTo>
                      <a:pt x="213" y="183"/>
                    </a:lnTo>
                    <a:lnTo>
                      <a:pt x="205" y="181"/>
                    </a:lnTo>
                    <a:lnTo>
                      <a:pt x="198" y="180"/>
                    </a:lnTo>
                    <a:lnTo>
                      <a:pt x="191" y="177"/>
                    </a:lnTo>
                    <a:lnTo>
                      <a:pt x="194" y="171"/>
                    </a:lnTo>
                    <a:lnTo>
                      <a:pt x="193" y="169"/>
                    </a:lnTo>
                    <a:lnTo>
                      <a:pt x="190" y="171"/>
                    </a:lnTo>
                    <a:lnTo>
                      <a:pt x="189" y="171"/>
                    </a:lnTo>
                    <a:lnTo>
                      <a:pt x="186" y="171"/>
                    </a:lnTo>
                    <a:lnTo>
                      <a:pt x="185" y="169"/>
                    </a:lnTo>
                    <a:lnTo>
                      <a:pt x="183" y="168"/>
                    </a:lnTo>
                    <a:lnTo>
                      <a:pt x="182" y="164"/>
                    </a:lnTo>
                    <a:lnTo>
                      <a:pt x="181" y="160"/>
                    </a:lnTo>
                    <a:lnTo>
                      <a:pt x="179" y="159"/>
                    </a:lnTo>
                    <a:lnTo>
                      <a:pt x="179" y="157"/>
                    </a:lnTo>
                    <a:lnTo>
                      <a:pt x="189" y="160"/>
                    </a:lnTo>
                    <a:lnTo>
                      <a:pt x="194" y="161"/>
                    </a:lnTo>
                    <a:lnTo>
                      <a:pt x="198" y="161"/>
                    </a:lnTo>
                    <a:lnTo>
                      <a:pt x="202" y="160"/>
                    </a:lnTo>
                    <a:lnTo>
                      <a:pt x="205" y="159"/>
                    </a:lnTo>
                    <a:lnTo>
                      <a:pt x="208" y="155"/>
                    </a:lnTo>
                    <a:lnTo>
                      <a:pt x="210" y="152"/>
                    </a:lnTo>
                    <a:lnTo>
                      <a:pt x="213" y="149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49" y="13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254"/>
              <p:cNvSpPr>
                <a:spLocks noEditPoints="1"/>
              </p:cNvSpPr>
              <p:nvPr/>
            </p:nvSpPr>
            <p:spPr bwMode="auto">
              <a:xfrm>
                <a:off x="3108" y="2665"/>
                <a:ext cx="95" cy="135"/>
              </a:xfrm>
              <a:custGeom>
                <a:avLst/>
                <a:gdLst>
                  <a:gd name="T0" fmla="*/ 14 w 95"/>
                  <a:gd name="T1" fmla="*/ 77 h 135"/>
                  <a:gd name="T2" fmla="*/ 10 w 95"/>
                  <a:gd name="T3" fmla="*/ 87 h 135"/>
                  <a:gd name="T4" fmla="*/ 5 w 95"/>
                  <a:gd name="T5" fmla="*/ 103 h 135"/>
                  <a:gd name="T6" fmla="*/ 2 w 95"/>
                  <a:gd name="T7" fmla="*/ 112 h 135"/>
                  <a:gd name="T8" fmla="*/ 0 w 95"/>
                  <a:gd name="T9" fmla="*/ 120 h 135"/>
                  <a:gd name="T10" fmla="*/ 1 w 95"/>
                  <a:gd name="T11" fmla="*/ 126 h 135"/>
                  <a:gd name="T12" fmla="*/ 6 w 95"/>
                  <a:gd name="T13" fmla="*/ 130 h 135"/>
                  <a:gd name="T14" fmla="*/ 16 w 95"/>
                  <a:gd name="T15" fmla="*/ 135 h 135"/>
                  <a:gd name="T16" fmla="*/ 22 w 95"/>
                  <a:gd name="T17" fmla="*/ 131 h 135"/>
                  <a:gd name="T18" fmla="*/ 44 w 95"/>
                  <a:gd name="T19" fmla="*/ 128 h 135"/>
                  <a:gd name="T20" fmla="*/ 41 w 95"/>
                  <a:gd name="T21" fmla="*/ 126 h 135"/>
                  <a:gd name="T22" fmla="*/ 43 w 95"/>
                  <a:gd name="T23" fmla="*/ 113 h 135"/>
                  <a:gd name="T24" fmla="*/ 43 w 95"/>
                  <a:gd name="T25" fmla="*/ 105 h 135"/>
                  <a:gd name="T26" fmla="*/ 44 w 95"/>
                  <a:gd name="T27" fmla="*/ 97 h 135"/>
                  <a:gd name="T28" fmla="*/ 53 w 95"/>
                  <a:gd name="T29" fmla="*/ 92 h 135"/>
                  <a:gd name="T30" fmla="*/ 68 w 95"/>
                  <a:gd name="T31" fmla="*/ 92 h 135"/>
                  <a:gd name="T32" fmla="*/ 71 w 95"/>
                  <a:gd name="T33" fmla="*/ 89 h 135"/>
                  <a:gd name="T34" fmla="*/ 79 w 95"/>
                  <a:gd name="T35" fmla="*/ 92 h 135"/>
                  <a:gd name="T36" fmla="*/ 82 w 95"/>
                  <a:gd name="T37" fmla="*/ 103 h 135"/>
                  <a:gd name="T38" fmla="*/ 86 w 95"/>
                  <a:gd name="T39" fmla="*/ 99 h 135"/>
                  <a:gd name="T40" fmla="*/ 84 w 95"/>
                  <a:gd name="T41" fmla="*/ 93 h 135"/>
                  <a:gd name="T42" fmla="*/ 84 w 95"/>
                  <a:gd name="T43" fmla="*/ 85 h 135"/>
                  <a:gd name="T44" fmla="*/ 83 w 95"/>
                  <a:gd name="T45" fmla="*/ 77 h 135"/>
                  <a:gd name="T46" fmla="*/ 86 w 95"/>
                  <a:gd name="T47" fmla="*/ 64 h 135"/>
                  <a:gd name="T48" fmla="*/ 88 w 95"/>
                  <a:gd name="T49" fmla="*/ 58 h 135"/>
                  <a:gd name="T50" fmla="*/ 94 w 95"/>
                  <a:gd name="T51" fmla="*/ 52 h 135"/>
                  <a:gd name="T52" fmla="*/ 94 w 95"/>
                  <a:gd name="T53" fmla="*/ 41 h 135"/>
                  <a:gd name="T54" fmla="*/ 88 w 95"/>
                  <a:gd name="T55" fmla="*/ 34 h 135"/>
                  <a:gd name="T56" fmla="*/ 88 w 95"/>
                  <a:gd name="T57" fmla="*/ 23 h 135"/>
                  <a:gd name="T58" fmla="*/ 90 w 95"/>
                  <a:gd name="T59" fmla="*/ 13 h 135"/>
                  <a:gd name="T60" fmla="*/ 84 w 95"/>
                  <a:gd name="T61" fmla="*/ 8 h 135"/>
                  <a:gd name="T62" fmla="*/ 82 w 95"/>
                  <a:gd name="T63" fmla="*/ 0 h 135"/>
                  <a:gd name="T64" fmla="*/ 65 w 95"/>
                  <a:gd name="T65" fmla="*/ 0 h 135"/>
                  <a:gd name="T66" fmla="*/ 60 w 95"/>
                  <a:gd name="T67" fmla="*/ 3 h 135"/>
                  <a:gd name="T68" fmla="*/ 48 w 95"/>
                  <a:gd name="T69" fmla="*/ 7 h 135"/>
                  <a:gd name="T70" fmla="*/ 44 w 95"/>
                  <a:gd name="T71" fmla="*/ 14 h 135"/>
                  <a:gd name="T72" fmla="*/ 39 w 95"/>
                  <a:gd name="T73" fmla="*/ 26 h 135"/>
                  <a:gd name="T74" fmla="*/ 39 w 95"/>
                  <a:gd name="T75" fmla="*/ 30 h 135"/>
                  <a:gd name="T76" fmla="*/ 36 w 95"/>
                  <a:gd name="T77" fmla="*/ 37 h 135"/>
                  <a:gd name="T78" fmla="*/ 36 w 95"/>
                  <a:gd name="T79" fmla="*/ 49 h 135"/>
                  <a:gd name="T80" fmla="*/ 39 w 95"/>
                  <a:gd name="T81" fmla="*/ 53 h 135"/>
                  <a:gd name="T82" fmla="*/ 29 w 95"/>
                  <a:gd name="T83" fmla="*/ 68 h 135"/>
                  <a:gd name="T84" fmla="*/ 53 w 95"/>
                  <a:gd name="T85" fmla="*/ 61 h 135"/>
                  <a:gd name="T86" fmla="*/ 57 w 95"/>
                  <a:gd name="T87" fmla="*/ 65 h 135"/>
                  <a:gd name="T88" fmla="*/ 56 w 95"/>
                  <a:gd name="T89" fmla="*/ 69 h 135"/>
                  <a:gd name="T90" fmla="*/ 49 w 95"/>
                  <a:gd name="T91" fmla="*/ 66 h 135"/>
                  <a:gd name="T92" fmla="*/ 48 w 95"/>
                  <a:gd name="T93" fmla="*/ 62 h 135"/>
                  <a:gd name="T94" fmla="*/ 53 w 95"/>
                  <a:gd name="T95" fmla="*/ 61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5" h="135">
                    <a:moveTo>
                      <a:pt x="21" y="73"/>
                    </a:moveTo>
                    <a:lnTo>
                      <a:pt x="18" y="74"/>
                    </a:lnTo>
                    <a:lnTo>
                      <a:pt x="14" y="77"/>
                    </a:lnTo>
                    <a:lnTo>
                      <a:pt x="13" y="80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5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2" y="126"/>
                    </a:lnTo>
                    <a:lnTo>
                      <a:pt x="4" y="127"/>
                    </a:lnTo>
                    <a:lnTo>
                      <a:pt x="6" y="130"/>
                    </a:lnTo>
                    <a:lnTo>
                      <a:pt x="10" y="132"/>
                    </a:lnTo>
                    <a:lnTo>
                      <a:pt x="13" y="134"/>
                    </a:lnTo>
                    <a:lnTo>
                      <a:pt x="16" y="135"/>
                    </a:lnTo>
                    <a:lnTo>
                      <a:pt x="18" y="135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5" y="130"/>
                    </a:lnTo>
                    <a:lnTo>
                      <a:pt x="29" y="128"/>
                    </a:lnTo>
                    <a:lnTo>
                      <a:pt x="44" y="128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3" y="113"/>
                    </a:lnTo>
                    <a:lnTo>
                      <a:pt x="44" y="111"/>
                    </a:lnTo>
                    <a:lnTo>
                      <a:pt x="45" y="109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47" y="96"/>
                    </a:lnTo>
                    <a:lnTo>
                      <a:pt x="51" y="92"/>
                    </a:lnTo>
                    <a:lnTo>
                      <a:pt x="53" y="92"/>
                    </a:lnTo>
                    <a:lnTo>
                      <a:pt x="59" y="92"/>
                    </a:lnTo>
                    <a:lnTo>
                      <a:pt x="68" y="95"/>
                    </a:lnTo>
                    <a:lnTo>
                      <a:pt x="68" y="92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71" y="89"/>
                    </a:lnTo>
                    <a:lnTo>
                      <a:pt x="72" y="91"/>
                    </a:lnTo>
                    <a:lnTo>
                      <a:pt x="75" y="91"/>
                    </a:lnTo>
                    <a:lnTo>
                      <a:pt x="79" y="92"/>
                    </a:lnTo>
                    <a:lnTo>
                      <a:pt x="79" y="97"/>
                    </a:lnTo>
                    <a:lnTo>
                      <a:pt x="79" y="101"/>
                    </a:lnTo>
                    <a:lnTo>
                      <a:pt x="82" y="103"/>
                    </a:lnTo>
                    <a:lnTo>
                      <a:pt x="83" y="105"/>
                    </a:lnTo>
                    <a:lnTo>
                      <a:pt x="84" y="107"/>
                    </a:lnTo>
                    <a:lnTo>
                      <a:pt x="86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4" y="93"/>
                    </a:lnTo>
                    <a:lnTo>
                      <a:pt x="86" y="92"/>
                    </a:lnTo>
                    <a:lnTo>
                      <a:pt x="86" y="89"/>
                    </a:lnTo>
                    <a:lnTo>
                      <a:pt x="84" y="85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6" y="74"/>
                    </a:lnTo>
                    <a:lnTo>
                      <a:pt x="86" y="72"/>
                    </a:lnTo>
                    <a:lnTo>
                      <a:pt x="86" y="64"/>
                    </a:lnTo>
                    <a:lnTo>
                      <a:pt x="87" y="61"/>
                    </a:lnTo>
                    <a:lnTo>
                      <a:pt x="87" y="60"/>
                    </a:lnTo>
                    <a:lnTo>
                      <a:pt x="88" y="58"/>
                    </a:lnTo>
                    <a:lnTo>
                      <a:pt x="91" y="58"/>
                    </a:lnTo>
                    <a:lnTo>
                      <a:pt x="92" y="57"/>
                    </a:lnTo>
                    <a:lnTo>
                      <a:pt x="94" y="52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4" y="41"/>
                    </a:lnTo>
                    <a:lnTo>
                      <a:pt x="92" y="38"/>
                    </a:lnTo>
                    <a:lnTo>
                      <a:pt x="91" y="35"/>
                    </a:lnTo>
                    <a:lnTo>
                      <a:pt x="88" y="34"/>
                    </a:lnTo>
                    <a:lnTo>
                      <a:pt x="87" y="31"/>
                    </a:lnTo>
                    <a:lnTo>
                      <a:pt x="88" y="29"/>
                    </a:lnTo>
                    <a:lnTo>
                      <a:pt x="88" y="23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0" y="13"/>
                    </a:lnTo>
                    <a:lnTo>
                      <a:pt x="88" y="11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5" y="4"/>
                    </a:lnTo>
                    <a:lnTo>
                      <a:pt x="70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2" y="4"/>
                    </a:lnTo>
                    <a:lnTo>
                      <a:pt x="48" y="7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3" y="22"/>
                    </a:lnTo>
                    <a:lnTo>
                      <a:pt x="39" y="26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6" y="37"/>
                    </a:lnTo>
                    <a:lnTo>
                      <a:pt x="35" y="43"/>
                    </a:lnTo>
                    <a:lnTo>
                      <a:pt x="35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2" y="62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1" y="73"/>
                    </a:lnTo>
                    <a:close/>
                    <a:moveTo>
                      <a:pt x="53" y="61"/>
                    </a:moveTo>
                    <a:lnTo>
                      <a:pt x="55" y="61"/>
                    </a:lnTo>
                    <a:lnTo>
                      <a:pt x="56" y="62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3" y="69"/>
                    </a:lnTo>
                    <a:lnTo>
                      <a:pt x="51" y="68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255"/>
              <p:cNvSpPr>
                <a:spLocks noEditPoints="1"/>
              </p:cNvSpPr>
              <p:nvPr/>
            </p:nvSpPr>
            <p:spPr bwMode="auto">
              <a:xfrm>
                <a:off x="3062" y="1844"/>
                <a:ext cx="316" cy="147"/>
              </a:xfrm>
              <a:custGeom>
                <a:avLst/>
                <a:gdLst>
                  <a:gd name="T0" fmla="*/ 165 w 317"/>
                  <a:gd name="T1" fmla="*/ 146 h 147"/>
                  <a:gd name="T2" fmla="*/ 173 w 317"/>
                  <a:gd name="T3" fmla="*/ 139 h 147"/>
                  <a:gd name="T4" fmla="*/ 173 w 317"/>
                  <a:gd name="T5" fmla="*/ 128 h 147"/>
                  <a:gd name="T6" fmla="*/ 182 w 317"/>
                  <a:gd name="T7" fmla="*/ 128 h 147"/>
                  <a:gd name="T8" fmla="*/ 192 w 317"/>
                  <a:gd name="T9" fmla="*/ 124 h 147"/>
                  <a:gd name="T10" fmla="*/ 211 w 317"/>
                  <a:gd name="T11" fmla="*/ 121 h 147"/>
                  <a:gd name="T12" fmla="*/ 225 w 317"/>
                  <a:gd name="T13" fmla="*/ 115 h 147"/>
                  <a:gd name="T14" fmla="*/ 249 w 317"/>
                  <a:gd name="T15" fmla="*/ 111 h 147"/>
                  <a:gd name="T16" fmla="*/ 262 w 317"/>
                  <a:gd name="T17" fmla="*/ 111 h 147"/>
                  <a:gd name="T18" fmla="*/ 272 w 317"/>
                  <a:gd name="T19" fmla="*/ 111 h 147"/>
                  <a:gd name="T20" fmla="*/ 281 w 317"/>
                  <a:gd name="T21" fmla="*/ 113 h 147"/>
                  <a:gd name="T22" fmla="*/ 303 w 317"/>
                  <a:gd name="T23" fmla="*/ 113 h 147"/>
                  <a:gd name="T24" fmla="*/ 303 w 317"/>
                  <a:gd name="T25" fmla="*/ 101 h 147"/>
                  <a:gd name="T26" fmla="*/ 296 w 317"/>
                  <a:gd name="T27" fmla="*/ 84 h 147"/>
                  <a:gd name="T28" fmla="*/ 300 w 317"/>
                  <a:gd name="T29" fmla="*/ 73 h 147"/>
                  <a:gd name="T30" fmla="*/ 301 w 317"/>
                  <a:gd name="T31" fmla="*/ 61 h 147"/>
                  <a:gd name="T32" fmla="*/ 309 w 317"/>
                  <a:gd name="T33" fmla="*/ 61 h 147"/>
                  <a:gd name="T34" fmla="*/ 308 w 317"/>
                  <a:gd name="T35" fmla="*/ 46 h 147"/>
                  <a:gd name="T36" fmla="*/ 291 w 317"/>
                  <a:gd name="T37" fmla="*/ 34 h 147"/>
                  <a:gd name="T38" fmla="*/ 296 w 317"/>
                  <a:gd name="T39" fmla="*/ 24 h 147"/>
                  <a:gd name="T40" fmla="*/ 289 w 317"/>
                  <a:gd name="T41" fmla="*/ 12 h 147"/>
                  <a:gd name="T42" fmla="*/ 277 w 317"/>
                  <a:gd name="T43" fmla="*/ 12 h 147"/>
                  <a:gd name="T44" fmla="*/ 262 w 317"/>
                  <a:gd name="T45" fmla="*/ 8 h 147"/>
                  <a:gd name="T46" fmla="*/ 250 w 317"/>
                  <a:gd name="T47" fmla="*/ 8 h 147"/>
                  <a:gd name="T48" fmla="*/ 234 w 317"/>
                  <a:gd name="T49" fmla="*/ 23 h 147"/>
                  <a:gd name="T50" fmla="*/ 219 w 317"/>
                  <a:gd name="T51" fmla="*/ 20 h 147"/>
                  <a:gd name="T52" fmla="*/ 195 w 317"/>
                  <a:gd name="T53" fmla="*/ 26 h 147"/>
                  <a:gd name="T54" fmla="*/ 176 w 317"/>
                  <a:gd name="T55" fmla="*/ 14 h 147"/>
                  <a:gd name="T56" fmla="*/ 167 w 317"/>
                  <a:gd name="T57" fmla="*/ 18 h 147"/>
                  <a:gd name="T58" fmla="*/ 158 w 317"/>
                  <a:gd name="T59" fmla="*/ 8 h 147"/>
                  <a:gd name="T60" fmla="*/ 148 w 317"/>
                  <a:gd name="T61" fmla="*/ 0 h 147"/>
                  <a:gd name="T62" fmla="*/ 105 w 317"/>
                  <a:gd name="T63" fmla="*/ 7 h 147"/>
                  <a:gd name="T64" fmla="*/ 86 w 317"/>
                  <a:gd name="T65" fmla="*/ 18 h 147"/>
                  <a:gd name="T66" fmla="*/ 58 w 317"/>
                  <a:gd name="T67" fmla="*/ 19 h 147"/>
                  <a:gd name="T68" fmla="*/ 51 w 317"/>
                  <a:gd name="T69" fmla="*/ 30 h 147"/>
                  <a:gd name="T70" fmla="*/ 27 w 317"/>
                  <a:gd name="T71" fmla="*/ 34 h 147"/>
                  <a:gd name="T72" fmla="*/ 13 w 317"/>
                  <a:gd name="T73" fmla="*/ 37 h 147"/>
                  <a:gd name="T74" fmla="*/ 40 w 317"/>
                  <a:gd name="T75" fmla="*/ 16 h 147"/>
                  <a:gd name="T76" fmla="*/ 27 w 317"/>
                  <a:gd name="T77" fmla="*/ 4 h 147"/>
                  <a:gd name="T78" fmla="*/ 17 w 317"/>
                  <a:gd name="T79" fmla="*/ 4 h 147"/>
                  <a:gd name="T80" fmla="*/ 12 w 317"/>
                  <a:gd name="T81" fmla="*/ 10 h 147"/>
                  <a:gd name="T82" fmla="*/ 15 w 317"/>
                  <a:gd name="T83" fmla="*/ 20 h 147"/>
                  <a:gd name="T84" fmla="*/ 6 w 317"/>
                  <a:gd name="T85" fmla="*/ 24 h 147"/>
                  <a:gd name="T86" fmla="*/ 2 w 317"/>
                  <a:gd name="T87" fmla="*/ 42 h 147"/>
                  <a:gd name="T88" fmla="*/ 1 w 317"/>
                  <a:gd name="T89" fmla="*/ 49 h 147"/>
                  <a:gd name="T90" fmla="*/ 12 w 317"/>
                  <a:gd name="T91" fmla="*/ 65 h 147"/>
                  <a:gd name="T92" fmla="*/ 11 w 317"/>
                  <a:gd name="T93" fmla="*/ 81 h 147"/>
                  <a:gd name="T94" fmla="*/ 2 w 317"/>
                  <a:gd name="T95" fmla="*/ 88 h 147"/>
                  <a:gd name="T96" fmla="*/ 9 w 317"/>
                  <a:gd name="T97" fmla="*/ 94 h 147"/>
                  <a:gd name="T98" fmla="*/ 19 w 317"/>
                  <a:gd name="T99" fmla="*/ 117 h 147"/>
                  <a:gd name="T100" fmla="*/ 32 w 317"/>
                  <a:gd name="T101" fmla="*/ 124 h 147"/>
                  <a:gd name="T102" fmla="*/ 58 w 317"/>
                  <a:gd name="T103" fmla="*/ 143 h 147"/>
                  <a:gd name="T104" fmla="*/ 71 w 317"/>
                  <a:gd name="T105" fmla="*/ 136 h 147"/>
                  <a:gd name="T106" fmla="*/ 87 w 317"/>
                  <a:gd name="T107" fmla="*/ 128 h 147"/>
                  <a:gd name="T108" fmla="*/ 110 w 317"/>
                  <a:gd name="T109" fmla="*/ 143 h 147"/>
                  <a:gd name="T110" fmla="*/ 136 w 317"/>
                  <a:gd name="T111" fmla="*/ 129 h 147"/>
                  <a:gd name="T112" fmla="*/ 146 w 317"/>
                  <a:gd name="T113" fmla="*/ 129 h 147"/>
                  <a:gd name="T114" fmla="*/ 156 w 317"/>
                  <a:gd name="T115" fmla="*/ 121 h 147"/>
                  <a:gd name="T116" fmla="*/ 158 w 317"/>
                  <a:gd name="T117" fmla="*/ 132 h 147"/>
                  <a:gd name="T118" fmla="*/ 287 w 317"/>
                  <a:gd name="T119" fmla="*/ 76 h 147"/>
                  <a:gd name="T120" fmla="*/ 264 w 317"/>
                  <a:gd name="T121" fmla="*/ 90 h 147"/>
                  <a:gd name="T122" fmla="*/ 281 w 317"/>
                  <a:gd name="T123" fmla="*/ 77 h 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" h="147">
                    <a:moveTo>
                      <a:pt x="161" y="147"/>
                    </a:moveTo>
                    <a:lnTo>
                      <a:pt x="163" y="147"/>
                    </a:lnTo>
                    <a:lnTo>
                      <a:pt x="164" y="147"/>
                    </a:lnTo>
                    <a:lnTo>
                      <a:pt x="168" y="147"/>
                    </a:lnTo>
                    <a:lnTo>
                      <a:pt x="169" y="146"/>
                    </a:lnTo>
                    <a:lnTo>
                      <a:pt x="171" y="144"/>
                    </a:lnTo>
                    <a:lnTo>
                      <a:pt x="171" y="143"/>
                    </a:lnTo>
                    <a:lnTo>
                      <a:pt x="172" y="140"/>
                    </a:lnTo>
                    <a:lnTo>
                      <a:pt x="173" y="140"/>
                    </a:lnTo>
                    <a:lnTo>
                      <a:pt x="177" y="139"/>
                    </a:lnTo>
                    <a:lnTo>
                      <a:pt x="179" y="139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1"/>
                    </a:lnTo>
                    <a:lnTo>
                      <a:pt x="177" y="128"/>
                    </a:lnTo>
                    <a:lnTo>
                      <a:pt x="179" y="127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3" y="127"/>
                    </a:lnTo>
                    <a:lnTo>
                      <a:pt x="186" y="128"/>
                    </a:lnTo>
                    <a:lnTo>
                      <a:pt x="187" y="127"/>
                    </a:lnTo>
                    <a:lnTo>
                      <a:pt x="191" y="124"/>
                    </a:lnTo>
                    <a:lnTo>
                      <a:pt x="192" y="123"/>
                    </a:lnTo>
                    <a:lnTo>
                      <a:pt x="194" y="123"/>
                    </a:lnTo>
                    <a:lnTo>
                      <a:pt x="196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6" y="124"/>
                    </a:lnTo>
                    <a:lnTo>
                      <a:pt x="208" y="123"/>
                    </a:lnTo>
                    <a:lnTo>
                      <a:pt x="215" y="121"/>
                    </a:lnTo>
                    <a:lnTo>
                      <a:pt x="218" y="121"/>
                    </a:lnTo>
                    <a:lnTo>
                      <a:pt x="221" y="120"/>
                    </a:lnTo>
                    <a:lnTo>
                      <a:pt x="225" y="119"/>
                    </a:lnTo>
                    <a:lnTo>
                      <a:pt x="227" y="116"/>
                    </a:lnTo>
                    <a:lnTo>
                      <a:pt x="229" y="115"/>
                    </a:lnTo>
                    <a:lnTo>
                      <a:pt x="231" y="115"/>
                    </a:lnTo>
                    <a:lnTo>
                      <a:pt x="238" y="115"/>
                    </a:lnTo>
                    <a:lnTo>
                      <a:pt x="245" y="115"/>
                    </a:lnTo>
                    <a:lnTo>
                      <a:pt x="250" y="113"/>
                    </a:lnTo>
                    <a:lnTo>
                      <a:pt x="253" y="111"/>
                    </a:lnTo>
                    <a:lnTo>
                      <a:pt x="257" y="108"/>
                    </a:lnTo>
                    <a:lnTo>
                      <a:pt x="261" y="107"/>
                    </a:lnTo>
                    <a:lnTo>
                      <a:pt x="264" y="107"/>
                    </a:lnTo>
                    <a:lnTo>
                      <a:pt x="265" y="107"/>
                    </a:lnTo>
                    <a:lnTo>
                      <a:pt x="266" y="111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1"/>
                    </a:lnTo>
                    <a:lnTo>
                      <a:pt x="277" y="111"/>
                    </a:lnTo>
                    <a:lnTo>
                      <a:pt x="280" y="112"/>
                    </a:lnTo>
                    <a:lnTo>
                      <a:pt x="282" y="113"/>
                    </a:lnTo>
                    <a:lnTo>
                      <a:pt x="284" y="113"/>
                    </a:lnTo>
                    <a:lnTo>
                      <a:pt x="285" y="113"/>
                    </a:lnTo>
                    <a:lnTo>
                      <a:pt x="289" y="108"/>
                    </a:lnTo>
                    <a:lnTo>
                      <a:pt x="293" y="111"/>
                    </a:lnTo>
                    <a:lnTo>
                      <a:pt x="295" y="115"/>
                    </a:lnTo>
                    <a:lnTo>
                      <a:pt x="301" y="111"/>
                    </a:lnTo>
                    <a:lnTo>
                      <a:pt x="307" y="113"/>
                    </a:lnTo>
                    <a:lnTo>
                      <a:pt x="308" y="111"/>
                    </a:lnTo>
                    <a:lnTo>
                      <a:pt x="308" y="108"/>
                    </a:lnTo>
                    <a:lnTo>
                      <a:pt x="308" y="105"/>
                    </a:lnTo>
                    <a:lnTo>
                      <a:pt x="307" y="104"/>
                    </a:lnTo>
                    <a:lnTo>
                      <a:pt x="307" y="101"/>
                    </a:lnTo>
                    <a:lnTo>
                      <a:pt x="305" y="98"/>
                    </a:lnTo>
                    <a:lnTo>
                      <a:pt x="304" y="96"/>
                    </a:lnTo>
                    <a:lnTo>
                      <a:pt x="300" y="90"/>
                    </a:lnTo>
                    <a:lnTo>
                      <a:pt x="299" y="86"/>
                    </a:lnTo>
                    <a:lnTo>
                      <a:pt x="300" y="84"/>
                    </a:lnTo>
                    <a:lnTo>
                      <a:pt x="303" y="80"/>
                    </a:lnTo>
                    <a:lnTo>
                      <a:pt x="304" y="78"/>
                    </a:lnTo>
                    <a:lnTo>
                      <a:pt x="304" y="76"/>
                    </a:lnTo>
                    <a:lnTo>
                      <a:pt x="304" y="74"/>
                    </a:lnTo>
                    <a:lnTo>
                      <a:pt x="304" y="73"/>
                    </a:lnTo>
                    <a:lnTo>
                      <a:pt x="303" y="70"/>
                    </a:lnTo>
                    <a:lnTo>
                      <a:pt x="301" y="66"/>
                    </a:lnTo>
                    <a:lnTo>
                      <a:pt x="301" y="65"/>
                    </a:lnTo>
                    <a:lnTo>
                      <a:pt x="303" y="62"/>
                    </a:lnTo>
                    <a:lnTo>
                      <a:pt x="305" y="61"/>
                    </a:lnTo>
                    <a:lnTo>
                      <a:pt x="307" y="58"/>
                    </a:lnTo>
                    <a:lnTo>
                      <a:pt x="308" y="58"/>
                    </a:lnTo>
                    <a:lnTo>
                      <a:pt x="309" y="61"/>
                    </a:lnTo>
                    <a:lnTo>
                      <a:pt x="312" y="61"/>
                    </a:lnTo>
                    <a:lnTo>
                      <a:pt x="313" y="61"/>
                    </a:lnTo>
                    <a:lnTo>
                      <a:pt x="316" y="55"/>
                    </a:lnTo>
                    <a:lnTo>
                      <a:pt x="317" y="55"/>
                    </a:lnTo>
                    <a:lnTo>
                      <a:pt x="317" y="53"/>
                    </a:lnTo>
                    <a:lnTo>
                      <a:pt x="315" y="50"/>
                    </a:lnTo>
                    <a:lnTo>
                      <a:pt x="312" y="46"/>
                    </a:lnTo>
                    <a:lnTo>
                      <a:pt x="300" y="43"/>
                    </a:lnTo>
                    <a:lnTo>
                      <a:pt x="295" y="41"/>
                    </a:lnTo>
                    <a:lnTo>
                      <a:pt x="293" y="38"/>
                    </a:lnTo>
                    <a:lnTo>
                      <a:pt x="293" y="37"/>
                    </a:lnTo>
                    <a:lnTo>
                      <a:pt x="295" y="34"/>
                    </a:lnTo>
                    <a:lnTo>
                      <a:pt x="295" y="31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299" y="26"/>
                    </a:lnTo>
                    <a:lnTo>
                      <a:pt x="300" y="24"/>
                    </a:lnTo>
                    <a:lnTo>
                      <a:pt x="299" y="20"/>
                    </a:lnTo>
                    <a:lnTo>
                      <a:pt x="297" y="18"/>
                    </a:lnTo>
                    <a:lnTo>
                      <a:pt x="297" y="15"/>
                    </a:lnTo>
                    <a:lnTo>
                      <a:pt x="293" y="15"/>
                    </a:lnTo>
                    <a:lnTo>
                      <a:pt x="293" y="12"/>
                    </a:lnTo>
                    <a:lnTo>
                      <a:pt x="293" y="11"/>
                    </a:lnTo>
                    <a:lnTo>
                      <a:pt x="292" y="11"/>
                    </a:lnTo>
                    <a:lnTo>
                      <a:pt x="291" y="11"/>
                    </a:lnTo>
                    <a:lnTo>
                      <a:pt x="284" y="12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6" y="10"/>
                    </a:lnTo>
                    <a:lnTo>
                      <a:pt x="273" y="8"/>
                    </a:lnTo>
                    <a:lnTo>
                      <a:pt x="269" y="8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62" y="10"/>
                    </a:lnTo>
                    <a:lnTo>
                      <a:pt x="261" y="10"/>
                    </a:lnTo>
                    <a:lnTo>
                      <a:pt x="257" y="10"/>
                    </a:lnTo>
                    <a:lnTo>
                      <a:pt x="254" y="8"/>
                    </a:lnTo>
                    <a:lnTo>
                      <a:pt x="251" y="12"/>
                    </a:lnTo>
                    <a:lnTo>
                      <a:pt x="249" y="16"/>
                    </a:lnTo>
                    <a:lnTo>
                      <a:pt x="245" y="19"/>
                    </a:lnTo>
                    <a:lnTo>
                      <a:pt x="242" y="22"/>
                    </a:lnTo>
                    <a:lnTo>
                      <a:pt x="238" y="23"/>
                    </a:lnTo>
                    <a:lnTo>
                      <a:pt x="234" y="24"/>
                    </a:lnTo>
                    <a:lnTo>
                      <a:pt x="230" y="24"/>
                    </a:lnTo>
                    <a:lnTo>
                      <a:pt x="226" y="23"/>
                    </a:lnTo>
                    <a:lnTo>
                      <a:pt x="223" y="22"/>
                    </a:lnTo>
                    <a:lnTo>
                      <a:pt x="223" y="20"/>
                    </a:lnTo>
                    <a:lnTo>
                      <a:pt x="222" y="19"/>
                    </a:lnTo>
                    <a:lnTo>
                      <a:pt x="218" y="18"/>
                    </a:lnTo>
                    <a:lnTo>
                      <a:pt x="215" y="23"/>
                    </a:lnTo>
                    <a:lnTo>
                      <a:pt x="206" y="26"/>
                    </a:lnTo>
                    <a:lnTo>
                      <a:pt x="199" y="26"/>
                    </a:lnTo>
                    <a:lnTo>
                      <a:pt x="184" y="20"/>
                    </a:lnTo>
                    <a:lnTo>
                      <a:pt x="183" y="19"/>
                    </a:lnTo>
                    <a:lnTo>
                      <a:pt x="181" y="16"/>
                    </a:lnTo>
                    <a:lnTo>
                      <a:pt x="180" y="15"/>
                    </a:lnTo>
                    <a:lnTo>
                      <a:pt x="180" y="14"/>
                    </a:lnTo>
                    <a:lnTo>
                      <a:pt x="179" y="14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2" y="16"/>
                    </a:lnTo>
                    <a:lnTo>
                      <a:pt x="171" y="18"/>
                    </a:lnTo>
                    <a:lnTo>
                      <a:pt x="168" y="19"/>
                    </a:lnTo>
                    <a:lnTo>
                      <a:pt x="165" y="18"/>
                    </a:lnTo>
                    <a:lnTo>
                      <a:pt x="164" y="16"/>
                    </a:lnTo>
                    <a:lnTo>
                      <a:pt x="163" y="14"/>
                    </a:lnTo>
                    <a:lnTo>
                      <a:pt x="161" y="8"/>
                    </a:lnTo>
                    <a:lnTo>
                      <a:pt x="157" y="7"/>
                    </a:lnTo>
                    <a:lnTo>
                      <a:pt x="155" y="7"/>
                    </a:lnTo>
                    <a:lnTo>
                      <a:pt x="153" y="7"/>
                    </a:lnTo>
                    <a:lnTo>
                      <a:pt x="151" y="6"/>
                    </a:lnTo>
                    <a:lnTo>
                      <a:pt x="148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11" y="2"/>
                    </a:lnTo>
                    <a:lnTo>
                      <a:pt x="109" y="3"/>
                    </a:lnTo>
                    <a:lnTo>
                      <a:pt x="105" y="7"/>
                    </a:lnTo>
                    <a:lnTo>
                      <a:pt x="99" y="11"/>
                    </a:lnTo>
                    <a:lnTo>
                      <a:pt x="97" y="14"/>
                    </a:lnTo>
                    <a:lnTo>
                      <a:pt x="93" y="14"/>
                    </a:lnTo>
                    <a:lnTo>
                      <a:pt x="89" y="14"/>
                    </a:lnTo>
                    <a:lnTo>
                      <a:pt x="86" y="18"/>
                    </a:lnTo>
                    <a:lnTo>
                      <a:pt x="83" y="20"/>
                    </a:lnTo>
                    <a:lnTo>
                      <a:pt x="79" y="22"/>
                    </a:lnTo>
                    <a:lnTo>
                      <a:pt x="74" y="22"/>
                    </a:lnTo>
                    <a:lnTo>
                      <a:pt x="66" y="20"/>
                    </a:lnTo>
                    <a:lnTo>
                      <a:pt x="58" y="19"/>
                    </a:lnTo>
                    <a:lnTo>
                      <a:pt x="50" y="18"/>
                    </a:lnTo>
                    <a:lnTo>
                      <a:pt x="47" y="26"/>
                    </a:lnTo>
                    <a:lnTo>
                      <a:pt x="58" y="28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47" y="28"/>
                    </a:lnTo>
                    <a:lnTo>
                      <a:pt x="48" y="31"/>
                    </a:lnTo>
                    <a:lnTo>
                      <a:pt x="50" y="34"/>
                    </a:lnTo>
                    <a:lnTo>
                      <a:pt x="37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28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0" y="16"/>
                    </a:lnTo>
                    <a:lnTo>
                      <a:pt x="36" y="15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4" y="28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8" y="39"/>
                    </a:lnTo>
                    <a:lnTo>
                      <a:pt x="13" y="37"/>
                    </a:lnTo>
                    <a:lnTo>
                      <a:pt x="8" y="43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6" y="61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8"/>
                    </a:lnTo>
                    <a:lnTo>
                      <a:pt x="12" y="72"/>
                    </a:lnTo>
                    <a:lnTo>
                      <a:pt x="11" y="76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3" y="82"/>
                    </a:lnTo>
                    <a:lnTo>
                      <a:pt x="15" y="84"/>
                    </a:lnTo>
                    <a:lnTo>
                      <a:pt x="16" y="85"/>
                    </a:lnTo>
                    <a:lnTo>
                      <a:pt x="9" y="86"/>
                    </a:lnTo>
                    <a:lnTo>
                      <a:pt x="2" y="88"/>
                    </a:lnTo>
                    <a:lnTo>
                      <a:pt x="5" y="90"/>
                    </a:lnTo>
                    <a:lnTo>
                      <a:pt x="5" y="92"/>
                    </a:lnTo>
                    <a:lnTo>
                      <a:pt x="5" y="94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3" y="93"/>
                    </a:lnTo>
                    <a:lnTo>
                      <a:pt x="15" y="100"/>
                    </a:lnTo>
                    <a:lnTo>
                      <a:pt x="16" y="105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9" y="116"/>
                    </a:lnTo>
                    <a:lnTo>
                      <a:pt x="29" y="124"/>
                    </a:lnTo>
                    <a:lnTo>
                      <a:pt x="32" y="124"/>
                    </a:lnTo>
                    <a:lnTo>
                      <a:pt x="35" y="124"/>
                    </a:lnTo>
                    <a:lnTo>
                      <a:pt x="39" y="121"/>
                    </a:lnTo>
                    <a:lnTo>
                      <a:pt x="48" y="132"/>
                    </a:lnTo>
                    <a:lnTo>
                      <a:pt x="52" y="138"/>
                    </a:lnTo>
                    <a:lnTo>
                      <a:pt x="58" y="143"/>
                    </a:lnTo>
                    <a:lnTo>
                      <a:pt x="60" y="142"/>
                    </a:lnTo>
                    <a:lnTo>
                      <a:pt x="63" y="142"/>
                    </a:lnTo>
                    <a:lnTo>
                      <a:pt x="64" y="142"/>
                    </a:lnTo>
                    <a:lnTo>
                      <a:pt x="67" y="140"/>
                    </a:lnTo>
                    <a:lnTo>
                      <a:pt x="71" y="136"/>
                    </a:lnTo>
                    <a:lnTo>
                      <a:pt x="72" y="133"/>
                    </a:lnTo>
                    <a:lnTo>
                      <a:pt x="76" y="127"/>
                    </a:lnTo>
                    <a:lnTo>
                      <a:pt x="78" y="125"/>
                    </a:lnTo>
                    <a:lnTo>
                      <a:pt x="82" y="125"/>
                    </a:lnTo>
                    <a:lnTo>
                      <a:pt x="87" y="128"/>
                    </a:lnTo>
                    <a:lnTo>
                      <a:pt x="97" y="132"/>
                    </a:lnTo>
                    <a:lnTo>
                      <a:pt x="101" y="138"/>
                    </a:lnTo>
                    <a:lnTo>
                      <a:pt x="105" y="140"/>
                    </a:lnTo>
                    <a:lnTo>
                      <a:pt x="106" y="143"/>
                    </a:lnTo>
                    <a:lnTo>
                      <a:pt x="110" y="143"/>
                    </a:lnTo>
                    <a:lnTo>
                      <a:pt x="113" y="143"/>
                    </a:lnTo>
                    <a:lnTo>
                      <a:pt x="118" y="142"/>
                    </a:lnTo>
                    <a:lnTo>
                      <a:pt x="124" y="139"/>
                    </a:lnTo>
                    <a:lnTo>
                      <a:pt x="128" y="136"/>
                    </a:lnTo>
                    <a:lnTo>
                      <a:pt x="136" y="129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4" y="128"/>
                    </a:lnTo>
                    <a:lnTo>
                      <a:pt x="146" y="129"/>
                    </a:lnTo>
                    <a:lnTo>
                      <a:pt x="148" y="129"/>
                    </a:lnTo>
                    <a:lnTo>
                      <a:pt x="151" y="129"/>
                    </a:lnTo>
                    <a:lnTo>
                      <a:pt x="152" y="128"/>
                    </a:lnTo>
                    <a:lnTo>
                      <a:pt x="155" y="124"/>
                    </a:lnTo>
                    <a:lnTo>
                      <a:pt x="156" y="121"/>
                    </a:lnTo>
                    <a:lnTo>
                      <a:pt x="159" y="119"/>
                    </a:lnTo>
                    <a:lnTo>
                      <a:pt x="159" y="121"/>
                    </a:lnTo>
                    <a:lnTo>
                      <a:pt x="160" y="124"/>
                    </a:lnTo>
                    <a:lnTo>
                      <a:pt x="161" y="128"/>
                    </a:lnTo>
                    <a:lnTo>
                      <a:pt x="161" y="132"/>
                    </a:lnTo>
                    <a:lnTo>
                      <a:pt x="156" y="135"/>
                    </a:lnTo>
                    <a:lnTo>
                      <a:pt x="157" y="142"/>
                    </a:lnTo>
                    <a:lnTo>
                      <a:pt x="159" y="147"/>
                    </a:lnTo>
                    <a:lnTo>
                      <a:pt x="161" y="147"/>
                    </a:lnTo>
                    <a:close/>
                    <a:moveTo>
                      <a:pt x="291" y="76"/>
                    </a:moveTo>
                    <a:lnTo>
                      <a:pt x="288" y="82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69" y="90"/>
                    </a:lnTo>
                    <a:lnTo>
                      <a:pt x="268" y="90"/>
                    </a:lnTo>
                    <a:lnTo>
                      <a:pt x="266" y="89"/>
                    </a:lnTo>
                    <a:lnTo>
                      <a:pt x="268" y="88"/>
                    </a:lnTo>
                    <a:lnTo>
                      <a:pt x="270" y="85"/>
                    </a:lnTo>
                    <a:lnTo>
                      <a:pt x="274" y="82"/>
                    </a:lnTo>
                    <a:lnTo>
                      <a:pt x="285" y="77"/>
                    </a:lnTo>
                    <a:lnTo>
                      <a:pt x="291" y="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256"/>
              <p:cNvSpPr>
                <a:spLocks/>
              </p:cNvSpPr>
              <p:nvPr/>
            </p:nvSpPr>
            <p:spPr bwMode="auto">
              <a:xfrm>
                <a:off x="2741" y="1956"/>
                <a:ext cx="70" cy="148"/>
              </a:xfrm>
              <a:custGeom>
                <a:avLst/>
                <a:gdLst>
                  <a:gd name="T0" fmla="*/ 68 w 70"/>
                  <a:gd name="T1" fmla="*/ 85 h 148"/>
                  <a:gd name="T2" fmla="*/ 64 w 70"/>
                  <a:gd name="T3" fmla="*/ 87 h 148"/>
                  <a:gd name="T4" fmla="*/ 57 w 70"/>
                  <a:gd name="T5" fmla="*/ 81 h 148"/>
                  <a:gd name="T6" fmla="*/ 56 w 70"/>
                  <a:gd name="T7" fmla="*/ 75 h 148"/>
                  <a:gd name="T8" fmla="*/ 53 w 70"/>
                  <a:gd name="T9" fmla="*/ 71 h 148"/>
                  <a:gd name="T10" fmla="*/ 54 w 70"/>
                  <a:gd name="T11" fmla="*/ 67 h 148"/>
                  <a:gd name="T12" fmla="*/ 58 w 70"/>
                  <a:gd name="T13" fmla="*/ 66 h 148"/>
                  <a:gd name="T14" fmla="*/ 62 w 70"/>
                  <a:gd name="T15" fmla="*/ 59 h 148"/>
                  <a:gd name="T16" fmla="*/ 66 w 70"/>
                  <a:gd name="T17" fmla="*/ 38 h 148"/>
                  <a:gd name="T18" fmla="*/ 58 w 70"/>
                  <a:gd name="T19" fmla="*/ 38 h 148"/>
                  <a:gd name="T20" fmla="*/ 58 w 70"/>
                  <a:gd name="T21" fmla="*/ 34 h 148"/>
                  <a:gd name="T22" fmla="*/ 58 w 70"/>
                  <a:gd name="T23" fmla="*/ 28 h 148"/>
                  <a:gd name="T24" fmla="*/ 70 w 70"/>
                  <a:gd name="T25" fmla="*/ 7 h 148"/>
                  <a:gd name="T26" fmla="*/ 62 w 70"/>
                  <a:gd name="T27" fmla="*/ 9 h 148"/>
                  <a:gd name="T28" fmla="*/ 57 w 70"/>
                  <a:gd name="T29" fmla="*/ 11 h 148"/>
                  <a:gd name="T30" fmla="*/ 56 w 70"/>
                  <a:gd name="T31" fmla="*/ 3 h 148"/>
                  <a:gd name="T32" fmla="*/ 43 w 70"/>
                  <a:gd name="T33" fmla="*/ 0 h 148"/>
                  <a:gd name="T34" fmla="*/ 33 w 70"/>
                  <a:gd name="T35" fmla="*/ 5 h 148"/>
                  <a:gd name="T36" fmla="*/ 25 w 70"/>
                  <a:gd name="T37" fmla="*/ 8 h 148"/>
                  <a:gd name="T38" fmla="*/ 17 w 70"/>
                  <a:gd name="T39" fmla="*/ 5 h 148"/>
                  <a:gd name="T40" fmla="*/ 11 w 70"/>
                  <a:gd name="T41" fmla="*/ 11 h 148"/>
                  <a:gd name="T42" fmla="*/ 13 w 70"/>
                  <a:gd name="T43" fmla="*/ 19 h 148"/>
                  <a:gd name="T44" fmla="*/ 15 w 70"/>
                  <a:gd name="T45" fmla="*/ 21 h 148"/>
                  <a:gd name="T46" fmla="*/ 15 w 70"/>
                  <a:gd name="T47" fmla="*/ 30 h 148"/>
                  <a:gd name="T48" fmla="*/ 18 w 70"/>
                  <a:gd name="T49" fmla="*/ 38 h 148"/>
                  <a:gd name="T50" fmla="*/ 19 w 70"/>
                  <a:gd name="T51" fmla="*/ 46 h 148"/>
                  <a:gd name="T52" fmla="*/ 18 w 70"/>
                  <a:gd name="T53" fmla="*/ 51 h 148"/>
                  <a:gd name="T54" fmla="*/ 15 w 70"/>
                  <a:gd name="T55" fmla="*/ 55 h 148"/>
                  <a:gd name="T56" fmla="*/ 13 w 70"/>
                  <a:gd name="T57" fmla="*/ 62 h 148"/>
                  <a:gd name="T58" fmla="*/ 8 w 70"/>
                  <a:gd name="T59" fmla="*/ 66 h 148"/>
                  <a:gd name="T60" fmla="*/ 2 w 70"/>
                  <a:gd name="T61" fmla="*/ 66 h 148"/>
                  <a:gd name="T62" fmla="*/ 0 w 70"/>
                  <a:gd name="T63" fmla="*/ 70 h 148"/>
                  <a:gd name="T64" fmla="*/ 3 w 70"/>
                  <a:gd name="T65" fmla="*/ 82 h 148"/>
                  <a:gd name="T66" fmla="*/ 7 w 70"/>
                  <a:gd name="T67" fmla="*/ 89 h 148"/>
                  <a:gd name="T68" fmla="*/ 11 w 70"/>
                  <a:gd name="T69" fmla="*/ 93 h 148"/>
                  <a:gd name="T70" fmla="*/ 14 w 70"/>
                  <a:gd name="T71" fmla="*/ 101 h 148"/>
                  <a:gd name="T72" fmla="*/ 25 w 70"/>
                  <a:gd name="T73" fmla="*/ 110 h 148"/>
                  <a:gd name="T74" fmla="*/ 33 w 70"/>
                  <a:gd name="T75" fmla="*/ 147 h 148"/>
                  <a:gd name="T76" fmla="*/ 39 w 70"/>
                  <a:gd name="T77" fmla="*/ 144 h 148"/>
                  <a:gd name="T78" fmla="*/ 41 w 70"/>
                  <a:gd name="T79" fmla="*/ 141 h 148"/>
                  <a:gd name="T80" fmla="*/ 43 w 70"/>
                  <a:gd name="T81" fmla="*/ 137 h 148"/>
                  <a:gd name="T82" fmla="*/ 43 w 70"/>
                  <a:gd name="T83" fmla="*/ 132 h 148"/>
                  <a:gd name="T84" fmla="*/ 43 w 70"/>
                  <a:gd name="T85" fmla="*/ 122 h 148"/>
                  <a:gd name="T86" fmla="*/ 45 w 70"/>
                  <a:gd name="T87" fmla="*/ 116 h 148"/>
                  <a:gd name="T88" fmla="*/ 50 w 70"/>
                  <a:gd name="T89" fmla="*/ 114 h 148"/>
                  <a:gd name="T90" fmla="*/ 56 w 70"/>
                  <a:gd name="T91" fmla="*/ 110 h 148"/>
                  <a:gd name="T92" fmla="*/ 62 w 70"/>
                  <a:gd name="T93" fmla="*/ 106 h 148"/>
                  <a:gd name="T94" fmla="*/ 65 w 70"/>
                  <a:gd name="T95" fmla="*/ 102 h 148"/>
                  <a:gd name="T96" fmla="*/ 65 w 70"/>
                  <a:gd name="T97" fmla="*/ 100 h 148"/>
                  <a:gd name="T98" fmla="*/ 65 w 70"/>
                  <a:gd name="T99" fmla="*/ 96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0" h="148">
                    <a:moveTo>
                      <a:pt x="69" y="86"/>
                    </a:moveTo>
                    <a:lnTo>
                      <a:pt x="68" y="85"/>
                    </a:lnTo>
                    <a:lnTo>
                      <a:pt x="65" y="85"/>
                    </a:lnTo>
                    <a:lnTo>
                      <a:pt x="64" y="87"/>
                    </a:lnTo>
                    <a:lnTo>
                      <a:pt x="60" y="83"/>
                    </a:lnTo>
                    <a:lnTo>
                      <a:pt x="57" y="81"/>
                    </a:lnTo>
                    <a:lnTo>
                      <a:pt x="56" y="79"/>
                    </a:lnTo>
                    <a:lnTo>
                      <a:pt x="56" y="75"/>
                    </a:lnTo>
                    <a:lnTo>
                      <a:pt x="54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58" y="66"/>
                    </a:lnTo>
                    <a:lnTo>
                      <a:pt x="61" y="65"/>
                    </a:lnTo>
                    <a:lnTo>
                      <a:pt x="62" y="59"/>
                    </a:lnTo>
                    <a:lnTo>
                      <a:pt x="64" y="50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8" y="38"/>
                    </a:lnTo>
                    <a:lnTo>
                      <a:pt x="57" y="36"/>
                    </a:lnTo>
                    <a:lnTo>
                      <a:pt x="58" y="34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65" y="17"/>
                    </a:lnTo>
                    <a:lnTo>
                      <a:pt x="70" y="7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1"/>
                    </a:lnTo>
                    <a:lnTo>
                      <a:pt x="56" y="9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3" y="4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7" y="23"/>
                    </a:lnTo>
                    <a:lnTo>
                      <a:pt x="15" y="30"/>
                    </a:lnTo>
                    <a:lnTo>
                      <a:pt x="17" y="34"/>
                    </a:lnTo>
                    <a:lnTo>
                      <a:pt x="18" y="38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4" y="58"/>
                    </a:lnTo>
                    <a:lnTo>
                      <a:pt x="13" y="62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82"/>
                    </a:lnTo>
                    <a:lnTo>
                      <a:pt x="4" y="90"/>
                    </a:lnTo>
                    <a:lnTo>
                      <a:pt x="7" y="89"/>
                    </a:lnTo>
                    <a:lnTo>
                      <a:pt x="8" y="90"/>
                    </a:lnTo>
                    <a:lnTo>
                      <a:pt x="11" y="93"/>
                    </a:lnTo>
                    <a:lnTo>
                      <a:pt x="13" y="96"/>
                    </a:lnTo>
                    <a:lnTo>
                      <a:pt x="14" y="101"/>
                    </a:lnTo>
                    <a:lnTo>
                      <a:pt x="15" y="108"/>
                    </a:lnTo>
                    <a:lnTo>
                      <a:pt x="25" y="110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9" y="144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2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2"/>
                    </a:lnTo>
                    <a:lnTo>
                      <a:pt x="43" y="128"/>
                    </a:lnTo>
                    <a:lnTo>
                      <a:pt x="43" y="122"/>
                    </a:lnTo>
                    <a:lnTo>
                      <a:pt x="43" y="117"/>
                    </a:lnTo>
                    <a:lnTo>
                      <a:pt x="45" y="116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3" y="113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4" y="105"/>
                    </a:lnTo>
                    <a:lnTo>
                      <a:pt x="65" y="102"/>
                    </a:lnTo>
                    <a:lnTo>
                      <a:pt x="65" y="101"/>
                    </a:lnTo>
                    <a:lnTo>
                      <a:pt x="65" y="100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257"/>
              <p:cNvSpPr>
                <a:spLocks/>
              </p:cNvSpPr>
              <p:nvPr/>
            </p:nvSpPr>
            <p:spPr bwMode="auto">
              <a:xfrm>
                <a:off x="2616" y="2508"/>
                <a:ext cx="35" cy="130"/>
              </a:xfrm>
              <a:custGeom>
                <a:avLst/>
                <a:gdLst>
                  <a:gd name="T0" fmla="*/ 34 w 35"/>
                  <a:gd name="T1" fmla="*/ 116 h 130"/>
                  <a:gd name="T2" fmla="*/ 30 w 35"/>
                  <a:gd name="T3" fmla="*/ 109 h 130"/>
                  <a:gd name="T4" fmla="*/ 30 w 35"/>
                  <a:gd name="T5" fmla="*/ 104 h 130"/>
                  <a:gd name="T6" fmla="*/ 28 w 35"/>
                  <a:gd name="T7" fmla="*/ 91 h 130"/>
                  <a:gd name="T8" fmla="*/ 30 w 35"/>
                  <a:gd name="T9" fmla="*/ 85 h 130"/>
                  <a:gd name="T10" fmla="*/ 31 w 35"/>
                  <a:gd name="T11" fmla="*/ 78 h 130"/>
                  <a:gd name="T12" fmla="*/ 31 w 35"/>
                  <a:gd name="T13" fmla="*/ 67 h 130"/>
                  <a:gd name="T14" fmla="*/ 30 w 35"/>
                  <a:gd name="T15" fmla="*/ 60 h 130"/>
                  <a:gd name="T16" fmla="*/ 33 w 35"/>
                  <a:gd name="T17" fmla="*/ 51 h 130"/>
                  <a:gd name="T18" fmla="*/ 31 w 35"/>
                  <a:gd name="T19" fmla="*/ 44 h 130"/>
                  <a:gd name="T20" fmla="*/ 30 w 35"/>
                  <a:gd name="T21" fmla="*/ 38 h 130"/>
                  <a:gd name="T22" fmla="*/ 30 w 35"/>
                  <a:gd name="T23" fmla="*/ 31 h 130"/>
                  <a:gd name="T24" fmla="*/ 28 w 35"/>
                  <a:gd name="T25" fmla="*/ 23 h 130"/>
                  <a:gd name="T26" fmla="*/ 18 w 35"/>
                  <a:gd name="T27" fmla="*/ 3 h 130"/>
                  <a:gd name="T28" fmla="*/ 10 w 35"/>
                  <a:gd name="T29" fmla="*/ 1 h 130"/>
                  <a:gd name="T30" fmla="*/ 0 w 35"/>
                  <a:gd name="T31" fmla="*/ 8 h 130"/>
                  <a:gd name="T32" fmla="*/ 0 w 35"/>
                  <a:gd name="T33" fmla="*/ 15 h 130"/>
                  <a:gd name="T34" fmla="*/ 3 w 35"/>
                  <a:gd name="T35" fmla="*/ 16 h 130"/>
                  <a:gd name="T36" fmla="*/ 7 w 35"/>
                  <a:gd name="T37" fmla="*/ 21 h 130"/>
                  <a:gd name="T38" fmla="*/ 8 w 35"/>
                  <a:gd name="T39" fmla="*/ 35 h 130"/>
                  <a:gd name="T40" fmla="*/ 7 w 35"/>
                  <a:gd name="T41" fmla="*/ 42 h 130"/>
                  <a:gd name="T42" fmla="*/ 7 w 35"/>
                  <a:gd name="T43" fmla="*/ 46 h 130"/>
                  <a:gd name="T44" fmla="*/ 10 w 35"/>
                  <a:gd name="T45" fmla="*/ 50 h 130"/>
                  <a:gd name="T46" fmla="*/ 7 w 35"/>
                  <a:gd name="T47" fmla="*/ 56 h 130"/>
                  <a:gd name="T48" fmla="*/ 7 w 35"/>
                  <a:gd name="T49" fmla="*/ 62 h 130"/>
                  <a:gd name="T50" fmla="*/ 11 w 35"/>
                  <a:gd name="T51" fmla="*/ 70 h 130"/>
                  <a:gd name="T52" fmla="*/ 12 w 35"/>
                  <a:gd name="T53" fmla="*/ 75 h 130"/>
                  <a:gd name="T54" fmla="*/ 11 w 35"/>
                  <a:gd name="T55" fmla="*/ 93 h 130"/>
                  <a:gd name="T56" fmla="*/ 10 w 35"/>
                  <a:gd name="T57" fmla="*/ 98 h 130"/>
                  <a:gd name="T58" fmla="*/ 12 w 35"/>
                  <a:gd name="T59" fmla="*/ 101 h 130"/>
                  <a:gd name="T60" fmla="*/ 11 w 35"/>
                  <a:gd name="T61" fmla="*/ 102 h 130"/>
                  <a:gd name="T62" fmla="*/ 11 w 35"/>
                  <a:gd name="T63" fmla="*/ 105 h 130"/>
                  <a:gd name="T64" fmla="*/ 18 w 35"/>
                  <a:gd name="T65" fmla="*/ 114 h 130"/>
                  <a:gd name="T66" fmla="*/ 23 w 35"/>
                  <a:gd name="T67" fmla="*/ 124 h 130"/>
                  <a:gd name="T68" fmla="*/ 22 w 35"/>
                  <a:gd name="T69" fmla="*/ 128 h 130"/>
                  <a:gd name="T70" fmla="*/ 23 w 35"/>
                  <a:gd name="T71" fmla="*/ 130 h 130"/>
                  <a:gd name="T72" fmla="*/ 27 w 35"/>
                  <a:gd name="T73" fmla="*/ 129 h 130"/>
                  <a:gd name="T74" fmla="*/ 31 w 35"/>
                  <a:gd name="T75" fmla="*/ 124 h 130"/>
                  <a:gd name="T76" fmla="*/ 35 w 35"/>
                  <a:gd name="T77" fmla="*/ 117 h 1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130">
                    <a:moveTo>
                      <a:pt x="34" y="117"/>
                    </a:moveTo>
                    <a:lnTo>
                      <a:pt x="34" y="116"/>
                    </a:lnTo>
                    <a:lnTo>
                      <a:pt x="33" y="112"/>
                    </a:lnTo>
                    <a:lnTo>
                      <a:pt x="30" y="109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0" y="85"/>
                    </a:lnTo>
                    <a:lnTo>
                      <a:pt x="31" y="81"/>
                    </a:lnTo>
                    <a:lnTo>
                      <a:pt x="31" y="78"/>
                    </a:lnTo>
                    <a:lnTo>
                      <a:pt x="31" y="71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30" y="60"/>
                    </a:lnTo>
                    <a:lnTo>
                      <a:pt x="31" y="56"/>
                    </a:lnTo>
                    <a:lnTo>
                      <a:pt x="33" y="51"/>
                    </a:lnTo>
                    <a:lnTo>
                      <a:pt x="33" y="47"/>
                    </a:lnTo>
                    <a:lnTo>
                      <a:pt x="31" y="44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16" y="2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11" y="70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11" y="93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4" y="109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3" y="124"/>
                    </a:lnTo>
                    <a:lnTo>
                      <a:pt x="23" y="125"/>
                    </a:lnTo>
                    <a:lnTo>
                      <a:pt x="22" y="128"/>
                    </a:lnTo>
                    <a:lnTo>
                      <a:pt x="22" y="130"/>
                    </a:lnTo>
                    <a:lnTo>
                      <a:pt x="23" y="130"/>
                    </a:lnTo>
                    <a:lnTo>
                      <a:pt x="26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31" y="124"/>
                    </a:lnTo>
                    <a:lnTo>
                      <a:pt x="33" y="120"/>
                    </a:lnTo>
                    <a:lnTo>
                      <a:pt x="35" y="117"/>
                    </a:ln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258"/>
              <p:cNvSpPr>
                <a:spLocks noEditPoints="1"/>
              </p:cNvSpPr>
              <p:nvPr/>
            </p:nvSpPr>
            <p:spPr bwMode="auto">
              <a:xfrm>
                <a:off x="3114" y="2792"/>
                <a:ext cx="180" cy="218"/>
              </a:xfrm>
              <a:custGeom>
                <a:avLst/>
                <a:gdLst>
                  <a:gd name="T0" fmla="*/ 142 w 181"/>
                  <a:gd name="T1" fmla="*/ 44 h 218"/>
                  <a:gd name="T2" fmla="*/ 135 w 181"/>
                  <a:gd name="T3" fmla="*/ 35 h 218"/>
                  <a:gd name="T4" fmla="*/ 81 w 181"/>
                  <a:gd name="T5" fmla="*/ 0 h 218"/>
                  <a:gd name="T6" fmla="*/ 76 w 181"/>
                  <a:gd name="T7" fmla="*/ 9 h 218"/>
                  <a:gd name="T8" fmla="*/ 82 w 181"/>
                  <a:gd name="T9" fmla="*/ 19 h 218"/>
                  <a:gd name="T10" fmla="*/ 82 w 181"/>
                  <a:gd name="T11" fmla="*/ 24 h 218"/>
                  <a:gd name="T12" fmla="*/ 73 w 181"/>
                  <a:gd name="T13" fmla="*/ 31 h 218"/>
                  <a:gd name="T14" fmla="*/ 70 w 181"/>
                  <a:gd name="T15" fmla="*/ 27 h 218"/>
                  <a:gd name="T16" fmla="*/ 50 w 181"/>
                  <a:gd name="T17" fmla="*/ 27 h 218"/>
                  <a:gd name="T18" fmla="*/ 46 w 181"/>
                  <a:gd name="T19" fmla="*/ 34 h 218"/>
                  <a:gd name="T20" fmla="*/ 37 w 181"/>
                  <a:gd name="T21" fmla="*/ 21 h 218"/>
                  <a:gd name="T22" fmla="*/ 38 w 181"/>
                  <a:gd name="T23" fmla="*/ 1 h 218"/>
                  <a:gd name="T24" fmla="*/ 27 w 181"/>
                  <a:gd name="T25" fmla="*/ 21 h 218"/>
                  <a:gd name="T26" fmla="*/ 24 w 181"/>
                  <a:gd name="T27" fmla="*/ 34 h 218"/>
                  <a:gd name="T28" fmla="*/ 33 w 181"/>
                  <a:gd name="T29" fmla="*/ 39 h 218"/>
                  <a:gd name="T30" fmla="*/ 23 w 181"/>
                  <a:gd name="T31" fmla="*/ 52 h 218"/>
                  <a:gd name="T32" fmla="*/ 2 w 181"/>
                  <a:gd name="T33" fmla="*/ 65 h 218"/>
                  <a:gd name="T34" fmla="*/ 11 w 181"/>
                  <a:gd name="T35" fmla="*/ 101 h 218"/>
                  <a:gd name="T36" fmla="*/ 18 w 181"/>
                  <a:gd name="T37" fmla="*/ 106 h 218"/>
                  <a:gd name="T38" fmla="*/ 18 w 181"/>
                  <a:gd name="T39" fmla="*/ 121 h 218"/>
                  <a:gd name="T40" fmla="*/ 30 w 181"/>
                  <a:gd name="T41" fmla="*/ 139 h 218"/>
                  <a:gd name="T42" fmla="*/ 41 w 181"/>
                  <a:gd name="T43" fmla="*/ 148 h 218"/>
                  <a:gd name="T44" fmla="*/ 45 w 181"/>
                  <a:gd name="T45" fmla="*/ 153 h 218"/>
                  <a:gd name="T46" fmla="*/ 55 w 181"/>
                  <a:gd name="T47" fmla="*/ 162 h 218"/>
                  <a:gd name="T48" fmla="*/ 78 w 181"/>
                  <a:gd name="T49" fmla="*/ 170 h 218"/>
                  <a:gd name="T50" fmla="*/ 81 w 181"/>
                  <a:gd name="T51" fmla="*/ 176 h 218"/>
                  <a:gd name="T52" fmla="*/ 82 w 181"/>
                  <a:gd name="T53" fmla="*/ 203 h 218"/>
                  <a:gd name="T54" fmla="*/ 90 w 181"/>
                  <a:gd name="T55" fmla="*/ 214 h 218"/>
                  <a:gd name="T56" fmla="*/ 97 w 181"/>
                  <a:gd name="T57" fmla="*/ 210 h 218"/>
                  <a:gd name="T58" fmla="*/ 103 w 181"/>
                  <a:gd name="T59" fmla="*/ 217 h 218"/>
                  <a:gd name="T60" fmla="*/ 117 w 181"/>
                  <a:gd name="T61" fmla="*/ 215 h 218"/>
                  <a:gd name="T62" fmla="*/ 134 w 181"/>
                  <a:gd name="T63" fmla="*/ 209 h 218"/>
                  <a:gd name="T64" fmla="*/ 139 w 181"/>
                  <a:gd name="T65" fmla="*/ 209 h 218"/>
                  <a:gd name="T66" fmla="*/ 147 w 181"/>
                  <a:gd name="T67" fmla="*/ 206 h 218"/>
                  <a:gd name="T68" fmla="*/ 162 w 181"/>
                  <a:gd name="T69" fmla="*/ 201 h 218"/>
                  <a:gd name="T70" fmla="*/ 175 w 181"/>
                  <a:gd name="T71" fmla="*/ 197 h 218"/>
                  <a:gd name="T72" fmla="*/ 174 w 181"/>
                  <a:gd name="T73" fmla="*/ 179 h 218"/>
                  <a:gd name="T74" fmla="*/ 159 w 181"/>
                  <a:gd name="T75" fmla="*/ 164 h 218"/>
                  <a:gd name="T76" fmla="*/ 163 w 181"/>
                  <a:gd name="T77" fmla="*/ 120 h 218"/>
                  <a:gd name="T78" fmla="*/ 151 w 181"/>
                  <a:gd name="T79" fmla="*/ 104 h 218"/>
                  <a:gd name="T80" fmla="*/ 150 w 181"/>
                  <a:gd name="T81" fmla="*/ 87 h 218"/>
                  <a:gd name="T82" fmla="*/ 162 w 181"/>
                  <a:gd name="T83" fmla="*/ 61 h 218"/>
                  <a:gd name="T84" fmla="*/ 61 w 181"/>
                  <a:gd name="T85" fmla="*/ 132 h 218"/>
                  <a:gd name="T86" fmla="*/ 57 w 181"/>
                  <a:gd name="T87" fmla="*/ 131 h 218"/>
                  <a:gd name="T88" fmla="*/ 55 w 181"/>
                  <a:gd name="T89" fmla="*/ 125 h 218"/>
                  <a:gd name="T90" fmla="*/ 158 w 181"/>
                  <a:gd name="T91" fmla="*/ 100 h 218"/>
                  <a:gd name="T92" fmla="*/ 160 w 181"/>
                  <a:gd name="T93" fmla="*/ 104 h 218"/>
                  <a:gd name="T94" fmla="*/ 158 w 181"/>
                  <a:gd name="T95" fmla="*/ 96 h 218"/>
                  <a:gd name="T96" fmla="*/ 90 w 181"/>
                  <a:gd name="T97" fmla="*/ 51 h 218"/>
                  <a:gd name="T98" fmla="*/ 86 w 181"/>
                  <a:gd name="T99" fmla="*/ 55 h 218"/>
                  <a:gd name="T100" fmla="*/ 90 w 181"/>
                  <a:gd name="T101" fmla="*/ 50 h 218"/>
                  <a:gd name="T102" fmla="*/ 66 w 181"/>
                  <a:gd name="T103" fmla="*/ 11 h 2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1" h="218">
                    <a:moveTo>
                      <a:pt x="166" y="58"/>
                    </a:moveTo>
                    <a:lnTo>
                      <a:pt x="147" y="47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3" y="43"/>
                    </a:lnTo>
                    <a:lnTo>
                      <a:pt x="140" y="42"/>
                    </a:lnTo>
                    <a:lnTo>
                      <a:pt x="139" y="40"/>
                    </a:lnTo>
                    <a:lnTo>
                      <a:pt x="139" y="35"/>
                    </a:lnTo>
                    <a:lnTo>
                      <a:pt x="139" y="31"/>
                    </a:lnTo>
                    <a:lnTo>
                      <a:pt x="139" y="28"/>
                    </a:lnTo>
                    <a:lnTo>
                      <a:pt x="136" y="26"/>
                    </a:lnTo>
                    <a:lnTo>
                      <a:pt x="81" y="0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7" y="8"/>
                    </a:lnTo>
                    <a:lnTo>
                      <a:pt x="76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7" y="15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0" y="21"/>
                    </a:lnTo>
                    <a:lnTo>
                      <a:pt x="76" y="23"/>
                    </a:lnTo>
                    <a:lnTo>
                      <a:pt x="73" y="24"/>
                    </a:lnTo>
                    <a:lnTo>
                      <a:pt x="73" y="31"/>
                    </a:lnTo>
                    <a:lnTo>
                      <a:pt x="73" y="38"/>
                    </a:lnTo>
                    <a:lnTo>
                      <a:pt x="70" y="35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1" y="24"/>
                    </a:lnTo>
                    <a:lnTo>
                      <a:pt x="54" y="21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6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38" y="26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8" y="1"/>
                    </a:lnTo>
                    <a:lnTo>
                      <a:pt x="23" y="1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7" y="21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4" y="31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0" y="47"/>
                    </a:lnTo>
                    <a:lnTo>
                      <a:pt x="26" y="51"/>
                    </a:lnTo>
                    <a:lnTo>
                      <a:pt x="23" y="52"/>
                    </a:lnTo>
                    <a:lnTo>
                      <a:pt x="20" y="62"/>
                    </a:lnTo>
                    <a:lnTo>
                      <a:pt x="12" y="65"/>
                    </a:lnTo>
                    <a:lnTo>
                      <a:pt x="6" y="65"/>
                    </a:lnTo>
                    <a:lnTo>
                      <a:pt x="2" y="65"/>
                    </a:lnTo>
                    <a:lnTo>
                      <a:pt x="2" y="81"/>
                    </a:lnTo>
                    <a:lnTo>
                      <a:pt x="0" y="97"/>
                    </a:lnTo>
                    <a:lnTo>
                      <a:pt x="6" y="100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5" y="102"/>
                    </a:lnTo>
                    <a:lnTo>
                      <a:pt x="16" y="105"/>
                    </a:lnTo>
                    <a:lnTo>
                      <a:pt x="18" y="106"/>
                    </a:lnTo>
                    <a:lnTo>
                      <a:pt x="19" y="109"/>
                    </a:lnTo>
                    <a:lnTo>
                      <a:pt x="19" y="112"/>
                    </a:lnTo>
                    <a:lnTo>
                      <a:pt x="19" y="116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20" y="129"/>
                    </a:lnTo>
                    <a:lnTo>
                      <a:pt x="26" y="133"/>
                    </a:lnTo>
                    <a:lnTo>
                      <a:pt x="30" y="139"/>
                    </a:lnTo>
                    <a:lnTo>
                      <a:pt x="34" y="143"/>
                    </a:lnTo>
                    <a:lnTo>
                      <a:pt x="39" y="144"/>
                    </a:lnTo>
                    <a:lnTo>
                      <a:pt x="42" y="144"/>
                    </a:lnTo>
                    <a:lnTo>
                      <a:pt x="41" y="148"/>
                    </a:lnTo>
                    <a:lnTo>
                      <a:pt x="41" y="152"/>
                    </a:lnTo>
                    <a:lnTo>
                      <a:pt x="42" y="152"/>
                    </a:lnTo>
                    <a:lnTo>
                      <a:pt x="42" y="153"/>
                    </a:lnTo>
                    <a:lnTo>
                      <a:pt x="45" y="153"/>
                    </a:lnTo>
                    <a:lnTo>
                      <a:pt x="46" y="155"/>
                    </a:lnTo>
                    <a:lnTo>
                      <a:pt x="50" y="159"/>
                    </a:lnTo>
                    <a:lnTo>
                      <a:pt x="51" y="160"/>
                    </a:lnTo>
                    <a:lnTo>
                      <a:pt x="55" y="162"/>
                    </a:lnTo>
                    <a:lnTo>
                      <a:pt x="62" y="163"/>
                    </a:lnTo>
                    <a:lnTo>
                      <a:pt x="73" y="167"/>
                    </a:lnTo>
                    <a:lnTo>
                      <a:pt x="76" y="168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1" y="171"/>
                    </a:lnTo>
                    <a:lnTo>
                      <a:pt x="81" y="174"/>
                    </a:lnTo>
                    <a:lnTo>
                      <a:pt x="81" y="176"/>
                    </a:lnTo>
                    <a:lnTo>
                      <a:pt x="82" y="179"/>
                    </a:lnTo>
                    <a:lnTo>
                      <a:pt x="82" y="184"/>
                    </a:lnTo>
                    <a:lnTo>
                      <a:pt x="84" y="191"/>
                    </a:lnTo>
                    <a:lnTo>
                      <a:pt x="82" y="203"/>
                    </a:lnTo>
                    <a:lnTo>
                      <a:pt x="81" y="213"/>
                    </a:lnTo>
                    <a:lnTo>
                      <a:pt x="81" y="215"/>
                    </a:lnTo>
                    <a:lnTo>
                      <a:pt x="86" y="215"/>
                    </a:lnTo>
                    <a:lnTo>
                      <a:pt x="90" y="214"/>
                    </a:lnTo>
                    <a:lnTo>
                      <a:pt x="94" y="213"/>
                    </a:lnTo>
                    <a:lnTo>
                      <a:pt x="99" y="210"/>
                    </a:lnTo>
                    <a:lnTo>
                      <a:pt x="100" y="210"/>
                    </a:lnTo>
                    <a:lnTo>
                      <a:pt x="101" y="210"/>
                    </a:lnTo>
                    <a:lnTo>
                      <a:pt x="103" y="211"/>
                    </a:lnTo>
                    <a:lnTo>
                      <a:pt x="104" y="211"/>
                    </a:lnTo>
                    <a:lnTo>
                      <a:pt x="105" y="215"/>
                    </a:lnTo>
                    <a:lnTo>
                      <a:pt x="107" y="217"/>
                    </a:lnTo>
                    <a:lnTo>
                      <a:pt x="108" y="218"/>
                    </a:lnTo>
                    <a:lnTo>
                      <a:pt x="109" y="218"/>
                    </a:lnTo>
                    <a:lnTo>
                      <a:pt x="116" y="215"/>
                    </a:lnTo>
                    <a:lnTo>
                      <a:pt x="121" y="215"/>
                    </a:lnTo>
                    <a:lnTo>
                      <a:pt x="128" y="214"/>
                    </a:lnTo>
                    <a:lnTo>
                      <a:pt x="134" y="213"/>
                    </a:lnTo>
                    <a:lnTo>
                      <a:pt x="136" y="210"/>
                    </a:lnTo>
                    <a:lnTo>
                      <a:pt x="138" y="209"/>
                    </a:lnTo>
                    <a:lnTo>
                      <a:pt x="139" y="207"/>
                    </a:lnTo>
                    <a:lnTo>
                      <a:pt x="140" y="207"/>
                    </a:lnTo>
                    <a:lnTo>
                      <a:pt x="142" y="209"/>
                    </a:lnTo>
                    <a:lnTo>
                      <a:pt x="143" y="209"/>
                    </a:lnTo>
                    <a:lnTo>
                      <a:pt x="144" y="209"/>
                    </a:lnTo>
                    <a:lnTo>
                      <a:pt x="147" y="209"/>
                    </a:lnTo>
                    <a:lnTo>
                      <a:pt x="150" y="207"/>
                    </a:lnTo>
                    <a:lnTo>
                      <a:pt x="151" y="206"/>
                    </a:lnTo>
                    <a:lnTo>
                      <a:pt x="154" y="203"/>
                    </a:lnTo>
                    <a:lnTo>
                      <a:pt x="156" y="203"/>
                    </a:lnTo>
                    <a:lnTo>
                      <a:pt x="163" y="202"/>
                    </a:lnTo>
                    <a:lnTo>
                      <a:pt x="166" y="201"/>
                    </a:lnTo>
                    <a:lnTo>
                      <a:pt x="169" y="199"/>
                    </a:lnTo>
                    <a:lnTo>
                      <a:pt x="171" y="198"/>
                    </a:lnTo>
                    <a:lnTo>
                      <a:pt x="175" y="197"/>
                    </a:lnTo>
                    <a:lnTo>
                      <a:pt x="179" y="197"/>
                    </a:lnTo>
                    <a:lnTo>
                      <a:pt x="181" y="190"/>
                    </a:lnTo>
                    <a:lnTo>
                      <a:pt x="181" y="184"/>
                    </a:lnTo>
                    <a:lnTo>
                      <a:pt x="179" y="182"/>
                    </a:lnTo>
                    <a:lnTo>
                      <a:pt x="178" y="179"/>
                    </a:lnTo>
                    <a:lnTo>
                      <a:pt x="173" y="175"/>
                    </a:lnTo>
                    <a:lnTo>
                      <a:pt x="167" y="170"/>
                    </a:lnTo>
                    <a:lnTo>
                      <a:pt x="164" y="167"/>
                    </a:lnTo>
                    <a:lnTo>
                      <a:pt x="163" y="164"/>
                    </a:lnTo>
                    <a:lnTo>
                      <a:pt x="163" y="147"/>
                    </a:lnTo>
                    <a:lnTo>
                      <a:pt x="163" y="128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9" y="117"/>
                    </a:lnTo>
                    <a:lnTo>
                      <a:pt x="166" y="113"/>
                    </a:lnTo>
                    <a:lnTo>
                      <a:pt x="160" y="109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100"/>
                    </a:lnTo>
                    <a:lnTo>
                      <a:pt x="152" y="93"/>
                    </a:lnTo>
                    <a:lnTo>
                      <a:pt x="154" y="87"/>
                    </a:lnTo>
                    <a:lnTo>
                      <a:pt x="155" y="83"/>
                    </a:lnTo>
                    <a:lnTo>
                      <a:pt x="158" y="78"/>
                    </a:lnTo>
                    <a:lnTo>
                      <a:pt x="162" y="69"/>
                    </a:lnTo>
                    <a:lnTo>
                      <a:pt x="166" y="61"/>
                    </a:lnTo>
                    <a:lnTo>
                      <a:pt x="166" y="58"/>
                    </a:lnTo>
                    <a:close/>
                    <a:moveTo>
                      <a:pt x="57" y="125"/>
                    </a:moveTo>
                    <a:lnTo>
                      <a:pt x="61" y="131"/>
                    </a:lnTo>
                    <a:lnTo>
                      <a:pt x="61" y="132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7" y="131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5" y="125"/>
                    </a:lnTo>
                    <a:lnTo>
                      <a:pt x="57" y="125"/>
                    </a:lnTo>
                    <a:close/>
                    <a:moveTo>
                      <a:pt x="160" y="94"/>
                    </a:moveTo>
                    <a:lnTo>
                      <a:pt x="160" y="96"/>
                    </a:lnTo>
                    <a:lnTo>
                      <a:pt x="162" y="100"/>
                    </a:lnTo>
                    <a:lnTo>
                      <a:pt x="162" y="102"/>
                    </a:lnTo>
                    <a:lnTo>
                      <a:pt x="163" y="104"/>
                    </a:lnTo>
                    <a:lnTo>
                      <a:pt x="164" y="105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97"/>
                    </a:lnTo>
                    <a:lnTo>
                      <a:pt x="162" y="96"/>
                    </a:lnTo>
                    <a:lnTo>
                      <a:pt x="160" y="94"/>
                    </a:lnTo>
                    <a:close/>
                    <a:moveTo>
                      <a:pt x="90" y="50"/>
                    </a:moveTo>
                    <a:lnTo>
                      <a:pt x="93" y="50"/>
                    </a:lnTo>
                    <a:lnTo>
                      <a:pt x="94" y="51"/>
                    </a:lnTo>
                    <a:lnTo>
                      <a:pt x="93" y="52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90" y="50"/>
                    </a:lnTo>
                    <a:close/>
                    <a:moveTo>
                      <a:pt x="62" y="11"/>
                    </a:moveTo>
                    <a:lnTo>
                      <a:pt x="70" y="16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259"/>
              <p:cNvSpPr>
                <a:spLocks/>
              </p:cNvSpPr>
              <p:nvPr/>
            </p:nvSpPr>
            <p:spPr bwMode="auto">
              <a:xfrm>
                <a:off x="3220" y="1951"/>
                <a:ext cx="111" cy="117"/>
              </a:xfrm>
              <a:custGeom>
                <a:avLst/>
                <a:gdLst>
                  <a:gd name="T0" fmla="*/ 8 w 111"/>
                  <a:gd name="T1" fmla="*/ 66 h 117"/>
                  <a:gd name="T2" fmla="*/ 12 w 111"/>
                  <a:gd name="T3" fmla="*/ 61 h 117"/>
                  <a:gd name="T4" fmla="*/ 13 w 111"/>
                  <a:gd name="T5" fmla="*/ 63 h 117"/>
                  <a:gd name="T6" fmla="*/ 18 w 111"/>
                  <a:gd name="T7" fmla="*/ 61 h 117"/>
                  <a:gd name="T8" fmla="*/ 24 w 111"/>
                  <a:gd name="T9" fmla="*/ 63 h 117"/>
                  <a:gd name="T10" fmla="*/ 22 w 111"/>
                  <a:gd name="T11" fmla="*/ 67 h 117"/>
                  <a:gd name="T12" fmla="*/ 18 w 111"/>
                  <a:gd name="T13" fmla="*/ 76 h 117"/>
                  <a:gd name="T14" fmla="*/ 14 w 111"/>
                  <a:gd name="T15" fmla="*/ 82 h 117"/>
                  <a:gd name="T16" fmla="*/ 14 w 111"/>
                  <a:gd name="T17" fmla="*/ 88 h 117"/>
                  <a:gd name="T18" fmla="*/ 13 w 111"/>
                  <a:gd name="T19" fmla="*/ 91 h 117"/>
                  <a:gd name="T20" fmla="*/ 10 w 111"/>
                  <a:gd name="T21" fmla="*/ 94 h 117"/>
                  <a:gd name="T22" fmla="*/ 8 w 111"/>
                  <a:gd name="T23" fmla="*/ 95 h 117"/>
                  <a:gd name="T24" fmla="*/ 2 w 111"/>
                  <a:gd name="T25" fmla="*/ 102 h 117"/>
                  <a:gd name="T26" fmla="*/ 5 w 111"/>
                  <a:gd name="T27" fmla="*/ 115 h 117"/>
                  <a:gd name="T28" fmla="*/ 13 w 111"/>
                  <a:gd name="T29" fmla="*/ 113 h 117"/>
                  <a:gd name="T30" fmla="*/ 16 w 111"/>
                  <a:gd name="T31" fmla="*/ 113 h 117"/>
                  <a:gd name="T32" fmla="*/ 24 w 111"/>
                  <a:gd name="T33" fmla="*/ 115 h 117"/>
                  <a:gd name="T34" fmla="*/ 55 w 111"/>
                  <a:gd name="T35" fmla="*/ 98 h 117"/>
                  <a:gd name="T36" fmla="*/ 91 w 111"/>
                  <a:gd name="T37" fmla="*/ 68 h 117"/>
                  <a:gd name="T38" fmla="*/ 94 w 111"/>
                  <a:gd name="T39" fmla="*/ 60 h 117"/>
                  <a:gd name="T40" fmla="*/ 98 w 111"/>
                  <a:gd name="T41" fmla="*/ 52 h 117"/>
                  <a:gd name="T42" fmla="*/ 97 w 111"/>
                  <a:gd name="T43" fmla="*/ 45 h 117"/>
                  <a:gd name="T44" fmla="*/ 97 w 111"/>
                  <a:gd name="T45" fmla="*/ 43 h 117"/>
                  <a:gd name="T46" fmla="*/ 98 w 111"/>
                  <a:gd name="T47" fmla="*/ 40 h 117"/>
                  <a:gd name="T48" fmla="*/ 101 w 111"/>
                  <a:gd name="T49" fmla="*/ 35 h 117"/>
                  <a:gd name="T50" fmla="*/ 99 w 111"/>
                  <a:gd name="T51" fmla="*/ 32 h 117"/>
                  <a:gd name="T52" fmla="*/ 99 w 111"/>
                  <a:gd name="T53" fmla="*/ 26 h 117"/>
                  <a:gd name="T54" fmla="*/ 101 w 111"/>
                  <a:gd name="T55" fmla="*/ 21 h 117"/>
                  <a:gd name="T56" fmla="*/ 107 w 111"/>
                  <a:gd name="T57" fmla="*/ 17 h 117"/>
                  <a:gd name="T58" fmla="*/ 110 w 111"/>
                  <a:gd name="T59" fmla="*/ 13 h 117"/>
                  <a:gd name="T60" fmla="*/ 111 w 111"/>
                  <a:gd name="T61" fmla="*/ 5 h 117"/>
                  <a:gd name="T62" fmla="*/ 107 w 111"/>
                  <a:gd name="T63" fmla="*/ 5 h 117"/>
                  <a:gd name="T64" fmla="*/ 106 w 111"/>
                  <a:gd name="T65" fmla="*/ 0 h 117"/>
                  <a:gd name="T66" fmla="*/ 98 w 111"/>
                  <a:gd name="T67" fmla="*/ 1 h 117"/>
                  <a:gd name="T68" fmla="*/ 88 w 111"/>
                  <a:gd name="T69" fmla="*/ 8 h 117"/>
                  <a:gd name="T70" fmla="*/ 79 w 111"/>
                  <a:gd name="T71" fmla="*/ 8 h 117"/>
                  <a:gd name="T72" fmla="*/ 70 w 111"/>
                  <a:gd name="T73" fmla="*/ 8 h 117"/>
                  <a:gd name="T74" fmla="*/ 66 w 111"/>
                  <a:gd name="T75" fmla="*/ 12 h 117"/>
                  <a:gd name="T76" fmla="*/ 56 w 111"/>
                  <a:gd name="T77" fmla="*/ 14 h 117"/>
                  <a:gd name="T78" fmla="*/ 47 w 111"/>
                  <a:gd name="T79" fmla="*/ 17 h 117"/>
                  <a:gd name="T80" fmla="*/ 40 w 111"/>
                  <a:gd name="T81" fmla="*/ 17 h 117"/>
                  <a:gd name="T82" fmla="*/ 35 w 111"/>
                  <a:gd name="T83" fmla="*/ 16 h 117"/>
                  <a:gd name="T84" fmla="*/ 32 w 111"/>
                  <a:gd name="T85" fmla="*/ 17 h 117"/>
                  <a:gd name="T86" fmla="*/ 27 w 111"/>
                  <a:gd name="T87" fmla="*/ 21 h 117"/>
                  <a:gd name="T88" fmla="*/ 22 w 111"/>
                  <a:gd name="T89" fmla="*/ 18 h 117"/>
                  <a:gd name="T90" fmla="*/ 18 w 111"/>
                  <a:gd name="T91" fmla="*/ 21 h 117"/>
                  <a:gd name="T92" fmla="*/ 20 w 111"/>
                  <a:gd name="T93" fmla="*/ 28 h 117"/>
                  <a:gd name="T94" fmla="*/ 18 w 111"/>
                  <a:gd name="T95" fmla="*/ 32 h 117"/>
                  <a:gd name="T96" fmla="*/ 13 w 111"/>
                  <a:gd name="T97" fmla="*/ 33 h 117"/>
                  <a:gd name="T98" fmla="*/ 12 w 111"/>
                  <a:gd name="T99" fmla="*/ 37 h 117"/>
                  <a:gd name="T100" fmla="*/ 5 w 111"/>
                  <a:gd name="T101" fmla="*/ 40 h 117"/>
                  <a:gd name="T102" fmla="*/ 2 w 111"/>
                  <a:gd name="T103" fmla="*/ 40 h 117"/>
                  <a:gd name="T104" fmla="*/ 1 w 111"/>
                  <a:gd name="T105" fmla="*/ 44 h 117"/>
                  <a:gd name="T106" fmla="*/ 1 w 111"/>
                  <a:gd name="T107" fmla="*/ 55 h 117"/>
                  <a:gd name="T108" fmla="*/ 0 w 111"/>
                  <a:gd name="T109" fmla="*/ 61 h 117"/>
                  <a:gd name="T110" fmla="*/ 2 w 111"/>
                  <a:gd name="T111" fmla="*/ 66 h 117"/>
                  <a:gd name="T112" fmla="*/ 4 w 111"/>
                  <a:gd name="T113" fmla="*/ 68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17">
                    <a:moveTo>
                      <a:pt x="4" y="71"/>
                    </a:moveTo>
                    <a:lnTo>
                      <a:pt x="8" y="66"/>
                    </a:lnTo>
                    <a:lnTo>
                      <a:pt x="10" y="63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6" y="63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2" y="67"/>
                    </a:lnTo>
                    <a:lnTo>
                      <a:pt x="21" y="72"/>
                    </a:lnTo>
                    <a:lnTo>
                      <a:pt x="18" y="76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4" y="88"/>
                    </a:lnTo>
                    <a:lnTo>
                      <a:pt x="14" y="90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0" y="94"/>
                    </a:lnTo>
                    <a:lnTo>
                      <a:pt x="9" y="94"/>
                    </a:lnTo>
                    <a:lnTo>
                      <a:pt x="8" y="95"/>
                    </a:lnTo>
                    <a:lnTo>
                      <a:pt x="5" y="101"/>
                    </a:lnTo>
                    <a:lnTo>
                      <a:pt x="2" y="102"/>
                    </a:lnTo>
                    <a:lnTo>
                      <a:pt x="4" y="115"/>
                    </a:lnTo>
                    <a:lnTo>
                      <a:pt x="5" y="115"/>
                    </a:lnTo>
                    <a:lnTo>
                      <a:pt x="9" y="114"/>
                    </a:lnTo>
                    <a:lnTo>
                      <a:pt x="13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8" y="114"/>
                    </a:lnTo>
                    <a:lnTo>
                      <a:pt x="24" y="115"/>
                    </a:lnTo>
                    <a:lnTo>
                      <a:pt x="29" y="117"/>
                    </a:lnTo>
                    <a:lnTo>
                      <a:pt x="55" y="98"/>
                    </a:lnTo>
                    <a:lnTo>
                      <a:pt x="90" y="70"/>
                    </a:lnTo>
                    <a:lnTo>
                      <a:pt x="91" y="68"/>
                    </a:lnTo>
                    <a:lnTo>
                      <a:pt x="92" y="64"/>
                    </a:lnTo>
                    <a:lnTo>
                      <a:pt x="94" y="60"/>
                    </a:lnTo>
                    <a:lnTo>
                      <a:pt x="97" y="55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3"/>
                    </a:lnTo>
                    <a:lnTo>
                      <a:pt x="97" y="41"/>
                    </a:lnTo>
                    <a:lnTo>
                      <a:pt x="98" y="40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9" y="32"/>
                    </a:lnTo>
                    <a:lnTo>
                      <a:pt x="99" y="29"/>
                    </a:lnTo>
                    <a:lnTo>
                      <a:pt x="99" y="26"/>
                    </a:lnTo>
                    <a:lnTo>
                      <a:pt x="99" y="22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7" y="17"/>
                    </a:lnTo>
                    <a:lnTo>
                      <a:pt x="109" y="16"/>
                    </a:lnTo>
                    <a:lnTo>
                      <a:pt x="110" y="13"/>
                    </a:lnTo>
                    <a:lnTo>
                      <a:pt x="110" y="10"/>
                    </a:lnTo>
                    <a:lnTo>
                      <a:pt x="111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7" y="4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1" y="6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79" y="8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2" y="13"/>
                    </a:lnTo>
                    <a:lnTo>
                      <a:pt x="56" y="14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51"/>
                    </a:lnTo>
                    <a:lnTo>
                      <a:pt x="1" y="5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260"/>
              <p:cNvSpPr>
                <a:spLocks/>
              </p:cNvSpPr>
              <p:nvPr/>
            </p:nvSpPr>
            <p:spPr bwMode="auto">
              <a:xfrm>
                <a:off x="2720" y="1700"/>
                <a:ext cx="78" cy="57"/>
              </a:xfrm>
              <a:custGeom>
                <a:avLst/>
                <a:gdLst>
                  <a:gd name="T0" fmla="*/ 77 w 78"/>
                  <a:gd name="T1" fmla="*/ 26 h 57"/>
                  <a:gd name="T2" fmla="*/ 75 w 78"/>
                  <a:gd name="T3" fmla="*/ 23 h 57"/>
                  <a:gd name="T4" fmla="*/ 71 w 78"/>
                  <a:gd name="T5" fmla="*/ 20 h 57"/>
                  <a:gd name="T6" fmla="*/ 71 w 78"/>
                  <a:gd name="T7" fmla="*/ 16 h 57"/>
                  <a:gd name="T8" fmla="*/ 59 w 78"/>
                  <a:gd name="T9" fmla="*/ 4 h 57"/>
                  <a:gd name="T10" fmla="*/ 50 w 78"/>
                  <a:gd name="T11" fmla="*/ 0 h 57"/>
                  <a:gd name="T12" fmla="*/ 46 w 78"/>
                  <a:gd name="T13" fmla="*/ 3 h 57"/>
                  <a:gd name="T14" fmla="*/ 40 w 78"/>
                  <a:gd name="T15" fmla="*/ 7 h 57"/>
                  <a:gd name="T16" fmla="*/ 36 w 78"/>
                  <a:gd name="T17" fmla="*/ 10 h 57"/>
                  <a:gd name="T18" fmla="*/ 31 w 78"/>
                  <a:gd name="T19" fmla="*/ 8 h 57"/>
                  <a:gd name="T20" fmla="*/ 29 w 78"/>
                  <a:gd name="T21" fmla="*/ 10 h 57"/>
                  <a:gd name="T22" fmla="*/ 28 w 78"/>
                  <a:gd name="T23" fmla="*/ 14 h 57"/>
                  <a:gd name="T24" fmla="*/ 24 w 78"/>
                  <a:gd name="T25" fmla="*/ 16 h 57"/>
                  <a:gd name="T26" fmla="*/ 20 w 78"/>
                  <a:gd name="T27" fmla="*/ 18 h 57"/>
                  <a:gd name="T28" fmla="*/ 15 w 78"/>
                  <a:gd name="T29" fmla="*/ 26 h 57"/>
                  <a:gd name="T30" fmla="*/ 8 w 78"/>
                  <a:gd name="T31" fmla="*/ 35 h 57"/>
                  <a:gd name="T32" fmla="*/ 1 w 78"/>
                  <a:gd name="T33" fmla="*/ 45 h 57"/>
                  <a:gd name="T34" fmla="*/ 0 w 78"/>
                  <a:gd name="T35" fmla="*/ 49 h 57"/>
                  <a:gd name="T36" fmla="*/ 3 w 78"/>
                  <a:gd name="T37" fmla="*/ 49 h 57"/>
                  <a:gd name="T38" fmla="*/ 7 w 78"/>
                  <a:gd name="T39" fmla="*/ 46 h 57"/>
                  <a:gd name="T40" fmla="*/ 11 w 78"/>
                  <a:gd name="T41" fmla="*/ 46 h 57"/>
                  <a:gd name="T42" fmla="*/ 12 w 78"/>
                  <a:gd name="T43" fmla="*/ 49 h 57"/>
                  <a:gd name="T44" fmla="*/ 13 w 78"/>
                  <a:gd name="T45" fmla="*/ 50 h 57"/>
                  <a:gd name="T46" fmla="*/ 19 w 78"/>
                  <a:gd name="T47" fmla="*/ 53 h 57"/>
                  <a:gd name="T48" fmla="*/ 21 w 78"/>
                  <a:gd name="T49" fmla="*/ 54 h 57"/>
                  <a:gd name="T50" fmla="*/ 24 w 78"/>
                  <a:gd name="T51" fmla="*/ 57 h 57"/>
                  <a:gd name="T52" fmla="*/ 29 w 78"/>
                  <a:gd name="T53" fmla="*/ 54 h 57"/>
                  <a:gd name="T54" fmla="*/ 36 w 78"/>
                  <a:gd name="T55" fmla="*/ 51 h 57"/>
                  <a:gd name="T56" fmla="*/ 38 w 78"/>
                  <a:gd name="T57" fmla="*/ 49 h 57"/>
                  <a:gd name="T58" fmla="*/ 39 w 78"/>
                  <a:gd name="T59" fmla="*/ 43 h 57"/>
                  <a:gd name="T60" fmla="*/ 43 w 78"/>
                  <a:gd name="T61" fmla="*/ 49 h 57"/>
                  <a:gd name="T62" fmla="*/ 47 w 78"/>
                  <a:gd name="T63" fmla="*/ 50 h 57"/>
                  <a:gd name="T64" fmla="*/ 52 w 78"/>
                  <a:gd name="T65" fmla="*/ 53 h 57"/>
                  <a:gd name="T66" fmla="*/ 55 w 78"/>
                  <a:gd name="T67" fmla="*/ 51 h 57"/>
                  <a:gd name="T68" fmla="*/ 56 w 78"/>
                  <a:gd name="T69" fmla="*/ 50 h 57"/>
                  <a:gd name="T70" fmla="*/ 56 w 78"/>
                  <a:gd name="T71" fmla="*/ 46 h 57"/>
                  <a:gd name="T72" fmla="*/ 58 w 78"/>
                  <a:gd name="T73" fmla="*/ 43 h 57"/>
                  <a:gd name="T74" fmla="*/ 62 w 78"/>
                  <a:gd name="T75" fmla="*/ 42 h 57"/>
                  <a:gd name="T76" fmla="*/ 63 w 78"/>
                  <a:gd name="T77" fmla="*/ 39 h 57"/>
                  <a:gd name="T78" fmla="*/ 66 w 78"/>
                  <a:gd name="T79" fmla="*/ 35 h 57"/>
                  <a:gd name="T80" fmla="*/ 71 w 78"/>
                  <a:gd name="T81" fmla="*/ 35 h 57"/>
                  <a:gd name="T82" fmla="*/ 75 w 78"/>
                  <a:gd name="T83" fmla="*/ 36 h 57"/>
                  <a:gd name="T84" fmla="*/ 78 w 78"/>
                  <a:gd name="T85" fmla="*/ 34 h 57"/>
                  <a:gd name="T86" fmla="*/ 75 w 78"/>
                  <a:gd name="T87" fmla="*/ 32 h 57"/>
                  <a:gd name="T88" fmla="*/ 74 w 78"/>
                  <a:gd name="T89" fmla="*/ 3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" h="57">
                    <a:moveTo>
                      <a:pt x="77" y="27"/>
                    </a:moveTo>
                    <a:lnTo>
                      <a:pt x="77" y="26"/>
                    </a:lnTo>
                    <a:lnTo>
                      <a:pt x="77" y="24"/>
                    </a:lnTo>
                    <a:lnTo>
                      <a:pt x="75" y="23"/>
                    </a:lnTo>
                    <a:lnTo>
                      <a:pt x="74" y="22"/>
                    </a:lnTo>
                    <a:lnTo>
                      <a:pt x="71" y="20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59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8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6" y="51"/>
                    </a:lnTo>
                    <a:lnTo>
                      <a:pt x="19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7" y="55"/>
                    </a:lnTo>
                    <a:lnTo>
                      <a:pt x="29" y="54"/>
                    </a:lnTo>
                    <a:lnTo>
                      <a:pt x="34" y="53"/>
                    </a:lnTo>
                    <a:lnTo>
                      <a:pt x="36" y="51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7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4" y="38"/>
                    </a:lnTo>
                    <a:lnTo>
                      <a:pt x="75" y="36"/>
                    </a:lnTo>
                    <a:lnTo>
                      <a:pt x="77" y="35"/>
                    </a:lnTo>
                    <a:lnTo>
                      <a:pt x="78" y="34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261"/>
              <p:cNvSpPr>
                <a:spLocks noEditPoints="1"/>
              </p:cNvSpPr>
              <p:nvPr/>
            </p:nvSpPr>
            <p:spPr bwMode="auto">
              <a:xfrm>
                <a:off x="2814" y="1116"/>
                <a:ext cx="209" cy="406"/>
              </a:xfrm>
              <a:custGeom>
                <a:avLst/>
                <a:gdLst>
                  <a:gd name="T0" fmla="*/ 4 w 209"/>
                  <a:gd name="T1" fmla="*/ 323 h 406"/>
                  <a:gd name="T2" fmla="*/ 28 w 209"/>
                  <a:gd name="T3" fmla="*/ 358 h 406"/>
                  <a:gd name="T4" fmla="*/ 19 w 209"/>
                  <a:gd name="T5" fmla="*/ 377 h 406"/>
                  <a:gd name="T6" fmla="*/ 22 w 209"/>
                  <a:gd name="T7" fmla="*/ 388 h 406"/>
                  <a:gd name="T8" fmla="*/ 47 w 209"/>
                  <a:gd name="T9" fmla="*/ 380 h 406"/>
                  <a:gd name="T10" fmla="*/ 78 w 209"/>
                  <a:gd name="T11" fmla="*/ 369 h 406"/>
                  <a:gd name="T12" fmla="*/ 88 w 209"/>
                  <a:gd name="T13" fmla="*/ 357 h 406"/>
                  <a:gd name="T14" fmla="*/ 88 w 209"/>
                  <a:gd name="T15" fmla="*/ 332 h 406"/>
                  <a:gd name="T16" fmla="*/ 90 w 209"/>
                  <a:gd name="T17" fmla="*/ 308 h 406"/>
                  <a:gd name="T18" fmla="*/ 92 w 209"/>
                  <a:gd name="T19" fmla="*/ 300 h 406"/>
                  <a:gd name="T20" fmla="*/ 109 w 209"/>
                  <a:gd name="T21" fmla="*/ 300 h 406"/>
                  <a:gd name="T22" fmla="*/ 123 w 209"/>
                  <a:gd name="T23" fmla="*/ 284 h 406"/>
                  <a:gd name="T24" fmla="*/ 123 w 209"/>
                  <a:gd name="T25" fmla="*/ 261 h 406"/>
                  <a:gd name="T26" fmla="*/ 100 w 209"/>
                  <a:gd name="T27" fmla="*/ 238 h 406"/>
                  <a:gd name="T28" fmla="*/ 96 w 209"/>
                  <a:gd name="T29" fmla="*/ 206 h 406"/>
                  <a:gd name="T30" fmla="*/ 101 w 209"/>
                  <a:gd name="T31" fmla="*/ 191 h 406"/>
                  <a:gd name="T32" fmla="*/ 113 w 209"/>
                  <a:gd name="T33" fmla="*/ 186 h 406"/>
                  <a:gd name="T34" fmla="*/ 120 w 209"/>
                  <a:gd name="T35" fmla="*/ 176 h 406"/>
                  <a:gd name="T36" fmla="*/ 125 w 209"/>
                  <a:gd name="T37" fmla="*/ 160 h 406"/>
                  <a:gd name="T38" fmla="*/ 149 w 209"/>
                  <a:gd name="T39" fmla="*/ 152 h 406"/>
                  <a:gd name="T40" fmla="*/ 162 w 209"/>
                  <a:gd name="T41" fmla="*/ 137 h 406"/>
                  <a:gd name="T42" fmla="*/ 166 w 209"/>
                  <a:gd name="T43" fmla="*/ 120 h 406"/>
                  <a:gd name="T44" fmla="*/ 175 w 209"/>
                  <a:gd name="T45" fmla="*/ 97 h 406"/>
                  <a:gd name="T46" fmla="*/ 186 w 209"/>
                  <a:gd name="T47" fmla="*/ 89 h 406"/>
                  <a:gd name="T48" fmla="*/ 197 w 209"/>
                  <a:gd name="T49" fmla="*/ 87 h 406"/>
                  <a:gd name="T50" fmla="*/ 205 w 209"/>
                  <a:gd name="T51" fmla="*/ 62 h 406"/>
                  <a:gd name="T52" fmla="*/ 202 w 209"/>
                  <a:gd name="T53" fmla="*/ 44 h 406"/>
                  <a:gd name="T54" fmla="*/ 201 w 209"/>
                  <a:gd name="T55" fmla="*/ 34 h 406"/>
                  <a:gd name="T56" fmla="*/ 186 w 209"/>
                  <a:gd name="T57" fmla="*/ 17 h 406"/>
                  <a:gd name="T58" fmla="*/ 168 w 209"/>
                  <a:gd name="T59" fmla="*/ 4 h 406"/>
                  <a:gd name="T60" fmla="*/ 149 w 209"/>
                  <a:gd name="T61" fmla="*/ 16 h 406"/>
                  <a:gd name="T62" fmla="*/ 132 w 209"/>
                  <a:gd name="T63" fmla="*/ 21 h 406"/>
                  <a:gd name="T64" fmla="*/ 127 w 209"/>
                  <a:gd name="T65" fmla="*/ 31 h 406"/>
                  <a:gd name="T66" fmla="*/ 112 w 209"/>
                  <a:gd name="T67" fmla="*/ 28 h 406"/>
                  <a:gd name="T68" fmla="*/ 104 w 209"/>
                  <a:gd name="T69" fmla="*/ 48 h 406"/>
                  <a:gd name="T70" fmla="*/ 90 w 209"/>
                  <a:gd name="T71" fmla="*/ 62 h 406"/>
                  <a:gd name="T72" fmla="*/ 79 w 209"/>
                  <a:gd name="T73" fmla="*/ 71 h 406"/>
                  <a:gd name="T74" fmla="*/ 70 w 209"/>
                  <a:gd name="T75" fmla="*/ 99 h 406"/>
                  <a:gd name="T76" fmla="*/ 61 w 209"/>
                  <a:gd name="T77" fmla="*/ 125 h 406"/>
                  <a:gd name="T78" fmla="*/ 46 w 209"/>
                  <a:gd name="T79" fmla="*/ 128 h 406"/>
                  <a:gd name="T80" fmla="*/ 31 w 209"/>
                  <a:gd name="T81" fmla="*/ 137 h 406"/>
                  <a:gd name="T82" fmla="*/ 22 w 209"/>
                  <a:gd name="T83" fmla="*/ 155 h 406"/>
                  <a:gd name="T84" fmla="*/ 14 w 209"/>
                  <a:gd name="T85" fmla="*/ 168 h 406"/>
                  <a:gd name="T86" fmla="*/ 14 w 209"/>
                  <a:gd name="T87" fmla="*/ 191 h 406"/>
                  <a:gd name="T88" fmla="*/ 12 w 209"/>
                  <a:gd name="T89" fmla="*/ 214 h 406"/>
                  <a:gd name="T90" fmla="*/ 19 w 209"/>
                  <a:gd name="T91" fmla="*/ 230 h 406"/>
                  <a:gd name="T92" fmla="*/ 11 w 209"/>
                  <a:gd name="T93" fmla="*/ 235 h 406"/>
                  <a:gd name="T94" fmla="*/ 12 w 209"/>
                  <a:gd name="T95" fmla="*/ 260 h 406"/>
                  <a:gd name="T96" fmla="*/ 10 w 209"/>
                  <a:gd name="T97" fmla="*/ 266 h 406"/>
                  <a:gd name="T98" fmla="*/ 4 w 209"/>
                  <a:gd name="T99" fmla="*/ 277 h 406"/>
                  <a:gd name="T100" fmla="*/ 7 w 209"/>
                  <a:gd name="T101" fmla="*/ 297 h 406"/>
                  <a:gd name="T102" fmla="*/ 57 w 209"/>
                  <a:gd name="T103" fmla="*/ 299 h 406"/>
                  <a:gd name="T104" fmla="*/ 51 w 209"/>
                  <a:gd name="T105" fmla="*/ 308 h 406"/>
                  <a:gd name="T106" fmla="*/ 58 w 209"/>
                  <a:gd name="T107" fmla="*/ 405 h 406"/>
                  <a:gd name="T108" fmla="*/ 55 w 209"/>
                  <a:gd name="T109" fmla="*/ 394 h 406"/>
                  <a:gd name="T110" fmla="*/ 112 w 209"/>
                  <a:gd name="T111" fmla="*/ 354 h 406"/>
                  <a:gd name="T112" fmla="*/ 127 w 209"/>
                  <a:gd name="T113" fmla="*/ 324 h 406"/>
                  <a:gd name="T114" fmla="*/ 50 w 209"/>
                  <a:gd name="T115" fmla="*/ 314 h 406"/>
                  <a:gd name="T116" fmla="*/ 104 w 209"/>
                  <a:gd name="T117" fmla="*/ 279 h 406"/>
                  <a:gd name="T118" fmla="*/ 96 w 209"/>
                  <a:gd name="T119" fmla="*/ 279 h 406"/>
                  <a:gd name="T120" fmla="*/ 42 w 209"/>
                  <a:gd name="T121" fmla="*/ 281 h 406"/>
                  <a:gd name="T122" fmla="*/ 43 w 209"/>
                  <a:gd name="T123" fmla="*/ 296 h 406"/>
                  <a:gd name="T124" fmla="*/ 26 w 209"/>
                  <a:gd name="T125" fmla="*/ 289 h 4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06">
                    <a:moveTo>
                      <a:pt x="0" y="299"/>
                    </a:moveTo>
                    <a:lnTo>
                      <a:pt x="0" y="307"/>
                    </a:lnTo>
                    <a:lnTo>
                      <a:pt x="0" y="315"/>
                    </a:lnTo>
                    <a:lnTo>
                      <a:pt x="5" y="315"/>
                    </a:lnTo>
                    <a:lnTo>
                      <a:pt x="5" y="319"/>
                    </a:lnTo>
                    <a:lnTo>
                      <a:pt x="4" y="323"/>
                    </a:lnTo>
                    <a:lnTo>
                      <a:pt x="3" y="326"/>
                    </a:lnTo>
                    <a:lnTo>
                      <a:pt x="3" y="330"/>
                    </a:lnTo>
                    <a:lnTo>
                      <a:pt x="4" y="332"/>
                    </a:lnTo>
                    <a:lnTo>
                      <a:pt x="7" y="335"/>
                    </a:lnTo>
                    <a:lnTo>
                      <a:pt x="15" y="345"/>
                    </a:lnTo>
                    <a:lnTo>
                      <a:pt x="28" y="358"/>
                    </a:lnTo>
                    <a:lnTo>
                      <a:pt x="26" y="363"/>
                    </a:lnTo>
                    <a:lnTo>
                      <a:pt x="24" y="369"/>
                    </a:lnTo>
                    <a:lnTo>
                      <a:pt x="19" y="369"/>
                    </a:lnTo>
                    <a:lnTo>
                      <a:pt x="18" y="371"/>
                    </a:lnTo>
                    <a:lnTo>
                      <a:pt x="19" y="374"/>
                    </a:lnTo>
                    <a:lnTo>
                      <a:pt x="19" y="377"/>
                    </a:lnTo>
                    <a:lnTo>
                      <a:pt x="19" y="380"/>
                    </a:lnTo>
                    <a:lnTo>
                      <a:pt x="22" y="381"/>
                    </a:lnTo>
                    <a:lnTo>
                      <a:pt x="24" y="382"/>
                    </a:lnTo>
                    <a:lnTo>
                      <a:pt x="24" y="385"/>
                    </a:lnTo>
                    <a:lnTo>
                      <a:pt x="23" y="386"/>
                    </a:lnTo>
                    <a:lnTo>
                      <a:pt x="22" y="388"/>
                    </a:lnTo>
                    <a:lnTo>
                      <a:pt x="22" y="389"/>
                    </a:lnTo>
                    <a:lnTo>
                      <a:pt x="34" y="390"/>
                    </a:lnTo>
                    <a:lnTo>
                      <a:pt x="47" y="389"/>
                    </a:lnTo>
                    <a:lnTo>
                      <a:pt x="47" y="386"/>
                    </a:lnTo>
                    <a:lnTo>
                      <a:pt x="47" y="384"/>
                    </a:lnTo>
                    <a:lnTo>
                      <a:pt x="47" y="380"/>
                    </a:lnTo>
                    <a:lnTo>
                      <a:pt x="47" y="377"/>
                    </a:lnTo>
                    <a:lnTo>
                      <a:pt x="50" y="371"/>
                    </a:lnTo>
                    <a:lnTo>
                      <a:pt x="53" y="369"/>
                    </a:lnTo>
                    <a:lnTo>
                      <a:pt x="55" y="366"/>
                    </a:lnTo>
                    <a:lnTo>
                      <a:pt x="70" y="369"/>
                    </a:lnTo>
                    <a:lnTo>
                      <a:pt x="78" y="369"/>
                    </a:lnTo>
                    <a:lnTo>
                      <a:pt x="82" y="369"/>
                    </a:lnTo>
                    <a:lnTo>
                      <a:pt x="86" y="366"/>
                    </a:lnTo>
                    <a:lnTo>
                      <a:pt x="89" y="361"/>
                    </a:lnTo>
                    <a:lnTo>
                      <a:pt x="90" y="354"/>
                    </a:lnTo>
                    <a:lnTo>
                      <a:pt x="89" y="354"/>
                    </a:lnTo>
                    <a:lnTo>
                      <a:pt x="88" y="357"/>
                    </a:lnTo>
                    <a:lnTo>
                      <a:pt x="86" y="358"/>
                    </a:lnTo>
                    <a:lnTo>
                      <a:pt x="85" y="358"/>
                    </a:lnTo>
                    <a:lnTo>
                      <a:pt x="84" y="357"/>
                    </a:lnTo>
                    <a:lnTo>
                      <a:pt x="84" y="350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0" y="323"/>
                    </a:lnTo>
                    <a:lnTo>
                      <a:pt x="92" y="318"/>
                    </a:lnTo>
                    <a:lnTo>
                      <a:pt x="92" y="314"/>
                    </a:lnTo>
                    <a:lnTo>
                      <a:pt x="92" y="311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89" y="307"/>
                    </a:lnTo>
                    <a:lnTo>
                      <a:pt x="92" y="303"/>
                    </a:lnTo>
                    <a:lnTo>
                      <a:pt x="93" y="303"/>
                    </a:lnTo>
                    <a:lnTo>
                      <a:pt x="92" y="301"/>
                    </a:lnTo>
                    <a:lnTo>
                      <a:pt x="90" y="301"/>
                    </a:lnTo>
                    <a:lnTo>
                      <a:pt x="92" y="300"/>
                    </a:lnTo>
                    <a:lnTo>
                      <a:pt x="93" y="299"/>
                    </a:lnTo>
                    <a:lnTo>
                      <a:pt x="97" y="297"/>
                    </a:lnTo>
                    <a:lnTo>
                      <a:pt x="100" y="297"/>
                    </a:lnTo>
                    <a:lnTo>
                      <a:pt x="104" y="299"/>
                    </a:lnTo>
                    <a:lnTo>
                      <a:pt x="108" y="299"/>
                    </a:lnTo>
                    <a:lnTo>
                      <a:pt x="109" y="300"/>
                    </a:lnTo>
                    <a:lnTo>
                      <a:pt x="112" y="299"/>
                    </a:lnTo>
                    <a:lnTo>
                      <a:pt x="120" y="289"/>
                    </a:lnTo>
                    <a:lnTo>
                      <a:pt x="124" y="289"/>
                    </a:lnTo>
                    <a:lnTo>
                      <a:pt x="125" y="288"/>
                    </a:lnTo>
                    <a:lnTo>
                      <a:pt x="125" y="287"/>
                    </a:lnTo>
                    <a:lnTo>
                      <a:pt x="123" y="284"/>
                    </a:lnTo>
                    <a:lnTo>
                      <a:pt x="120" y="281"/>
                    </a:lnTo>
                    <a:lnTo>
                      <a:pt x="125" y="279"/>
                    </a:lnTo>
                    <a:lnTo>
                      <a:pt x="128" y="277"/>
                    </a:lnTo>
                    <a:lnTo>
                      <a:pt x="129" y="276"/>
                    </a:lnTo>
                    <a:lnTo>
                      <a:pt x="129" y="270"/>
                    </a:lnTo>
                    <a:lnTo>
                      <a:pt x="123" y="261"/>
                    </a:lnTo>
                    <a:lnTo>
                      <a:pt x="120" y="257"/>
                    </a:lnTo>
                    <a:lnTo>
                      <a:pt x="117" y="254"/>
                    </a:lnTo>
                    <a:lnTo>
                      <a:pt x="113" y="252"/>
                    </a:lnTo>
                    <a:lnTo>
                      <a:pt x="109" y="250"/>
                    </a:lnTo>
                    <a:lnTo>
                      <a:pt x="98" y="248"/>
                    </a:lnTo>
                    <a:lnTo>
                      <a:pt x="100" y="238"/>
                    </a:lnTo>
                    <a:lnTo>
                      <a:pt x="100" y="225"/>
                    </a:lnTo>
                    <a:lnTo>
                      <a:pt x="100" y="219"/>
                    </a:lnTo>
                    <a:lnTo>
                      <a:pt x="100" y="213"/>
                    </a:lnTo>
                    <a:lnTo>
                      <a:pt x="98" y="209"/>
                    </a:lnTo>
                    <a:lnTo>
                      <a:pt x="97" y="207"/>
                    </a:lnTo>
                    <a:lnTo>
                      <a:pt x="96" y="206"/>
                    </a:lnTo>
                    <a:lnTo>
                      <a:pt x="101" y="206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1" y="195"/>
                    </a:lnTo>
                    <a:lnTo>
                      <a:pt x="101" y="192"/>
                    </a:lnTo>
                    <a:lnTo>
                      <a:pt x="101" y="191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09" y="188"/>
                    </a:lnTo>
                    <a:lnTo>
                      <a:pt x="112" y="188"/>
                    </a:lnTo>
                    <a:lnTo>
                      <a:pt x="113" y="187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2" y="179"/>
                    </a:lnTo>
                    <a:lnTo>
                      <a:pt x="112" y="178"/>
                    </a:lnTo>
                    <a:lnTo>
                      <a:pt x="114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1" y="176"/>
                    </a:lnTo>
                    <a:lnTo>
                      <a:pt x="123" y="175"/>
                    </a:lnTo>
                    <a:lnTo>
                      <a:pt x="123" y="172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5" y="160"/>
                    </a:lnTo>
                    <a:lnTo>
                      <a:pt x="125" y="159"/>
                    </a:lnTo>
                    <a:lnTo>
                      <a:pt x="127" y="157"/>
                    </a:lnTo>
                    <a:lnTo>
                      <a:pt x="129" y="156"/>
                    </a:lnTo>
                    <a:lnTo>
                      <a:pt x="132" y="155"/>
                    </a:lnTo>
                    <a:lnTo>
                      <a:pt x="141" y="153"/>
                    </a:lnTo>
                    <a:lnTo>
                      <a:pt x="149" y="152"/>
                    </a:lnTo>
                    <a:lnTo>
                      <a:pt x="154" y="151"/>
                    </a:lnTo>
                    <a:lnTo>
                      <a:pt x="155" y="149"/>
                    </a:lnTo>
                    <a:lnTo>
                      <a:pt x="158" y="147"/>
                    </a:lnTo>
                    <a:lnTo>
                      <a:pt x="159" y="143"/>
                    </a:lnTo>
                    <a:lnTo>
                      <a:pt x="162" y="139"/>
                    </a:lnTo>
                    <a:lnTo>
                      <a:pt x="162" y="137"/>
                    </a:lnTo>
                    <a:lnTo>
                      <a:pt x="163" y="136"/>
                    </a:lnTo>
                    <a:lnTo>
                      <a:pt x="168" y="136"/>
                    </a:lnTo>
                    <a:lnTo>
                      <a:pt x="170" y="133"/>
                    </a:lnTo>
                    <a:lnTo>
                      <a:pt x="170" y="130"/>
                    </a:lnTo>
                    <a:lnTo>
                      <a:pt x="167" y="125"/>
                    </a:lnTo>
                    <a:lnTo>
                      <a:pt x="166" y="120"/>
                    </a:lnTo>
                    <a:lnTo>
                      <a:pt x="166" y="117"/>
                    </a:lnTo>
                    <a:lnTo>
                      <a:pt x="166" y="113"/>
                    </a:lnTo>
                    <a:lnTo>
                      <a:pt x="170" y="108"/>
                    </a:lnTo>
                    <a:lnTo>
                      <a:pt x="174" y="102"/>
                    </a:lnTo>
                    <a:lnTo>
                      <a:pt x="174" y="98"/>
                    </a:lnTo>
                    <a:lnTo>
                      <a:pt x="175" y="97"/>
                    </a:lnTo>
                    <a:lnTo>
                      <a:pt x="179" y="97"/>
                    </a:lnTo>
                    <a:lnTo>
                      <a:pt x="182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6" y="86"/>
                    </a:lnTo>
                    <a:lnTo>
                      <a:pt x="186" y="85"/>
                    </a:lnTo>
                    <a:lnTo>
                      <a:pt x="187" y="83"/>
                    </a:lnTo>
                    <a:lnTo>
                      <a:pt x="190" y="82"/>
                    </a:lnTo>
                    <a:lnTo>
                      <a:pt x="194" y="82"/>
                    </a:lnTo>
                    <a:lnTo>
                      <a:pt x="197" y="87"/>
                    </a:lnTo>
                    <a:lnTo>
                      <a:pt x="209" y="87"/>
                    </a:lnTo>
                    <a:lnTo>
                      <a:pt x="205" y="77"/>
                    </a:lnTo>
                    <a:lnTo>
                      <a:pt x="203" y="74"/>
                    </a:lnTo>
                    <a:lnTo>
                      <a:pt x="203" y="70"/>
                    </a:lnTo>
                    <a:lnTo>
                      <a:pt x="203" y="64"/>
                    </a:lnTo>
                    <a:lnTo>
                      <a:pt x="205" y="62"/>
                    </a:lnTo>
                    <a:lnTo>
                      <a:pt x="205" y="58"/>
                    </a:lnTo>
                    <a:lnTo>
                      <a:pt x="205" y="54"/>
                    </a:lnTo>
                    <a:lnTo>
                      <a:pt x="206" y="52"/>
                    </a:lnTo>
                    <a:lnTo>
                      <a:pt x="205" y="51"/>
                    </a:lnTo>
                    <a:lnTo>
                      <a:pt x="203" y="47"/>
                    </a:lnTo>
                    <a:lnTo>
                      <a:pt x="202" y="44"/>
                    </a:lnTo>
                    <a:lnTo>
                      <a:pt x="202" y="43"/>
                    </a:lnTo>
                    <a:lnTo>
                      <a:pt x="202" y="40"/>
                    </a:lnTo>
                    <a:lnTo>
                      <a:pt x="202" y="39"/>
                    </a:lnTo>
                    <a:lnTo>
                      <a:pt x="202" y="38"/>
                    </a:lnTo>
                    <a:lnTo>
                      <a:pt x="201" y="35"/>
                    </a:lnTo>
                    <a:lnTo>
                      <a:pt x="201" y="34"/>
                    </a:lnTo>
                    <a:lnTo>
                      <a:pt x="201" y="32"/>
                    </a:lnTo>
                    <a:lnTo>
                      <a:pt x="199" y="31"/>
                    </a:lnTo>
                    <a:lnTo>
                      <a:pt x="195" y="27"/>
                    </a:lnTo>
                    <a:lnTo>
                      <a:pt x="193" y="21"/>
                    </a:lnTo>
                    <a:lnTo>
                      <a:pt x="190" y="19"/>
                    </a:lnTo>
                    <a:lnTo>
                      <a:pt x="186" y="17"/>
                    </a:lnTo>
                    <a:lnTo>
                      <a:pt x="179" y="16"/>
                    </a:lnTo>
                    <a:lnTo>
                      <a:pt x="175" y="15"/>
                    </a:lnTo>
                    <a:lnTo>
                      <a:pt x="172" y="12"/>
                    </a:lnTo>
                    <a:lnTo>
                      <a:pt x="170" y="9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3"/>
                    </a:lnTo>
                    <a:lnTo>
                      <a:pt x="163" y="1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52" y="7"/>
                    </a:lnTo>
                    <a:lnTo>
                      <a:pt x="149" y="16"/>
                    </a:lnTo>
                    <a:lnTo>
                      <a:pt x="148" y="21"/>
                    </a:lnTo>
                    <a:lnTo>
                      <a:pt x="147" y="24"/>
                    </a:lnTo>
                    <a:lnTo>
                      <a:pt x="144" y="24"/>
                    </a:lnTo>
                    <a:lnTo>
                      <a:pt x="137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7" y="24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7" y="36"/>
                    </a:lnTo>
                    <a:lnTo>
                      <a:pt x="121" y="32"/>
                    </a:lnTo>
                    <a:lnTo>
                      <a:pt x="113" y="25"/>
                    </a:lnTo>
                    <a:lnTo>
                      <a:pt x="112" y="28"/>
                    </a:lnTo>
                    <a:lnTo>
                      <a:pt x="109" y="29"/>
                    </a:lnTo>
                    <a:lnTo>
                      <a:pt x="108" y="32"/>
                    </a:lnTo>
                    <a:lnTo>
                      <a:pt x="105" y="39"/>
                    </a:lnTo>
                    <a:lnTo>
                      <a:pt x="104" y="43"/>
                    </a:lnTo>
                    <a:lnTo>
                      <a:pt x="104" y="46"/>
                    </a:lnTo>
                    <a:lnTo>
                      <a:pt x="104" y="48"/>
                    </a:lnTo>
                    <a:lnTo>
                      <a:pt x="102" y="51"/>
                    </a:lnTo>
                    <a:lnTo>
                      <a:pt x="98" y="54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60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89" y="66"/>
                    </a:lnTo>
                    <a:lnTo>
                      <a:pt x="84" y="66"/>
                    </a:lnTo>
                    <a:lnTo>
                      <a:pt x="82" y="66"/>
                    </a:lnTo>
                    <a:lnTo>
                      <a:pt x="81" y="67"/>
                    </a:lnTo>
                    <a:lnTo>
                      <a:pt x="79" y="71"/>
                    </a:lnTo>
                    <a:lnTo>
                      <a:pt x="78" y="78"/>
                    </a:lnTo>
                    <a:lnTo>
                      <a:pt x="78" y="83"/>
                    </a:lnTo>
                    <a:lnTo>
                      <a:pt x="75" y="89"/>
                    </a:lnTo>
                    <a:lnTo>
                      <a:pt x="73" y="95"/>
                    </a:lnTo>
                    <a:lnTo>
                      <a:pt x="71" y="98"/>
                    </a:lnTo>
                    <a:lnTo>
                      <a:pt x="70" y="99"/>
                    </a:lnTo>
                    <a:lnTo>
                      <a:pt x="63" y="104"/>
                    </a:lnTo>
                    <a:lnTo>
                      <a:pt x="61" y="106"/>
                    </a:lnTo>
                    <a:lnTo>
                      <a:pt x="59" y="108"/>
                    </a:lnTo>
                    <a:lnTo>
                      <a:pt x="61" y="116"/>
                    </a:lnTo>
                    <a:lnTo>
                      <a:pt x="61" y="121"/>
                    </a:lnTo>
                    <a:lnTo>
                      <a:pt x="61" y="125"/>
                    </a:lnTo>
                    <a:lnTo>
                      <a:pt x="58" y="133"/>
                    </a:lnTo>
                    <a:lnTo>
                      <a:pt x="57" y="136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49" y="130"/>
                    </a:lnTo>
                    <a:lnTo>
                      <a:pt x="46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39" y="129"/>
                    </a:lnTo>
                    <a:lnTo>
                      <a:pt x="35" y="132"/>
                    </a:lnTo>
                    <a:lnTo>
                      <a:pt x="31" y="134"/>
                    </a:lnTo>
                    <a:lnTo>
                      <a:pt x="31" y="137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6" y="145"/>
                    </a:lnTo>
                    <a:lnTo>
                      <a:pt x="23" y="149"/>
                    </a:lnTo>
                    <a:lnTo>
                      <a:pt x="22" y="153"/>
                    </a:lnTo>
                    <a:lnTo>
                      <a:pt x="22" y="155"/>
                    </a:lnTo>
                    <a:lnTo>
                      <a:pt x="20" y="156"/>
                    </a:lnTo>
                    <a:lnTo>
                      <a:pt x="16" y="159"/>
                    </a:lnTo>
                    <a:lnTo>
                      <a:pt x="14" y="163"/>
                    </a:lnTo>
                    <a:lnTo>
                      <a:pt x="12" y="164"/>
                    </a:lnTo>
                    <a:lnTo>
                      <a:pt x="12" y="165"/>
                    </a:lnTo>
                    <a:lnTo>
                      <a:pt x="14" y="168"/>
                    </a:lnTo>
                    <a:lnTo>
                      <a:pt x="15" y="171"/>
                    </a:lnTo>
                    <a:lnTo>
                      <a:pt x="15" y="174"/>
                    </a:lnTo>
                    <a:lnTo>
                      <a:pt x="15" y="176"/>
                    </a:lnTo>
                    <a:lnTo>
                      <a:pt x="14" y="179"/>
                    </a:lnTo>
                    <a:lnTo>
                      <a:pt x="14" y="183"/>
                    </a:lnTo>
                    <a:lnTo>
                      <a:pt x="14" y="191"/>
                    </a:lnTo>
                    <a:lnTo>
                      <a:pt x="15" y="198"/>
                    </a:lnTo>
                    <a:lnTo>
                      <a:pt x="15" y="202"/>
                    </a:lnTo>
                    <a:lnTo>
                      <a:pt x="14" y="206"/>
                    </a:lnTo>
                    <a:lnTo>
                      <a:pt x="12" y="209"/>
                    </a:lnTo>
                    <a:lnTo>
                      <a:pt x="12" y="213"/>
                    </a:lnTo>
                    <a:lnTo>
                      <a:pt x="12" y="214"/>
                    </a:lnTo>
                    <a:lnTo>
                      <a:pt x="14" y="215"/>
                    </a:lnTo>
                    <a:lnTo>
                      <a:pt x="16" y="215"/>
                    </a:lnTo>
                    <a:lnTo>
                      <a:pt x="18" y="217"/>
                    </a:lnTo>
                    <a:lnTo>
                      <a:pt x="19" y="219"/>
                    </a:lnTo>
                    <a:lnTo>
                      <a:pt x="19" y="223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6" y="234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46"/>
                    </a:lnTo>
                    <a:lnTo>
                      <a:pt x="11" y="249"/>
                    </a:lnTo>
                    <a:lnTo>
                      <a:pt x="10" y="252"/>
                    </a:lnTo>
                    <a:lnTo>
                      <a:pt x="10" y="254"/>
                    </a:lnTo>
                    <a:lnTo>
                      <a:pt x="11" y="257"/>
                    </a:lnTo>
                    <a:lnTo>
                      <a:pt x="12" y="260"/>
                    </a:lnTo>
                    <a:lnTo>
                      <a:pt x="14" y="261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1" y="265"/>
                    </a:lnTo>
                    <a:lnTo>
                      <a:pt x="10" y="265"/>
                    </a:lnTo>
                    <a:lnTo>
                      <a:pt x="10" y="266"/>
                    </a:lnTo>
                    <a:lnTo>
                      <a:pt x="8" y="269"/>
                    </a:lnTo>
                    <a:lnTo>
                      <a:pt x="8" y="270"/>
                    </a:lnTo>
                    <a:lnTo>
                      <a:pt x="5" y="272"/>
                    </a:lnTo>
                    <a:lnTo>
                      <a:pt x="4" y="273"/>
                    </a:lnTo>
                    <a:lnTo>
                      <a:pt x="4" y="275"/>
                    </a:lnTo>
                    <a:lnTo>
                      <a:pt x="4" y="277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8" y="285"/>
                    </a:lnTo>
                    <a:lnTo>
                      <a:pt x="8" y="288"/>
                    </a:lnTo>
                    <a:lnTo>
                      <a:pt x="8" y="295"/>
                    </a:lnTo>
                    <a:lnTo>
                      <a:pt x="7" y="297"/>
                    </a:lnTo>
                    <a:lnTo>
                      <a:pt x="5" y="297"/>
                    </a:lnTo>
                    <a:lnTo>
                      <a:pt x="1" y="297"/>
                    </a:lnTo>
                    <a:lnTo>
                      <a:pt x="0" y="297"/>
                    </a:lnTo>
                    <a:lnTo>
                      <a:pt x="0" y="299"/>
                    </a:lnTo>
                    <a:close/>
                    <a:moveTo>
                      <a:pt x="58" y="296"/>
                    </a:moveTo>
                    <a:lnTo>
                      <a:pt x="57" y="299"/>
                    </a:lnTo>
                    <a:lnTo>
                      <a:pt x="57" y="303"/>
                    </a:lnTo>
                    <a:lnTo>
                      <a:pt x="55" y="307"/>
                    </a:lnTo>
                    <a:lnTo>
                      <a:pt x="55" y="310"/>
                    </a:lnTo>
                    <a:lnTo>
                      <a:pt x="53" y="311"/>
                    </a:lnTo>
                    <a:lnTo>
                      <a:pt x="51" y="311"/>
                    </a:lnTo>
                    <a:lnTo>
                      <a:pt x="51" y="308"/>
                    </a:lnTo>
                    <a:lnTo>
                      <a:pt x="53" y="305"/>
                    </a:lnTo>
                    <a:lnTo>
                      <a:pt x="55" y="300"/>
                    </a:lnTo>
                    <a:lnTo>
                      <a:pt x="58" y="296"/>
                    </a:lnTo>
                    <a:close/>
                    <a:moveTo>
                      <a:pt x="55" y="394"/>
                    </a:moveTo>
                    <a:lnTo>
                      <a:pt x="55" y="400"/>
                    </a:lnTo>
                    <a:lnTo>
                      <a:pt x="58" y="405"/>
                    </a:lnTo>
                    <a:lnTo>
                      <a:pt x="62" y="406"/>
                    </a:lnTo>
                    <a:lnTo>
                      <a:pt x="63" y="405"/>
                    </a:lnTo>
                    <a:lnTo>
                      <a:pt x="63" y="404"/>
                    </a:lnTo>
                    <a:lnTo>
                      <a:pt x="62" y="402"/>
                    </a:lnTo>
                    <a:lnTo>
                      <a:pt x="58" y="397"/>
                    </a:lnTo>
                    <a:lnTo>
                      <a:pt x="55" y="394"/>
                    </a:lnTo>
                    <a:close/>
                    <a:moveTo>
                      <a:pt x="127" y="324"/>
                    </a:moveTo>
                    <a:lnTo>
                      <a:pt x="127" y="330"/>
                    </a:lnTo>
                    <a:lnTo>
                      <a:pt x="123" y="331"/>
                    </a:lnTo>
                    <a:lnTo>
                      <a:pt x="120" y="330"/>
                    </a:lnTo>
                    <a:lnTo>
                      <a:pt x="114" y="340"/>
                    </a:lnTo>
                    <a:lnTo>
                      <a:pt x="112" y="354"/>
                    </a:lnTo>
                    <a:lnTo>
                      <a:pt x="120" y="357"/>
                    </a:lnTo>
                    <a:lnTo>
                      <a:pt x="127" y="336"/>
                    </a:lnTo>
                    <a:lnTo>
                      <a:pt x="129" y="327"/>
                    </a:lnTo>
                    <a:lnTo>
                      <a:pt x="129" y="326"/>
                    </a:lnTo>
                    <a:lnTo>
                      <a:pt x="128" y="324"/>
                    </a:lnTo>
                    <a:lnTo>
                      <a:pt x="127" y="324"/>
                    </a:lnTo>
                    <a:close/>
                    <a:moveTo>
                      <a:pt x="53" y="312"/>
                    </a:moveTo>
                    <a:lnTo>
                      <a:pt x="54" y="314"/>
                    </a:lnTo>
                    <a:lnTo>
                      <a:pt x="53" y="315"/>
                    </a:lnTo>
                    <a:lnTo>
                      <a:pt x="50" y="318"/>
                    </a:lnTo>
                    <a:lnTo>
                      <a:pt x="50" y="315"/>
                    </a:lnTo>
                    <a:lnTo>
                      <a:pt x="50" y="314"/>
                    </a:lnTo>
                    <a:lnTo>
                      <a:pt x="50" y="312"/>
                    </a:lnTo>
                    <a:lnTo>
                      <a:pt x="51" y="312"/>
                    </a:lnTo>
                    <a:lnTo>
                      <a:pt x="53" y="312"/>
                    </a:lnTo>
                    <a:close/>
                    <a:moveTo>
                      <a:pt x="98" y="276"/>
                    </a:moveTo>
                    <a:lnTo>
                      <a:pt x="101" y="277"/>
                    </a:lnTo>
                    <a:lnTo>
                      <a:pt x="104" y="279"/>
                    </a:lnTo>
                    <a:lnTo>
                      <a:pt x="106" y="281"/>
                    </a:lnTo>
                    <a:lnTo>
                      <a:pt x="105" y="283"/>
                    </a:lnTo>
                    <a:lnTo>
                      <a:pt x="102" y="283"/>
                    </a:lnTo>
                    <a:lnTo>
                      <a:pt x="98" y="281"/>
                    </a:lnTo>
                    <a:lnTo>
                      <a:pt x="97" y="280"/>
                    </a:lnTo>
                    <a:lnTo>
                      <a:pt x="96" y="279"/>
                    </a:lnTo>
                    <a:lnTo>
                      <a:pt x="96" y="277"/>
                    </a:lnTo>
                    <a:lnTo>
                      <a:pt x="96" y="276"/>
                    </a:lnTo>
                    <a:lnTo>
                      <a:pt x="97" y="276"/>
                    </a:lnTo>
                    <a:lnTo>
                      <a:pt x="98" y="276"/>
                    </a:lnTo>
                    <a:close/>
                    <a:moveTo>
                      <a:pt x="34" y="276"/>
                    </a:moveTo>
                    <a:lnTo>
                      <a:pt x="42" y="281"/>
                    </a:lnTo>
                    <a:lnTo>
                      <a:pt x="43" y="284"/>
                    </a:lnTo>
                    <a:lnTo>
                      <a:pt x="46" y="287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5" y="295"/>
                    </a:lnTo>
                    <a:lnTo>
                      <a:pt x="43" y="296"/>
                    </a:lnTo>
                    <a:lnTo>
                      <a:pt x="40" y="297"/>
                    </a:lnTo>
                    <a:lnTo>
                      <a:pt x="35" y="301"/>
                    </a:lnTo>
                    <a:lnTo>
                      <a:pt x="19" y="307"/>
                    </a:lnTo>
                    <a:lnTo>
                      <a:pt x="19" y="300"/>
                    </a:lnTo>
                    <a:lnTo>
                      <a:pt x="19" y="293"/>
                    </a:lnTo>
                    <a:lnTo>
                      <a:pt x="26" y="289"/>
                    </a:lnTo>
                    <a:lnTo>
                      <a:pt x="28" y="288"/>
                    </a:lnTo>
                    <a:lnTo>
                      <a:pt x="31" y="284"/>
                    </a:lnTo>
                    <a:lnTo>
                      <a:pt x="34" y="2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262"/>
              <p:cNvSpPr>
                <a:spLocks/>
              </p:cNvSpPr>
              <p:nvPr/>
            </p:nvSpPr>
            <p:spPr bwMode="auto">
              <a:xfrm>
                <a:off x="3136" y="3297"/>
                <a:ext cx="21" cy="29"/>
              </a:xfrm>
              <a:custGeom>
                <a:avLst/>
                <a:gdLst>
                  <a:gd name="T0" fmla="*/ 20 w 21"/>
                  <a:gd name="T1" fmla="*/ 19 h 29"/>
                  <a:gd name="T2" fmla="*/ 20 w 21"/>
                  <a:gd name="T3" fmla="*/ 15 h 29"/>
                  <a:gd name="T4" fmla="*/ 21 w 21"/>
                  <a:gd name="T5" fmla="*/ 8 h 29"/>
                  <a:gd name="T6" fmla="*/ 20 w 21"/>
                  <a:gd name="T7" fmla="*/ 5 h 29"/>
                  <a:gd name="T8" fmla="*/ 17 w 21"/>
                  <a:gd name="T9" fmla="*/ 2 h 29"/>
                  <a:gd name="T10" fmla="*/ 13 w 21"/>
                  <a:gd name="T11" fmla="*/ 0 h 29"/>
                  <a:gd name="T12" fmla="*/ 11 w 21"/>
                  <a:gd name="T13" fmla="*/ 1 h 29"/>
                  <a:gd name="T14" fmla="*/ 8 w 21"/>
                  <a:gd name="T15" fmla="*/ 2 h 29"/>
                  <a:gd name="T16" fmla="*/ 7 w 21"/>
                  <a:gd name="T17" fmla="*/ 2 h 29"/>
                  <a:gd name="T18" fmla="*/ 5 w 21"/>
                  <a:gd name="T19" fmla="*/ 1 h 29"/>
                  <a:gd name="T20" fmla="*/ 4 w 21"/>
                  <a:gd name="T21" fmla="*/ 1 h 29"/>
                  <a:gd name="T22" fmla="*/ 2 w 21"/>
                  <a:gd name="T23" fmla="*/ 1 h 29"/>
                  <a:gd name="T24" fmla="*/ 2 w 21"/>
                  <a:gd name="T25" fmla="*/ 2 h 29"/>
                  <a:gd name="T26" fmla="*/ 1 w 21"/>
                  <a:gd name="T27" fmla="*/ 5 h 29"/>
                  <a:gd name="T28" fmla="*/ 0 w 21"/>
                  <a:gd name="T29" fmla="*/ 9 h 29"/>
                  <a:gd name="T30" fmla="*/ 0 w 21"/>
                  <a:gd name="T31" fmla="*/ 16 h 29"/>
                  <a:gd name="T32" fmla="*/ 0 w 21"/>
                  <a:gd name="T33" fmla="*/ 17 h 29"/>
                  <a:gd name="T34" fmla="*/ 1 w 21"/>
                  <a:gd name="T35" fmla="*/ 20 h 29"/>
                  <a:gd name="T36" fmla="*/ 2 w 21"/>
                  <a:gd name="T37" fmla="*/ 23 h 29"/>
                  <a:gd name="T38" fmla="*/ 4 w 21"/>
                  <a:gd name="T39" fmla="*/ 24 h 29"/>
                  <a:gd name="T40" fmla="*/ 8 w 21"/>
                  <a:gd name="T41" fmla="*/ 25 h 29"/>
                  <a:gd name="T42" fmla="*/ 12 w 21"/>
                  <a:gd name="T43" fmla="*/ 28 h 29"/>
                  <a:gd name="T44" fmla="*/ 16 w 21"/>
                  <a:gd name="T45" fmla="*/ 29 h 29"/>
                  <a:gd name="T46" fmla="*/ 20 w 21"/>
                  <a:gd name="T47" fmla="*/ 29 h 29"/>
                  <a:gd name="T48" fmla="*/ 20 w 21"/>
                  <a:gd name="T49" fmla="*/ 19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29">
                    <a:moveTo>
                      <a:pt x="20" y="19"/>
                    </a:moveTo>
                    <a:lnTo>
                      <a:pt x="20" y="15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8" y="25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263"/>
              <p:cNvSpPr>
                <a:spLocks/>
              </p:cNvSpPr>
              <p:nvPr/>
            </p:nvSpPr>
            <p:spPr bwMode="auto">
              <a:xfrm>
                <a:off x="2982" y="2262"/>
                <a:ext cx="293" cy="413"/>
              </a:xfrm>
              <a:custGeom>
                <a:avLst/>
                <a:gdLst>
                  <a:gd name="T0" fmla="*/ 260 w 294"/>
                  <a:gd name="T1" fmla="*/ 76 h 413"/>
                  <a:gd name="T2" fmla="*/ 262 w 294"/>
                  <a:gd name="T3" fmla="*/ 41 h 413"/>
                  <a:gd name="T4" fmla="*/ 255 w 294"/>
                  <a:gd name="T5" fmla="*/ 24 h 413"/>
                  <a:gd name="T6" fmla="*/ 240 w 294"/>
                  <a:gd name="T7" fmla="*/ 4 h 413"/>
                  <a:gd name="T8" fmla="*/ 216 w 294"/>
                  <a:gd name="T9" fmla="*/ 16 h 413"/>
                  <a:gd name="T10" fmla="*/ 183 w 294"/>
                  <a:gd name="T11" fmla="*/ 25 h 413"/>
                  <a:gd name="T12" fmla="*/ 46 w 294"/>
                  <a:gd name="T13" fmla="*/ 64 h 413"/>
                  <a:gd name="T14" fmla="*/ 34 w 294"/>
                  <a:gd name="T15" fmla="*/ 158 h 413"/>
                  <a:gd name="T16" fmla="*/ 23 w 294"/>
                  <a:gd name="T17" fmla="*/ 165 h 413"/>
                  <a:gd name="T18" fmla="*/ 23 w 294"/>
                  <a:gd name="T19" fmla="*/ 173 h 413"/>
                  <a:gd name="T20" fmla="*/ 15 w 294"/>
                  <a:gd name="T21" fmla="*/ 181 h 413"/>
                  <a:gd name="T22" fmla="*/ 11 w 294"/>
                  <a:gd name="T23" fmla="*/ 199 h 413"/>
                  <a:gd name="T24" fmla="*/ 7 w 294"/>
                  <a:gd name="T25" fmla="*/ 211 h 413"/>
                  <a:gd name="T26" fmla="*/ 0 w 294"/>
                  <a:gd name="T27" fmla="*/ 220 h 413"/>
                  <a:gd name="T28" fmla="*/ 12 w 294"/>
                  <a:gd name="T29" fmla="*/ 222 h 413"/>
                  <a:gd name="T30" fmla="*/ 12 w 294"/>
                  <a:gd name="T31" fmla="*/ 235 h 413"/>
                  <a:gd name="T32" fmla="*/ 12 w 294"/>
                  <a:gd name="T33" fmla="*/ 247 h 413"/>
                  <a:gd name="T34" fmla="*/ 18 w 294"/>
                  <a:gd name="T35" fmla="*/ 259 h 413"/>
                  <a:gd name="T36" fmla="*/ 27 w 294"/>
                  <a:gd name="T37" fmla="*/ 280 h 413"/>
                  <a:gd name="T38" fmla="*/ 29 w 294"/>
                  <a:gd name="T39" fmla="*/ 292 h 413"/>
                  <a:gd name="T40" fmla="*/ 33 w 294"/>
                  <a:gd name="T41" fmla="*/ 304 h 413"/>
                  <a:gd name="T42" fmla="*/ 41 w 294"/>
                  <a:gd name="T43" fmla="*/ 317 h 413"/>
                  <a:gd name="T44" fmla="*/ 53 w 294"/>
                  <a:gd name="T45" fmla="*/ 325 h 413"/>
                  <a:gd name="T46" fmla="*/ 64 w 294"/>
                  <a:gd name="T47" fmla="*/ 333 h 413"/>
                  <a:gd name="T48" fmla="*/ 74 w 294"/>
                  <a:gd name="T49" fmla="*/ 346 h 413"/>
                  <a:gd name="T50" fmla="*/ 88 w 294"/>
                  <a:gd name="T51" fmla="*/ 354 h 413"/>
                  <a:gd name="T52" fmla="*/ 92 w 294"/>
                  <a:gd name="T53" fmla="*/ 368 h 413"/>
                  <a:gd name="T54" fmla="*/ 101 w 294"/>
                  <a:gd name="T55" fmla="*/ 387 h 413"/>
                  <a:gd name="T56" fmla="*/ 111 w 294"/>
                  <a:gd name="T57" fmla="*/ 391 h 413"/>
                  <a:gd name="T58" fmla="*/ 119 w 294"/>
                  <a:gd name="T59" fmla="*/ 390 h 413"/>
                  <a:gd name="T60" fmla="*/ 130 w 294"/>
                  <a:gd name="T61" fmla="*/ 389 h 413"/>
                  <a:gd name="T62" fmla="*/ 136 w 294"/>
                  <a:gd name="T63" fmla="*/ 393 h 413"/>
                  <a:gd name="T64" fmla="*/ 147 w 294"/>
                  <a:gd name="T65" fmla="*/ 406 h 413"/>
                  <a:gd name="T66" fmla="*/ 157 w 294"/>
                  <a:gd name="T67" fmla="*/ 409 h 413"/>
                  <a:gd name="T68" fmla="*/ 178 w 294"/>
                  <a:gd name="T69" fmla="*/ 406 h 413"/>
                  <a:gd name="T70" fmla="*/ 192 w 294"/>
                  <a:gd name="T71" fmla="*/ 405 h 413"/>
                  <a:gd name="T72" fmla="*/ 222 w 294"/>
                  <a:gd name="T73" fmla="*/ 397 h 413"/>
                  <a:gd name="T74" fmla="*/ 237 w 294"/>
                  <a:gd name="T75" fmla="*/ 390 h 413"/>
                  <a:gd name="T76" fmla="*/ 224 w 294"/>
                  <a:gd name="T77" fmla="*/ 387 h 413"/>
                  <a:gd name="T78" fmla="*/ 217 w 294"/>
                  <a:gd name="T79" fmla="*/ 372 h 413"/>
                  <a:gd name="T80" fmla="*/ 212 w 294"/>
                  <a:gd name="T81" fmla="*/ 356 h 413"/>
                  <a:gd name="T82" fmla="*/ 200 w 294"/>
                  <a:gd name="T83" fmla="*/ 343 h 413"/>
                  <a:gd name="T84" fmla="*/ 182 w 294"/>
                  <a:gd name="T85" fmla="*/ 337 h 413"/>
                  <a:gd name="T86" fmla="*/ 196 w 294"/>
                  <a:gd name="T87" fmla="*/ 324 h 413"/>
                  <a:gd name="T88" fmla="*/ 201 w 294"/>
                  <a:gd name="T89" fmla="*/ 302 h 413"/>
                  <a:gd name="T90" fmla="*/ 208 w 294"/>
                  <a:gd name="T91" fmla="*/ 278 h 413"/>
                  <a:gd name="T92" fmla="*/ 217 w 294"/>
                  <a:gd name="T93" fmla="*/ 257 h 413"/>
                  <a:gd name="T94" fmla="*/ 232 w 294"/>
                  <a:gd name="T95" fmla="*/ 234 h 413"/>
                  <a:gd name="T96" fmla="*/ 237 w 294"/>
                  <a:gd name="T97" fmla="*/ 216 h 413"/>
                  <a:gd name="T98" fmla="*/ 252 w 294"/>
                  <a:gd name="T99" fmla="*/ 187 h 413"/>
                  <a:gd name="T100" fmla="*/ 252 w 294"/>
                  <a:gd name="T101" fmla="*/ 162 h 413"/>
                  <a:gd name="T102" fmla="*/ 256 w 294"/>
                  <a:gd name="T103" fmla="*/ 140 h 413"/>
                  <a:gd name="T104" fmla="*/ 257 w 294"/>
                  <a:gd name="T105" fmla="*/ 126 h 413"/>
                  <a:gd name="T106" fmla="*/ 263 w 294"/>
                  <a:gd name="T107" fmla="*/ 118 h 413"/>
                  <a:gd name="T108" fmla="*/ 290 w 294"/>
                  <a:gd name="T109" fmla="*/ 103 h 4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4" h="413">
                    <a:moveTo>
                      <a:pt x="292" y="102"/>
                    </a:moveTo>
                    <a:lnTo>
                      <a:pt x="287" y="102"/>
                    </a:lnTo>
                    <a:lnTo>
                      <a:pt x="275" y="90"/>
                    </a:lnTo>
                    <a:lnTo>
                      <a:pt x="268" y="80"/>
                    </a:lnTo>
                    <a:lnTo>
                      <a:pt x="264" y="76"/>
                    </a:lnTo>
                    <a:lnTo>
                      <a:pt x="263" y="70"/>
                    </a:lnTo>
                    <a:lnTo>
                      <a:pt x="263" y="63"/>
                    </a:lnTo>
                    <a:lnTo>
                      <a:pt x="263" y="57"/>
                    </a:lnTo>
                    <a:lnTo>
                      <a:pt x="264" y="52"/>
                    </a:lnTo>
                    <a:lnTo>
                      <a:pt x="266" y="41"/>
                    </a:lnTo>
                    <a:lnTo>
                      <a:pt x="266" y="36"/>
                    </a:lnTo>
                    <a:lnTo>
                      <a:pt x="264" y="29"/>
                    </a:lnTo>
                    <a:lnTo>
                      <a:pt x="259" y="26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59" y="20"/>
                    </a:lnTo>
                    <a:lnTo>
                      <a:pt x="259" y="17"/>
                    </a:lnTo>
                    <a:lnTo>
                      <a:pt x="259" y="14"/>
                    </a:lnTo>
                    <a:lnTo>
                      <a:pt x="251" y="8"/>
                    </a:lnTo>
                    <a:lnTo>
                      <a:pt x="244" y="4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29" y="4"/>
                    </a:lnTo>
                    <a:lnTo>
                      <a:pt x="224" y="4"/>
                    </a:lnTo>
                    <a:lnTo>
                      <a:pt x="220" y="16"/>
                    </a:lnTo>
                    <a:lnTo>
                      <a:pt x="213" y="17"/>
                    </a:lnTo>
                    <a:lnTo>
                      <a:pt x="212" y="28"/>
                    </a:lnTo>
                    <a:lnTo>
                      <a:pt x="205" y="29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86" y="21"/>
                    </a:lnTo>
                    <a:lnTo>
                      <a:pt x="182" y="25"/>
                    </a:lnTo>
                    <a:lnTo>
                      <a:pt x="62" y="24"/>
                    </a:lnTo>
                    <a:lnTo>
                      <a:pt x="62" y="64"/>
                    </a:lnTo>
                    <a:lnTo>
                      <a:pt x="46" y="64"/>
                    </a:lnTo>
                    <a:lnTo>
                      <a:pt x="46" y="79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7" y="158"/>
                    </a:lnTo>
                    <a:lnTo>
                      <a:pt x="34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27" y="157"/>
                    </a:lnTo>
                    <a:lnTo>
                      <a:pt x="26" y="160"/>
                    </a:lnTo>
                    <a:lnTo>
                      <a:pt x="23" y="165"/>
                    </a:lnTo>
                    <a:lnTo>
                      <a:pt x="22" y="168"/>
                    </a:lnTo>
                    <a:lnTo>
                      <a:pt x="22" y="169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9"/>
                    </a:lnTo>
                    <a:lnTo>
                      <a:pt x="16" y="180"/>
                    </a:lnTo>
                    <a:lnTo>
                      <a:pt x="15" y="181"/>
                    </a:lnTo>
                    <a:lnTo>
                      <a:pt x="15" y="187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4" y="196"/>
                    </a:lnTo>
                    <a:lnTo>
                      <a:pt x="11" y="199"/>
                    </a:lnTo>
                    <a:lnTo>
                      <a:pt x="8" y="201"/>
                    </a:lnTo>
                    <a:lnTo>
                      <a:pt x="7" y="203"/>
                    </a:lnTo>
                    <a:lnTo>
                      <a:pt x="7" y="206"/>
                    </a:lnTo>
                    <a:lnTo>
                      <a:pt x="7" y="208"/>
                    </a:lnTo>
                    <a:lnTo>
                      <a:pt x="7" y="211"/>
                    </a:lnTo>
                    <a:lnTo>
                      <a:pt x="4" y="212"/>
                    </a:lnTo>
                    <a:lnTo>
                      <a:pt x="3" y="214"/>
                    </a:lnTo>
                    <a:lnTo>
                      <a:pt x="2" y="21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2" y="222"/>
                    </a:lnTo>
                    <a:lnTo>
                      <a:pt x="3" y="222"/>
                    </a:lnTo>
                    <a:lnTo>
                      <a:pt x="8" y="220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5" y="226"/>
                    </a:lnTo>
                    <a:lnTo>
                      <a:pt x="16" y="227"/>
                    </a:lnTo>
                    <a:lnTo>
                      <a:pt x="15" y="230"/>
                    </a:lnTo>
                    <a:lnTo>
                      <a:pt x="12" y="232"/>
                    </a:lnTo>
                    <a:lnTo>
                      <a:pt x="12" y="235"/>
                    </a:lnTo>
                    <a:lnTo>
                      <a:pt x="12" y="239"/>
                    </a:lnTo>
                    <a:lnTo>
                      <a:pt x="14" y="241"/>
                    </a:lnTo>
                    <a:lnTo>
                      <a:pt x="14" y="242"/>
                    </a:lnTo>
                    <a:lnTo>
                      <a:pt x="14" y="243"/>
                    </a:lnTo>
                    <a:lnTo>
                      <a:pt x="12" y="247"/>
                    </a:lnTo>
                    <a:lnTo>
                      <a:pt x="12" y="250"/>
                    </a:lnTo>
                    <a:lnTo>
                      <a:pt x="12" y="251"/>
                    </a:lnTo>
                    <a:lnTo>
                      <a:pt x="15" y="255"/>
                    </a:lnTo>
                    <a:lnTo>
                      <a:pt x="18" y="257"/>
                    </a:lnTo>
                    <a:lnTo>
                      <a:pt x="18" y="259"/>
                    </a:lnTo>
                    <a:lnTo>
                      <a:pt x="18" y="261"/>
                    </a:lnTo>
                    <a:lnTo>
                      <a:pt x="16" y="262"/>
                    </a:lnTo>
                    <a:lnTo>
                      <a:pt x="27" y="271"/>
                    </a:lnTo>
                    <a:lnTo>
                      <a:pt x="29" y="276"/>
                    </a:lnTo>
                    <a:lnTo>
                      <a:pt x="27" y="280"/>
                    </a:lnTo>
                    <a:lnTo>
                      <a:pt x="27" y="284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26" y="289"/>
                    </a:lnTo>
                    <a:lnTo>
                      <a:pt x="29" y="292"/>
                    </a:lnTo>
                    <a:lnTo>
                      <a:pt x="33" y="294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3" y="302"/>
                    </a:lnTo>
                    <a:lnTo>
                      <a:pt x="33" y="304"/>
                    </a:lnTo>
                    <a:lnTo>
                      <a:pt x="33" y="306"/>
                    </a:lnTo>
                    <a:lnTo>
                      <a:pt x="34" y="309"/>
                    </a:lnTo>
                    <a:lnTo>
                      <a:pt x="35" y="312"/>
                    </a:lnTo>
                    <a:lnTo>
                      <a:pt x="38" y="316"/>
                    </a:lnTo>
                    <a:lnTo>
                      <a:pt x="41" y="317"/>
                    </a:lnTo>
                    <a:lnTo>
                      <a:pt x="43" y="319"/>
                    </a:lnTo>
                    <a:lnTo>
                      <a:pt x="45" y="321"/>
                    </a:lnTo>
                    <a:lnTo>
                      <a:pt x="46" y="324"/>
                    </a:lnTo>
                    <a:lnTo>
                      <a:pt x="47" y="325"/>
                    </a:lnTo>
                    <a:lnTo>
                      <a:pt x="53" y="325"/>
                    </a:lnTo>
                    <a:lnTo>
                      <a:pt x="54" y="327"/>
                    </a:lnTo>
                    <a:lnTo>
                      <a:pt x="56" y="328"/>
                    </a:lnTo>
                    <a:lnTo>
                      <a:pt x="60" y="332"/>
                    </a:lnTo>
                    <a:lnTo>
                      <a:pt x="62" y="333"/>
                    </a:lnTo>
                    <a:lnTo>
                      <a:pt x="64" y="333"/>
                    </a:lnTo>
                    <a:lnTo>
                      <a:pt x="68" y="333"/>
                    </a:lnTo>
                    <a:lnTo>
                      <a:pt x="69" y="335"/>
                    </a:lnTo>
                    <a:lnTo>
                      <a:pt x="70" y="336"/>
                    </a:lnTo>
                    <a:lnTo>
                      <a:pt x="73" y="343"/>
                    </a:lnTo>
                    <a:lnTo>
                      <a:pt x="74" y="346"/>
                    </a:lnTo>
                    <a:lnTo>
                      <a:pt x="76" y="347"/>
                    </a:lnTo>
                    <a:lnTo>
                      <a:pt x="78" y="348"/>
                    </a:lnTo>
                    <a:lnTo>
                      <a:pt x="82" y="350"/>
                    </a:lnTo>
                    <a:lnTo>
                      <a:pt x="85" y="351"/>
                    </a:lnTo>
                    <a:lnTo>
                      <a:pt x="88" y="354"/>
                    </a:lnTo>
                    <a:lnTo>
                      <a:pt x="89" y="358"/>
                    </a:lnTo>
                    <a:lnTo>
                      <a:pt x="91" y="362"/>
                    </a:lnTo>
                    <a:lnTo>
                      <a:pt x="91" y="364"/>
                    </a:lnTo>
                    <a:lnTo>
                      <a:pt x="91" y="367"/>
                    </a:lnTo>
                    <a:lnTo>
                      <a:pt x="92" y="368"/>
                    </a:lnTo>
                    <a:lnTo>
                      <a:pt x="93" y="370"/>
                    </a:lnTo>
                    <a:lnTo>
                      <a:pt x="95" y="372"/>
                    </a:lnTo>
                    <a:lnTo>
                      <a:pt x="95" y="376"/>
                    </a:lnTo>
                    <a:lnTo>
                      <a:pt x="100" y="385"/>
                    </a:lnTo>
                    <a:lnTo>
                      <a:pt x="101" y="387"/>
                    </a:lnTo>
                    <a:lnTo>
                      <a:pt x="103" y="390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08" y="393"/>
                    </a:lnTo>
                    <a:lnTo>
                      <a:pt x="111" y="391"/>
                    </a:lnTo>
                    <a:lnTo>
                      <a:pt x="111" y="389"/>
                    </a:lnTo>
                    <a:lnTo>
                      <a:pt x="112" y="387"/>
                    </a:lnTo>
                    <a:lnTo>
                      <a:pt x="112" y="386"/>
                    </a:lnTo>
                    <a:lnTo>
                      <a:pt x="115" y="387"/>
                    </a:lnTo>
                    <a:lnTo>
                      <a:pt x="119" y="390"/>
                    </a:lnTo>
                    <a:lnTo>
                      <a:pt x="121" y="393"/>
                    </a:lnTo>
                    <a:lnTo>
                      <a:pt x="124" y="393"/>
                    </a:lnTo>
                    <a:lnTo>
                      <a:pt x="126" y="393"/>
                    </a:lnTo>
                    <a:lnTo>
                      <a:pt x="128" y="390"/>
                    </a:lnTo>
                    <a:lnTo>
                      <a:pt x="130" y="389"/>
                    </a:lnTo>
                    <a:lnTo>
                      <a:pt x="131" y="389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5" y="390"/>
                    </a:lnTo>
                    <a:lnTo>
                      <a:pt x="136" y="393"/>
                    </a:lnTo>
                    <a:lnTo>
                      <a:pt x="140" y="398"/>
                    </a:lnTo>
                    <a:lnTo>
                      <a:pt x="142" y="401"/>
                    </a:lnTo>
                    <a:lnTo>
                      <a:pt x="143" y="403"/>
                    </a:lnTo>
                    <a:lnTo>
                      <a:pt x="146" y="405"/>
                    </a:lnTo>
                    <a:lnTo>
                      <a:pt x="148" y="406"/>
                    </a:lnTo>
                    <a:lnTo>
                      <a:pt x="152" y="407"/>
                    </a:lnTo>
                    <a:lnTo>
                      <a:pt x="154" y="409"/>
                    </a:lnTo>
                    <a:lnTo>
                      <a:pt x="156" y="410"/>
                    </a:lnTo>
                    <a:lnTo>
                      <a:pt x="158" y="410"/>
                    </a:lnTo>
                    <a:lnTo>
                      <a:pt x="161" y="409"/>
                    </a:lnTo>
                    <a:lnTo>
                      <a:pt x="170" y="413"/>
                    </a:lnTo>
                    <a:lnTo>
                      <a:pt x="174" y="410"/>
                    </a:lnTo>
                    <a:lnTo>
                      <a:pt x="178" y="407"/>
                    </a:lnTo>
                    <a:lnTo>
                      <a:pt x="179" y="406"/>
                    </a:lnTo>
                    <a:lnTo>
                      <a:pt x="182" y="406"/>
                    </a:lnTo>
                    <a:lnTo>
                      <a:pt x="186" y="406"/>
                    </a:lnTo>
                    <a:lnTo>
                      <a:pt x="189" y="405"/>
                    </a:lnTo>
                    <a:lnTo>
                      <a:pt x="190" y="403"/>
                    </a:lnTo>
                    <a:lnTo>
                      <a:pt x="191" y="403"/>
                    </a:lnTo>
                    <a:lnTo>
                      <a:pt x="196" y="405"/>
                    </a:lnTo>
                    <a:lnTo>
                      <a:pt x="201" y="407"/>
                    </a:lnTo>
                    <a:lnTo>
                      <a:pt x="206" y="403"/>
                    </a:lnTo>
                    <a:lnTo>
                      <a:pt x="216" y="401"/>
                    </a:lnTo>
                    <a:lnTo>
                      <a:pt x="220" y="397"/>
                    </a:lnTo>
                    <a:lnTo>
                      <a:pt x="226" y="397"/>
                    </a:lnTo>
                    <a:lnTo>
                      <a:pt x="235" y="395"/>
                    </a:lnTo>
                    <a:lnTo>
                      <a:pt x="244" y="403"/>
                    </a:lnTo>
                    <a:lnTo>
                      <a:pt x="243" y="398"/>
                    </a:lnTo>
                    <a:lnTo>
                      <a:pt x="243" y="393"/>
                    </a:lnTo>
                    <a:lnTo>
                      <a:pt x="241" y="390"/>
                    </a:lnTo>
                    <a:lnTo>
                      <a:pt x="240" y="389"/>
                    </a:lnTo>
                    <a:lnTo>
                      <a:pt x="239" y="389"/>
                    </a:lnTo>
                    <a:lnTo>
                      <a:pt x="235" y="389"/>
                    </a:lnTo>
                    <a:lnTo>
                      <a:pt x="232" y="387"/>
                    </a:lnTo>
                    <a:lnTo>
                      <a:pt x="228" y="387"/>
                    </a:lnTo>
                    <a:lnTo>
                      <a:pt x="225" y="385"/>
                    </a:lnTo>
                    <a:lnTo>
                      <a:pt x="225" y="383"/>
                    </a:lnTo>
                    <a:lnTo>
                      <a:pt x="224" y="382"/>
                    </a:lnTo>
                    <a:lnTo>
                      <a:pt x="222" y="376"/>
                    </a:lnTo>
                    <a:lnTo>
                      <a:pt x="221" y="372"/>
                    </a:lnTo>
                    <a:lnTo>
                      <a:pt x="218" y="368"/>
                    </a:lnTo>
                    <a:lnTo>
                      <a:pt x="217" y="364"/>
                    </a:lnTo>
                    <a:lnTo>
                      <a:pt x="217" y="360"/>
                    </a:lnTo>
                    <a:lnTo>
                      <a:pt x="217" y="359"/>
                    </a:lnTo>
                    <a:lnTo>
                      <a:pt x="216" y="356"/>
                    </a:lnTo>
                    <a:lnTo>
                      <a:pt x="213" y="355"/>
                    </a:lnTo>
                    <a:lnTo>
                      <a:pt x="210" y="354"/>
                    </a:lnTo>
                    <a:lnTo>
                      <a:pt x="209" y="351"/>
                    </a:lnTo>
                    <a:lnTo>
                      <a:pt x="205" y="346"/>
                    </a:lnTo>
                    <a:lnTo>
                      <a:pt x="204" y="343"/>
                    </a:lnTo>
                    <a:lnTo>
                      <a:pt x="201" y="340"/>
                    </a:lnTo>
                    <a:lnTo>
                      <a:pt x="197" y="339"/>
                    </a:lnTo>
                    <a:lnTo>
                      <a:pt x="193" y="339"/>
                    </a:lnTo>
                    <a:lnTo>
                      <a:pt x="189" y="339"/>
                    </a:lnTo>
                    <a:lnTo>
                      <a:pt x="186" y="337"/>
                    </a:lnTo>
                    <a:lnTo>
                      <a:pt x="186" y="336"/>
                    </a:lnTo>
                    <a:lnTo>
                      <a:pt x="189" y="327"/>
                    </a:lnTo>
                    <a:lnTo>
                      <a:pt x="194" y="325"/>
                    </a:lnTo>
                    <a:lnTo>
                      <a:pt x="198" y="324"/>
                    </a:lnTo>
                    <a:lnTo>
                      <a:pt x="200" y="324"/>
                    </a:lnTo>
                    <a:lnTo>
                      <a:pt x="201" y="323"/>
                    </a:lnTo>
                    <a:lnTo>
                      <a:pt x="202" y="319"/>
                    </a:lnTo>
                    <a:lnTo>
                      <a:pt x="204" y="315"/>
                    </a:lnTo>
                    <a:lnTo>
                      <a:pt x="205" y="312"/>
                    </a:lnTo>
                    <a:lnTo>
                      <a:pt x="205" y="302"/>
                    </a:lnTo>
                    <a:lnTo>
                      <a:pt x="205" y="293"/>
                    </a:lnTo>
                    <a:lnTo>
                      <a:pt x="205" y="292"/>
                    </a:lnTo>
                    <a:lnTo>
                      <a:pt x="206" y="289"/>
                    </a:lnTo>
                    <a:lnTo>
                      <a:pt x="209" y="284"/>
                    </a:lnTo>
                    <a:lnTo>
                      <a:pt x="212" y="278"/>
                    </a:lnTo>
                    <a:lnTo>
                      <a:pt x="213" y="273"/>
                    </a:lnTo>
                    <a:lnTo>
                      <a:pt x="213" y="265"/>
                    </a:lnTo>
                    <a:lnTo>
                      <a:pt x="213" y="262"/>
                    </a:lnTo>
                    <a:lnTo>
                      <a:pt x="216" y="259"/>
                    </a:lnTo>
                    <a:lnTo>
                      <a:pt x="221" y="257"/>
                    </a:lnTo>
                    <a:lnTo>
                      <a:pt x="225" y="254"/>
                    </a:lnTo>
                    <a:lnTo>
                      <a:pt x="226" y="253"/>
                    </a:lnTo>
                    <a:lnTo>
                      <a:pt x="228" y="251"/>
                    </a:lnTo>
                    <a:lnTo>
                      <a:pt x="232" y="241"/>
                    </a:lnTo>
                    <a:lnTo>
                      <a:pt x="236" y="234"/>
                    </a:lnTo>
                    <a:lnTo>
                      <a:pt x="237" y="230"/>
                    </a:lnTo>
                    <a:lnTo>
                      <a:pt x="237" y="224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4" y="212"/>
                    </a:lnTo>
                    <a:lnTo>
                      <a:pt x="247" y="210"/>
                    </a:lnTo>
                    <a:lnTo>
                      <a:pt x="252" y="200"/>
                    </a:lnTo>
                    <a:lnTo>
                      <a:pt x="255" y="196"/>
                    </a:lnTo>
                    <a:lnTo>
                      <a:pt x="256" y="187"/>
                    </a:lnTo>
                    <a:lnTo>
                      <a:pt x="255" y="180"/>
                    </a:lnTo>
                    <a:lnTo>
                      <a:pt x="255" y="176"/>
                    </a:lnTo>
                    <a:lnTo>
                      <a:pt x="253" y="173"/>
                    </a:lnTo>
                    <a:lnTo>
                      <a:pt x="255" y="171"/>
                    </a:lnTo>
                    <a:lnTo>
                      <a:pt x="256" y="162"/>
                    </a:lnTo>
                    <a:lnTo>
                      <a:pt x="257" y="158"/>
                    </a:lnTo>
                    <a:lnTo>
                      <a:pt x="259" y="154"/>
                    </a:lnTo>
                    <a:lnTo>
                      <a:pt x="260" y="152"/>
                    </a:lnTo>
                    <a:lnTo>
                      <a:pt x="260" y="148"/>
                    </a:lnTo>
                    <a:lnTo>
                      <a:pt x="260" y="140"/>
                    </a:lnTo>
                    <a:lnTo>
                      <a:pt x="260" y="137"/>
                    </a:lnTo>
                    <a:lnTo>
                      <a:pt x="261" y="134"/>
                    </a:lnTo>
                    <a:lnTo>
                      <a:pt x="261" y="130"/>
                    </a:lnTo>
                    <a:lnTo>
                      <a:pt x="261" y="127"/>
                    </a:lnTo>
                    <a:lnTo>
                      <a:pt x="261" y="126"/>
                    </a:lnTo>
                    <a:lnTo>
                      <a:pt x="263" y="126"/>
                    </a:lnTo>
                    <a:lnTo>
                      <a:pt x="266" y="125"/>
                    </a:lnTo>
                    <a:lnTo>
                      <a:pt x="266" y="123"/>
                    </a:lnTo>
                    <a:lnTo>
                      <a:pt x="267" y="121"/>
                    </a:lnTo>
                    <a:lnTo>
                      <a:pt x="267" y="118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6" y="111"/>
                    </a:lnTo>
                    <a:lnTo>
                      <a:pt x="286" y="113"/>
                    </a:lnTo>
                    <a:lnTo>
                      <a:pt x="294" y="103"/>
                    </a:lnTo>
                    <a:lnTo>
                      <a:pt x="292" y="10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264"/>
              <p:cNvSpPr>
                <a:spLocks noEditPoints="1"/>
              </p:cNvSpPr>
              <p:nvPr/>
            </p:nvSpPr>
            <p:spPr bwMode="auto">
              <a:xfrm>
                <a:off x="2341" y="1800"/>
                <a:ext cx="368" cy="373"/>
              </a:xfrm>
              <a:custGeom>
                <a:avLst/>
                <a:gdLst>
                  <a:gd name="T0" fmla="*/ 329 w 369"/>
                  <a:gd name="T1" fmla="*/ 102 h 373"/>
                  <a:gd name="T2" fmla="*/ 337 w 369"/>
                  <a:gd name="T3" fmla="*/ 101 h 373"/>
                  <a:gd name="T4" fmla="*/ 334 w 369"/>
                  <a:gd name="T5" fmla="*/ 94 h 373"/>
                  <a:gd name="T6" fmla="*/ 364 w 369"/>
                  <a:gd name="T7" fmla="*/ 97 h 373"/>
                  <a:gd name="T8" fmla="*/ 356 w 369"/>
                  <a:gd name="T9" fmla="*/ 90 h 373"/>
                  <a:gd name="T10" fmla="*/ 300 w 369"/>
                  <a:gd name="T11" fmla="*/ 112 h 373"/>
                  <a:gd name="T12" fmla="*/ 302 w 369"/>
                  <a:gd name="T13" fmla="*/ 106 h 373"/>
                  <a:gd name="T14" fmla="*/ 45 w 369"/>
                  <a:gd name="T15" fmla="*/ 365 h 373"/>
                  <a:gd name="T16" fmla="*/ 50 w 369"/>
                  <a:gd name="T17" fmla="*/ 354 h 373"/>
                  <a:gd name="T18" fmla="*/ 0 w 369"/>
                  <a:gd name="T19" fmla="*/ 362 h 373"/>
                  <a:gd name="T20" fmla="*/ 6 w 369"/>
                  <a:gd name="T21" fmla="*/ 359 h 373"/>
                  <a:gd name="T22" fmla="*/ 8 w 369"/>
                  <a:gd name="T23" fmla="*/ 357 h 373"/>
                  <a:gd name="T24" fmla="*/ 19 w 369"/>
                  <a:gd name="T25" fmla="*/ 365 h 373"/>
                  <a:gd name="T26" fmla="*/ 20 w 369"/>
                  <a:gd name="T27" fmla="*/ 371 h 373"/>
                  <a:gd name="T28" fmla="*/ 26 w 369"/>
                  <a:gd name="T29" fmla="*/ 366 h 373"/>
                  <a:gd name="T30" fmla="*/ 255 w 369"/>
                  <a:gd name="T31" fmla="*/ 11 h 373"/>
                  <a:gd name="T32" fmla="*/ 197 w 369"/>
                  <a:gd name="T33" fmla="*/ 5 h 373"/>
                  <a:gd name="T34" fmla="*/ 164 w 369"/>
                  <a:gd name="T35" fmla="*/ 5 h 373"/>
                  <a:gd name="T36" fmla="*/ 154 w 369"/>
                  <a:gd name="T37" fmla="*/ 1 h 373"/>
                  <a:gd name="T38" fmla="*/ 142 w 369"/>
                  <a:gd name="T39" fmla="*/ 11 h 373"/>
                  <a:gd name="T40" fmla="*/ 131 w 369"/>
                  <a:gd name="T41" fmla="*/ 11 h 373"/>
                  <a:gd name="T42" fmla="*/ 128 w 369"/>
                  <a:gd name="T43" fmla="*/ 28 h 373"/>
                  <a:gd name="T44" fmla="*/ 131 w 369"/>
                  <a:gd name="T45" fmla="*/ 44 h 373"/>
                  <a:gd name="T46" fmla="*/ 143 w 369"/>
                  <a:gd name="T47" fmla="*/ 41 h 373"/>
                  <a:gd name="T48" fmla="*/ 144 w 369"/>
                  <a:gd name="T49" fmla="*/ 46 h 373"/>
                  <a:gd name="T50" fmla="*/ 163 w 369"/>
                  <a:gd name="T51" fmla="*/ 44 h 373"/>
                  <a:gd name="T52" fmla="*/ 169 w 369"/>
                  <a:gd name="T53" fmla="*/ 48 h 373"/>
                  <a:gd name="T54" fmla="*/ 164 w 369"/>
                  <a:gd name="T55" fmla="*/ 58 h 373"/>
                  <a:gd name="T56" fmla="*/ 164 w 369"/>
                  <a:gd name="T57" fmla="*/ 71 h 373"/>
                  <a:gd name="T58" fmla="*/ 164 w 369"/>
                  <a:gd name="T59" fmla="*/ 83 h 373"/>
                  <a:gd name="T60" fmla="*/ 160 w 369"/>
                  <a:gd name="T61" fmla="*/ 93 h 373"/>
                  <a:gd name="T62" fmla="*/ 160 w 369"/>
                  <a:gd name="T63" fmla="*/ 105 h 373"/>
                  <a:gd name="T64" fmla="*/ 156 w 369"/>
                  <a:gd name="T65" fmla="*/ 110 h 373"/>
                  <a:gd name="T66" fmla="*/ 159 w 369"/>
                  <a:gd name="T67" fmla="*/ 125 h 373"/>
                  <a:gd name="T68" fmla="*/ 158 w 369"/>
                  <a:gd name="T69" fmla="*/ 136 h 373"/>
                  <a:gd name="T70" fmla="*/ 163 w 369"/>
                  <a:gd name="T71" fmla="*/ 140 h 373"/>
                  <a:gd name="T72" fmla="*/ 163 w 369"/>
                  <a:gd name="T73" fmla="*/ 152 h 373"/>
                  <a:gd name="T74" fmla="*/ 179 w 369"/>
                  <a:gd name="T75" fmla="*/ 176 h 373"/>
                  <a:gd name="T76" fmla="*/ 202 w 369"/>
                  <a:gd name="T77" fmla="*/ 165 h 373"/>
                  <a:gd name="T78" fmla="*/ 226 w 369"/>
                  <a:gd name="T79" fmla="*/ 168 h 373"/>
                  <a:gd name="T80" fmla="*/ 237 w 369"/>
                  <a:gd name="T81" fmla="*/ 161 h 373"/>
                  <a:gd name="T82" fmla="*/ 245 w 369"/>
                  <a:gd name="T83" fmla="*/ 148 h 373"/>
                  <a:gd name="T84" fmla="*/ 260 w 369"/>
                  <a:gd name="T85" fmla="*/ 142 h 373"/>
                  <a:gd name="T86" fmla="*/ 264 w 369"/>
                  <a:gd name="T87" fmla="*/ 134 h 373"/>
                  <a:gd name="T88" fmla="*/ 276 w 369"/>
                  <a:gd name="T89" fmla="*/ 117 h 373"/>
                  <a:gd name="T90" fmla="*/ 276 w 369"/>
                  <a:gd name="T91" fmla="*/ 106 h 373"/>
                  <a:gd name="T92" fmla="*/ 274 w 369"/>
                  <a:gd name="T93" fmla="*/ 95 h 373"/>
                  <a:gd name="T94" fmla="*/ 287 w 369"/>
                  <a:gd name="T95" fmla="*/ 82 h 373"/>
                  <a:gd name="T96" fmla="*/ 305 w 369"/>
                  <a:gd name="T97" fmla="*/ 60 h 373"/>
                  <a:gd name="T98" fmla="*/ 326 w 369"/>
                  <a:gd name="T99" fmla="*/ 51 h 373"/>
                  <a:gd name="T100" fmla="*/ 331 w 369"/>
                  <a:gd name="T101" fmla="*/ 39 h 373"/>
                  <a:gd name="T102" fmla="*/ 323 w 369"/>
                  <a:gd name="T103" fmla="*/ 32 h 373"/>
                  <a:gd name="T104" fmla="*/ 310 w 369"/>
                  <a:gd name="T105" fmla="*/ 35 h 373"/>
                  <a:gd name="T106" fmla="*/ 291 w 369"/>
                  <a:gd name="T107" fmla="*/ 28 h 373"/>
                  <a:gd name="T108" fmla="*/ 280 w 369"/>
                  <a:gd name="T109" fmla="*/ 29 h 373"/>
                  <a:gd name="T110" fmla="*/ 274 w 369"/>
                  <a:gd name="T111" fmla="*/ 24 h 373"/>
                  <a:gd name="T112" fmla="*/ 264 w 369"/>
                  <a:gd name="T113" fmla="*/ 21 h 373"/>
                  <a:gd name="T114" fmla="*/ 259 w 369"/>
                  <a:gd name="T115" fmla="*/ 15 h 3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9" h="373">
                    <a:moveTo>
                      <a:pt x="333" y="90"/>
                    </a:moveTo>
                    <a:lnTo>
                      <a:pt x="335" y="101"/>
                    </a:lnTo>
                    <a:lnTo>
                      <a:pt x="334" y="102"/>
                    </a:lnTo>
                    <a:lnTo>
                      <a:pt x="333" y="102"/>
                    </a:lnTo>
                    <a:lnTo>
                      <a:pt x="333" y="103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41" y="101"/>
                    </a:lnTo>
                    <a:lnTo>
                      <a:pt x="342" y="97"/>
                    </a:lnTo>
                    <a:lnTo>
                      <a:pt x="344" y="95"/>
                    </a:lnTo>
                    <a:lnTo>
                      <a:pt x="341" y="94"/>
                    </a:lnTo>
                    <a:lnTo>
                      <a:pt x="338" y="94"/>
                    </a:lnTo>
                    <a:lnTo>
                      <a:pt x="333" y="90"/>
                    </a:lnTo>
                    <a:close/>
                    <a:moveTo>
                      <a:pt x="360" y="90"/>
                    </a:moveTo>
                    <a:lnTo>
                      <a:pt x="364" y="95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68" y="95"/>
                    </a:lnTo>
                    <a:lnTo>
                      <a:pt x="364" y="93"/>
                    </a:lnTo>
                    <a:lnTo>
                      <a:pt x="360" y="90"/>
                    </a:lnTo>
                    <a:close/>
                    <a:moveTo>
                      <a:pt x="302" y="106"/>
                    </a:moveTo>
                    <a:lnTo>
                      <a:pt x="300" y="107"/>
                    </a:lnTo>
                    <a:lnTo>
                      <a:pt x="302" y="109"/>
                    </a:lnTo>
                    <a:lnTo>
                      <a:pt x="304" y="112"/>
                    </a:lnTo>
                    <a:lnTo>
                      <a:pt x="306" y="110"/>
                    </a:lnTo>
                    <a:lnTo>
                      <a:pt x="307" y="107"/>
                    </a:lnTo>
                    <a:lnTo>
                      <a:pt x="307" y="106"/>
                    </a:lnTo>
                    <a:lnTo>
                      <a:pt x="306" y="106"/>
                    </a:lnTo>
                    <a:lnTo>
                      <a:pt x="302" y="106"/>
                    </a:lnTo>
                    <a:close/>
                    <a:moveTo>
                      <a:pt x="49" y="354"/>
                    </a:moveTo>
                    <a:lnTo>
                      <a:pt x="46" y="362"/>
                    </a:lnTo>
                    <a:lnTo>
                      <a:pt x="45" y="365"/>
                    </a:lnTo>
                    <a:lnTo>
                      <a:pt x="46" y="363"/>
                    </a:lnTo>
                    <a:lnTo>
                      <a:pt x="51" y="359"/>
                    </a:lnTo>
                    <a:lnTo>
                      <a:pt x="51" y="355"/>
                    </a:lnTo>
                    <a:lnTo>
                      <a:pt x="50" y="354"/>
                    </a:lnTo>
                    <a:lnTo>
                      <a:pt x="49" y="354"/>
                    </a:lnTo>
                    <a:close/>
                    <a:moveTo>
                      <a:pt x="6" y="357"/>
                    </a:moveTo>
                    <a:lnTo>
                      <a:pt x="3" y="359"/>
                    </a:lnTo>
                    <a:lnTo>
                      <a:pt x="0" y="362"/>
                    </a:lnTo>
                    <a:lnTo>
                      <a:pt x="0" y="365"/>
                    </a:lnTo>
                    <a:lnTo>
                      <a:pt x="2" y="366"/>
                    </a:lnTo>
                    <a:lnTo>
                      <a:pt x="6" y="365"/>
                    </a:lnTo>
                    <a:lnTo>
                      <a:pt x="6" y="359"/>
                    </a:lnTo>
                    <a:lnTo>
                      <a:pt x="8" y="359"/>
                    </a:lnTo>
                    <a:lnTo>
                      <a:pt x="10" y="358"/>
                    </a:lnTo>
                    <a:lnTo>
                      <a:pt x="10" y="357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6" y="357"/>
                    </a:lnTo>
                    <a:close/>
                    <a:moveTo>
                      <a:pt x="20" y="365"/>
                    </a:moveTo>
                    <a:lnTo>
                      <a:pt x="19" y="365"/>
                    </a:lnTo>
                    <a:lnTo>
                      <a:pt x="18" y="366"/>
                    </a:lnTo>
                    <a:lnTo>
                      <a:pt x="18" y="367"/>
                    </a:lnTo>
                    <a:lnTo>
                      <a:pt x="19" y="369"/>
                    </a:lnTo>
                    <a:lnTo>
                      <a:pt x="20" y="371"/>
                    </a:lnTo>
                    <a:lnTo>
                      <a:pt x="23" y="373"/>
                    </a:lnTo>
                    <a:lnTo>
                      <a:pt x="24" y="371"/>
                    </a:lnTo>
                    <a:lnTo>
                      <a:pt x="26" y="367"/>
                    </a:lnTo>
                    <a:lnTo>
                      <a:pt x="26" y="366"/>
                    </a:lnTo>
                    <a:lnTo>
                      <a:pt x="24" y="365"/>
                    </a:lnTo>
                    <a:lnTo>
                      <a:pt x="23" y="365"/>
                    </a:lnTo>
                    <a:lnTo>
                      <a:pt x="20" y="365"/>
                    </a:lnTo>
                    <a:close/>
                    <a:moveTo>
                      <a:pt x="259" y="11"/>
                    </a:moveTo>
                    <a:lnTo>
                      <a:pt x="244" y="11"/>
                    </a:lnTo>
                    <a:lnTo>
                      <a:pt x="230" y="9"/>
                    </a:lnTo>
                    <a:lnTo>
                      <a:pt x="216" y="6"/>
                    </a:lnTo>
                    <a:lnTo>
                      <a:pt x="201" y="5"/>
                    </a:lnTo>
                    <a:lnTo>
                      <a:pt x="191" y="5"/>
                    </a:lnTo>
                    <a:lnTo>
                      <a:pt x="182" y="6"/>
                    </a:lnTo>
                    <a:lnTo>
                      <a:pt x="173" y="6"/>
                    </a:lnTo>
                    <a:lnTo>
                      <a:pt x="164" y="5"/>
                    </a:lnTo>
                    <a:lnTo>
                      <a:pt x="160" y="2"/>
                    </a:lnTo>
                    <a:lnTo>
                      <a:pt x="159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2" y="2"/>
                    </a:lnTo>
                    <a:lnTo>
                      <a:pt x="148" y="5"/>
                    </a:lnTo>
                    <a:lnTo>
                      <a:pt x="144" y="11"/>
                    </a:lnTo>
                    <a:lnTo>
                      <a:pt x="142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4" y="11"/>
                    </a:lnTo>
                    <a:lnTo>
                      <a:pt x="131" y="11"/>
                    </a:lnTo>
                    <a:lnTo>
                      <a:pt x="128" y="12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31" y="40"/>
                    </a:lnTo>
                    <a:lnTo>
                      <a:pt x="131" y="44"/>
                    </a:lnTo>
                    <a:lnTo>
                      <a:pt x="136" y="41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3" y="41"/>
                    </a:lnTo>
                    <a:lnTo>
                      <a:pt x="144" y="43"/>
                    </a:lnTo>
                    <a:lnTo>
                      <a:pt x="144" y="44"/>
                    </a:lnTo>
                    <a:lnTo>
                      <a:pt x="143" y="46"/>
                    </a:lnTo>
                    <a:lnTo>
                      <a:pt x="144" y="46"/>
                    </a:lnTo>
                    <a:lnTo>
                      <a:pt x="147" y="44"/>
                    </a:lnTo>
                    <a:lnTo>
                      <a:pt x="155" y="44"/>
                    </a:lnTo>
                    <a:lnTo>
                      <a:pt x="160" y="43"/>
                    </a:lnTo>
                    <a:lnTo>
                      <a:pt x="163" y="44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6" y="47"/>
                    </a:lnTo>
                    <a:lnTo>
                      <a:pt x="169" y="48"/>
                    </a:lnTo>
                    <a:lnTo>
                      <a:pt x="169" y="50"/>
                    </a:lnTo>
                    <a:lnTo>
                      <a:pt x="167" y="54"/>
                    </a:lnTo>
                    <a:lnTo>
                      <a:pt x="166" y="56"/>
                    </a:lnTo>
                    <a:lnTo>
                      <a:pt x="164" y="58"/>
                    </a:lnTo>
                    <a:lnTo>
                      <a:pt x="160" y="60"/>
                    </a:lnTo>
                    <a:lnTo>
                      <a:pt x="159" y="63"/>
                    </a:lnTo>
                    <a:lnTo>
                      <a:pt x="160" y="66"/>
                    </a:lnTo>
                    <a:lnTo>
                      <a:pt x="164" y="71"/>
                    </a:lnTo>
                    <a:lnTo>
                      <a:pt x="166" y="75"/>
                    </a:lnTo>
                    <a:lnTo>
                      <a:pt x="166" y="81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0" y="86"/>
                    </a:lnTo>
                    <a:lnTo>
                      <a:pt x="160" y="87"/>
                    </a:lnTo>
                    <a:lnTo>
                      <a:pt x="160" y="90"/>
                    </a:lnTo>
                    <a:lnTo>
                      <a:pt x="160" y="93"/>
                    </a:lnTo>
                    <a:lnTo>
                      <a:pt x="162" y="97"/>
                    </a:lnTo>
                    <a:lnTo>
                      <a:pt x="162" y="99"/>
                    </a:lnTo>
                    <a:lnTo>
                      <a:pt x="162" y="102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9" y="107"/>
                    </a:lnTo>
                    <a:lnTo>
                      <a:pt x="156" y="109"/>
                    </a:lnTo>
                    <a:lnTo>
                      <a:pt x="156" y="110"/>
                    </a:lnTo>
                    <a:lnTo>
                      <a:pt x="156" y="112"/>
                    </a:lnTo>
                    <a:lnTo>
                      <a:pt x="159" y="117"/>
                    </a:lnTo>
                    <a:lnTo>
                      <a:pt x="162" y="121"/>
                    </a:lnTo>
                    <a:lnTo>
                      <a:pt x="159" y="125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6" y="133"/>
                    </a:lnTo>
                    <a:lnTo>
                      <a:pt x="158" y="136"/>
                    </a:lnTo>
                    <a:lnTo>
                      <a:pt x="159" y="138"/>
                    </a:lnTo>
                    <a:lnTo>
                      <a:pt x="160" y="138"/>
                    </a:lnTo>
                    <a:lnTo>
                      <a:pt x="163" y="138"/>
                    </a:lnTo>
                    <a:lnTo>
                      <a:pt x="163" y="140"/>
                    </a:lnTo>
                    <a:lnTo>
                      <a:pt x="163" y="141"/>
                    </a:lnTo>
                    <a:lnTo>
                      <a:pt x="162" y="147"/>
                    </a:lnTo>
                    <a:lnTo>
                      <a:pt x="162" y="149"/>
                    </a:lnTo>
                    <a:lnTo>
                      <a:pt x="163" y="152"/>
                    </a:lnTo>
                    <a:lnTo>
                      <a:pt x="163" y="153"/>
                    </a:lnTo>
                    <a:lnTo>
                      <a:pt x="164" y="153"/>
                    </a:lnTo>
                    <a:lnTo>
                      <a:pt x="173" y="164"/>
                    </a:lnTo>
                    <a:lnTo>
                      <a:pt x="179" y="176"/>
                    </a:lnTo>
                    <a:lnTo>
                      <a:pt x="191" y="173"/>
                    </a:lnTo>
                    <a:lnTo>
                      <a:pt x="197" y="172"/>
                    </a:lnTo>
                    <a:lnTo>
                      <a:pt x="204" y="171"/>
                    </a:lnTo>
                    <a:lnTo>
                      <a:pt x="206" y="165"/>
                    </a:lnTo>
                    <a:lnTo>
                      <a:pt x="210" y="165"/>
                    </a:lnTo>
                    <a:lnTo>
                      <a:pt x="214" y="165"/>
                    </a:lnTo>
                    <a:lnTo>
                      <a:pt x="221" y="168"/>
                    </a:lnTo>
                    <a:lnTo>
                      <a:pt x="230" y="168"/>
                    </a:lnTo>
                    <a:lnTo>
                      <a:pt x="234" y="168"/>
                    </a:lnTo>
                    <a:lnTo>
                      <a:pt x="240" y="165"/>
                    </a:lnTo>
                    <a:lnTo>
                      <a:pt x="240" y="163"/>
                    </a:lnTo>
                    <a:lnTo>
                      <a:pt x="241" y="161"/>
                    </a:lnTo>
                    <a:lnTo>
                      <a:pt x="243" y="160"/>
                    </a:lnTo>
                    <a:lnTo>
                      <a:pt x="245" y="156"/>
                    </a:lnTo>
                    <a:lnTo>
                      <a:pt x="247" y="151"/>
                    </a:lnTo>
                    <a:lnTo>
                      <a:pt x="249" y="148"/>
                    </a:lnTo>
                    <a:lnTo>
                      <a:pt x="252" y="147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4" y="142"/>
                    </a:lnTo>
                    <a:lnTo>
                      <a:pt x="267" y="141"/>
                    </a:lnTo>
                    <a:lnTo>
                      <a:pt x="268" y="140"/>
                    </a:lnTo>
                    <a:lnTo>
                      <a:pt x="268" y="137"/>
                    </a:lnTo>
                    <a:lnTo>
                      <a:pt x="268" y="134"/>
                    </a:lnTo>
                    <a:lnTo>
                      <a:pt x="268" y="132"/>
                    </a:lnTo>
                    <a:lnTo>
                      <a:pt x="268" y="129"/>
                    </a:lnTo>
                    <a:lnTo>
                      <a:pt x="274" y="124"/>
                    </a:lnTo>
                    <a:lnTo>
                      <a:pt x="280" y="117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83" y="109"/>
                    </a:lnTo>
                    <a:lnTo>
                      <a:pt x="280" y="106"/>
                    </a:lnTo>
                    <a:lnTo>
                      <a:pt x="279" y="105"/>
                    </a:lnTo>
                    <a:lnTo>
                      <a:pt x="278" y="102"/>
                    </a:lnTo>
                    <a:lnTo>
                      <a:pt x="278" y="99"/>
                    </a:lnTo>
                    <a:lnTo>
                      <a:pt x="278" y="95"/>
                    </a:lnTo>
                    <a:lnTo>
                      <a:pt x="279" y="95"/>
                    </a:lnTo>
                    <a:lnTo>
                      <a:pt x="282" y="93"/>
                    </a:lnTo>
                    <a:lnTo>
                      <a:pt x="286" y="91"/>
                    </a:lnTo>
                    <a:lnTo>
                      <a:pt x="291" y="82"/>
                    </a:lnTo>
                    <a:lnTo>
                      <a:pt x="296" y="74"/>
                    </a:lnTo>
                    <a:lnTo>
                      <a:pt x="302" y="66"/>
                    </a:lnTo>
                    <a:lnTo>
                      <a:pt x="306" y="63"/>
                    </a:lnTo>
                    <a:lnTo>
                      <a:pt x="309" y="60"/>
                    </a:lnTo>
                    <a:lnTo>
                      <a:pt x="315" y="56"/>
                    </a:lnTo>
                    <a:lnTo>
                      <a:pt x="323" y="54"/>
                    </a:lnTo>
                    <a:lnTo>
                      <a:pt x="327" y="52"/>
                    </a:lnTo>
                    <a:lnTo>
                      <a:pt x="330" y="51"/>
                    </a:lnTo>
                    <a:lnTo>
                      <a:pt x="333" y="48"/>
                    </a:lnTo>
                    <a:lnTo>
                      <a:pt x="335" y="47"/>
                    </a:lnTo>
                    <a:lnTo>
                      <a:pt x="335" y="43"/>
                    </a:lnTo>
                    <a:lnTo>
                      <a:pt x="335" y="39"/>
                    </a:lnTo>
                    <a:lnTo>
                      <a:pt x="334" y="28"/>
                    </a:lnTo>
                    <a:lnTo>
                      <a:pt x="330" y="29"/>
                    </a:lnTo>
                    <a:lnTo>
                      <a:pt x="329" y="31"/>
                    </a:lnTo>
                    <a:lnTo>
                      <a:pt x="327" y="32"/>
                    </a:lnTo>
                    <a:lnTo>
                      <a:pt x="325" y="33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4" y="35"/>
                    </a:lnTo>
                    <a:lnTo>
                      <a:pt x="310" y="36"/>
                    </a:lnTo>
                    <a:lnTo>
                      <a:pt x="307" y="32"/>
                    </a:lnTo>
                    <a:lnTo>
                      <a:pt x="304" y="32"/>
                    </a:lnTo>
                    <a:lnTo>
                      <a:pt x="295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87" y="29"/>
                    </a:lnTo>
                    <a:lnTo>
                      <a:pt x="284" y="29"/>
                    </a:lnTo>
                    <a:lnTo>
                      <a:pt x="283" y="28"/>
                    </a:lnTo>
                    <a:lnTo>
                      <a:pt x="282" y="27"/>
                    </a:lnTo>
                    <a:lnTo>
                      <a:pt x="280" y="25"/>
                    </a:lnTo>
                    <a:lnTo>
                      <a:pt x="278" y="24"/>
                    </a:lnTo>
                    <a:lnTo>
                      <a:pt x="275" y="24"/>
                    </a:lnTo>
                    <a:lnTo>
                      <a:pt x="274" y="24"/>
                    </a:lnTo>
                    <a:lnTo>
                      <a:pt x="272" y="23"/>
                    </a:lnTo>
                    <a:lnTo>
                      <a:pt x="268" y="21"/>
                    </a:lnTo>
                    <a:lnTo>
                      <a:pt x="264" y="21"/>
                    </a:lnTo>
                    <a:lnTo>
                      <a:pt x="263" y="20"/>
                    </a:lnTo>
                    <a:lnTo>
                      <a:pt x="263" y="17"/>
                    </a:lnTo>
                    <a:lnTo>
                      <a:pt x="263" y="15"/>
                    </a:lnTo>
                    <a:lnTo>
                      <a:pt x="260" y="13"/>
                    </a:lnTo>
                    <a:lnTo>
                      <a:pt x="259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265"/>
              <p:cNvSpPr>
                <a:spLocks noEditPoints="1"/>
              </p:cNvSpPr>
              <p:nvPr/>
            </p:nvSpPr>
            <p:spPr bwMode="auto">
              <a:xfrm>
                <a:off x="2892" y="3221"/>
                <a:ext cx="273" cy="275"/>
              </a:xfrm>
              <a:custGeom>
                <a:avLst/>
                <a:gdLst>
                  <a:gd name="T0" fmla="*/ 264 w 273"/>
                  <a:gd name="T1" fmla="*/ 134 h 275"/>
                  <a:gd name="T2" fmla="*/ 248 w 273"/>
                  <a:gd name="T3" fmla="*/ 157 h 275"/>
                  <a:gd name="T4" fmla="*/ 232 w 273"/>
                  <a:gd name="T5" fmla="*/ 186 h 275"/>
                  <a:gd name="T6" fmla="*/ 230 w 273"/>
                  <a:gd name="T7" fmla="*/ 194 h 275"/>
                  <a:gd name="T8" fmla="*/ 191 w 273"/>
                  <a:gd name="T9" fmla="*/ 237 h 275"/>
                  <a:gd name="T10" fmla="*/ 164 w 273"/>
                  <a:gd name="T11" fmla="*/ 252 h 275"/>
                  <a:gd name="T12" fmla="*/ 141 w 273"/>
                  <a:gd name="T13" fmla="*/ 258 h 275"/>
                  <a:gd name="T14" fmla="*/ 116 w 273"/>
                  <a:gd name="T15" fmla="*/ 259 h 275"/>
                  <a:gd name="T16" fmla="*/ 94 w 273"/>
                  <a:gd name="T17" fmla="*/ 263 h 275"/>
                  <a:gd name="T18" fmla="*/ 78 w 273"/>
                  <a:gd name="T19" fmla="*/ 264 h 275"/>
                  <a:gd name="T20" fmla="*/ 59 w 273"/>
                  <a:gd name="T21" fmla="*/ 274 h 275"/>
                  <a:gd name="T22" fmla="*/ 41 w 273"/>
                  <a:gd name="T23" fmla="*/ 270 h 275"/>
                  <a:gd name="T24" fmla="*/ 27 w 273"/>
                  <a:gd name="T25" fmla="*/ 266 h 275"/>
                  <a:gd name="T26" fmla="*/ 19 w 273"/>
                  <a:gd name="T27" fmla="*/ 233 h 275"/>
                  <a:gd name="T28" fmla="*/ 27 w 273"/>
                  <a:gd name="T29" fmla="*/ 224 h 275"/>
                  <a:gd name="T30" fmla="*/ 23 w 273"/>
                  <a:gd name="T31" fmla="*/ 193 h 275"/>
                  <a:gd name="T32" fmla="*/ 15 w 273"/>
                  <a:gd name="T33" fmla="*/ 184 h 275"/>
                  <a:gd name="T34" fmla="*/ 11 w 273"/>
                  <a:gd name="T35" fmla="*/ 167 h 275"/>
                  <a:gd name="T36" fmla="*/ 6 w 273"/>
                  <a:gd name="T37" fmla="*/ 142 h 275"/>
                  <a:gd name="T38" fmla="*/ 19 w 273"/>
                  <a:gd name="T39" fmla="*/ 132 h 275"/>
                  <a:gd name="T40" fmla="*/ 20 w 273"/>
                  <a:gd name="T41" fmla="*/ 143 h 275"/>
                  <a:gd name="T42" fmla="*/ 34 w 273"/>
                  <a:gd name="T43" fmla="*/ 146 h 275"/>
                  <a:gd name="T44" fmla="*/ 45 w 273"/>
                  <a:gd name="T45" fmla="*/ 138 h 275"/>
                  <a:gd name="T46" fmla="*/ 58 w 273"/>
                  <a:gd name="T47" fmla="*/ 69 h 275"/>
                  <a:gd name="T48" fmla="*/ 70 w 273"/>
                  <a:gd name="T49" fmla="*/ 85 h 275"/>
                  <a:gd name="T50" fmla="*/ 69 w 273"/>
                  <a:gd name="T51" fmla="*/ 101 h 275"/>
                  <a:gd name="T52" fmla="*/ 77 w 273"/>
                  <a:gd name="T53" fmla="*/ 103 h 275"/>
                  <a:gd name="T54" fmla="*/ 97 w 273"/>
                  <a:gd name="T55" fmla="*/ 95 h 275"/>
                  <a:gd name="T56" fmla="*/ 115 w 273"/>
                  <a:gd name="T57" fmla="*/ 78 h 275"/>
                  <a:gd name="T58" fmla="*/ 123 w 273"/>
                  <a:gd name="T59" fmla="*/ 72 h 275"/>
                  <a:gd name="T60" fmla="*/ 129 w 273"/>
                  <a:gd name="T61" fmla="*/ 76 h 275"/>
                  <a:gd name="T62" fmla="*/ 140 w 273"/>
                  <a:gd name="T63" fmla="*/ 77 h 275"/>
                  <a:gd name="T64" fmla="*/ 155 w 273"/>
                  <a:gd name="T65" fmla="*/ 80 h 275"/>
                  <a:gd name="T66" fmla="*/ 166 w 273"/>
                  <a:gd name="T67" fmla="*/ 49 h 275"/>
                  <a:gd name="T68" fmla="*/ 172 w 273"/>
                  <a:gd name="T69" fmla="*/ 35 h 275"/>
                  <a:gd name="T70" fmla="*/ 185 w 273"/>
                  <a:gd name="T71" fmla="*/ 22 h 275"/>
                  <a:gd name="T72" fmla="*/ 201 w 273"/>
                  <a:gd name="T73" fmla="*/ 14 h 275"/>
                  <a:gd name="T74" fmla="*/ 211 w 273"/>
                  <a:gd name="T75" fmla="*/ 8 h 275"/>
                  <a:gd name="T76" fmla="*/ 222 w 273"/>
                  <a:gd name="T77" fmla="*/ 0 h 275"/>
                  <a:gd name="T78" fmla="*/ 233 w 273"/>
                  <a:gd name="T79" fmla="*/ 2 h 275"/>
                  <a:gd name="T80" fmla="*/ 246 w 273"/>
                  <a:gd name="T81" fmla="*/ 3 h 275"/>
                  <a:gd name="T82" fmla="*/ 257 w 273"/>
                  <a:gd name="T83" fmla="*/ 19 h 275"/>
                  <a:gd name="T84" fmla="*/ 257 w 273"/>
                  <a:gd name="T85" fmla="*/ 48 h 275"/>
                  <a:gd name="T86" fmla="*/ 255 w 273"/>
                  <a:gd name="T87" fmla="*/ 69 h 275"/>
                  <a:gd name="T88" fmla="*/ 252 w 273"/>
                  <a:gd name="T89" fmla="*/ 78 h 275"/>
                  <a:gd name="T90" fmla="*/ 246 w 273"/>
                  <a:gd name="T91" fmla="*/ 78 h 275"/>
                  <a:gd name="T92" fmla="*/ 245 w 273"/>
                  <a:gd name="T93" fmla="*/ 96 h 275"/>
                  <a:gd name="T94" fmla="*/ 260 w 273"/>
                  <a:gd name="T95" fmla="*/ 105 h 275"/>
                  <a:gd name="T96" fmla="*/ 197 w 273"/>
                  <a:gd name="T97" fmla="*/ 174 h 275"/>
                  <a:gd name="T98" fmla="*/ 207 w 273"/>
                  <a:gd name="T99" fmla="*/ 170 h 275"/>
                  <a:gd name="T100" fmla="*/ 205 w 273"/>
                  <a:gd name="T101" fmla="*/ 157 h 275"/>
                  <a:gd name="T102" fmla="*/ 185 w 273"/>
                  <a:gd name="T103" fmla="*/ 161 h 275"/>
                  <a:gd name="T104" fmla="*/ 178 w 273"/>
                  <a:gd name="T105" fmla="*/ 167 h 275"/>
                  <a:gd name="T106" fmla="*/ 183 w 273"/>
                  <a:gd name="T107" fmla="*/ 178 h 275"/>
                  <a:gd name="T108" fmla="*/ 194 w 273"/>
                  <a:gd name="T109" fmla="*/ 177 h 2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275">
                    <a:moveTo>
                      <a:pt x="273" y="96"/>
                    </a:moveTo>
                    <a:lnTo>
                      <a:pt x="272" y="116"/>
                    </a:lnTo>
                    <a:lnTo>
                      <a:pt x="271" y="130"/>
                    </a:lnTo>
                    <a:lnTo>
                      <a:pt x="264" y="130"/>
                    </a:lnTo>
                    <a:lnTo>
                      <a:pt x="264" y="134"/>
                    </a:lnTo>
                    <a:lnTo>
                      <a:pt x="264" y="138"/>
                    </a:lnTo>
                    <a:lnTo>
                      <a:pt x="269" y="143"/>
                    </a:lnTo>
                    <a:lnTo>
                      <a:pt x="257" y="150"/>
                    </a:lnTo>
                    <a:lnTo>
                      <a:pt x="252" y="154"/>
                    </a:lnTo>
                    <a:lnTo>
                      <a:pt x="248" y="157"/>
                    </a:lnTo>
                    <a:lnTo>
                      <a:pt x="245" y="162"/>
                    </a:lnTo>
                    <a:lnTo>
                      <a:pt x="241" y="170"/>
                    </a:lnTo>
                    <a:lnTo>
                      <a:pt x="236" y="185"/>
                    </a:lnTo>
                    <a:lnTo>
                      <a:pt x="233" y="185"/>
                    </a:lnTo>
                    <a:lnTo>
                      <a:pt x="232" y="186"/>
                    </a:lnTo>
                    <a:lnTo>
                      <a:pt x="233" y="189"/>
                    </a:lnTo>
                    <a:lnTo>
                      <a:pt x="233" y="190"/>
                    </a:lnTo>
                    <a:lnTo>
                      <a:pt x="233" y="192"/>
                    </a:lnTo>
                    <a:lnTo>
                      <a:pt x="233" y="193"/>
                    </a:lnTo>
                    <a:lnTo>
                      <a:pt x="230" y="194"/>
                    </a:lnTo>
                    <a:lnTo>
                      <a:pt x="226" y="197"/>
                    </a:lnTo>
                    <a:lnTo>
                      <a:pt x="220" y="202"/>
                    </a:lnTo>
                    <a:lnTo>
                      <a:pt x="210" y="216"/>
                    </a:lnTo>
                    <a:lnTo>
                      <a:pt x="198" y="231"/>
                    </a:lnTo>
                    <a:lnTo>
                      <a:pt x="191" y="237"/>
                    </a:lnTo>
                    <a:lnTo>
                      <a:pt x="185" y="244"/>
                    </a:lnTo>
                    <a:lnTo>
                      <a:pt x="178" y="249"/>
                    </a:lnTo>
                    <a:lnTo>
                      <a:pt x="171" y="252"/>
                    </a:lnTo>
                    <a:lnTo>
                      <a:pt x="167" y="252"/>
                    </a:lnTo>
                    <a:lnTo>
                      <a:pt x="164" y="252"/>
                    </a:lnTo>
                    <a:lnTo>
                      <a:pt x="160" y="251"/>
                    </a:lnTo>
                    <a:lnTo>
                      <a:pt x="158" y="252"/>
                    </a:lnTo>
                    <a:lnTo>
                      <a:pt x="158" y="258"/>
                    </a:lnTo>
                    <a:lnTo>
                      <a:pt x="150" y="258"/>
                    </a:lnTo>
                    <a:lnTo>
                      <a:pt x="141" y="258"/>
                    </a:lnTo>
                    <a:lnTo>
                      <a:pt x="140" y="262"/>
                    </a:lnTo>
                    <a:lnTo>
                      <a:pt x="133" y="262"/>
                    </a:lnTo>
                    <a:lnTo>
                      <a:pt x="129" y="262"/>
                    </a:lnTo>
                    <a:lnTo>
                      <a:pt x="120" y="259"/>
                    </a:lnTo>
                    <a:lnTo>
                      <a:pt x="116" y="259"/>
                    </a:lnTo>
                    <a:lnTo>
                      <a:pt x="111" y="258"/>
                    </a:lnTo>
                    <a:lnTo>
                      <a:pt x="105" y="258"/>
                    </a:lnTo>
                    <a:lnTo>
                      <a:pt x="98" y="259"/>
                    </a:lnTo>
                    <a:lnTo>
                      <a:pt x="96" y="260"/>
                    </a:lnTo>
                    <a:lnTo>
                      <a:pt x="94" y="263"/>
                    </a:lnTo>
                    <a:lnTo>
                      <a:pt x="90" y="267"/>
                    </a:lnTo>
                    <a:lnTo>
                      <a:pt x="89" y="267"/>
                    </a:lnTo>
                    <a:lnTo>
                      <a:pt x="86" y="267"/>
                    </a:lnTo>
                    <a:lnTo>
                      <a:pt x="82" y="266"/>
                    </a:lnTo>
                    <a:lnTo>
                      <a:pt x="78" y="264"/>
                    </a:lnTo>
                    <a:lnTo>
                      <a:pt x="76" y="264"/>
                    </a:lnTo>
                    <a:lnTo>
                      <a:pt x="73" y="264"/>
                    </a:lnTo>
                    <a:lnTo>
                      <a:pt x="69" y="267"/>
                    </a:lnTo>
                    <a:lnTo>
                      <a:pt x="62" y="271"/>
                    </a:lnTo>
                    <a:lnTo>
                      <a:pt x="59" y="274"/>
                    </a:lnTo>
                    <a:lnTo>
                      <a:pt x="55" y="275"/>
                    </a:lnTo>
                    <a:lnTo>
                      <a:pt x="51" y="275"/>
                    </a:lnTo>
                    <a:lnTo>
                      <a:pt x="46" y="275"/>
                    </a:lnTo>
                    <a:lnTo>
                      <a:pt x="45" y="270"/>
                    </a:lnTo>
                    <a:lnTo>
                      <a:pt x="41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28" y="270"/>
                    </a:lnTo>
                    <a:lnTo>
                      <a:pt x="28" y="267"/>
                    </a:lnTo>
                    <a:lnTo>
                      <a:pt x="27" y="266"/>
                    </a:lnTo>
                    <a:lnTo>
                      <a:pt x="24" y="262"/>
                    </a:lnTo>
                    <a:lnTo>
                      <a:pt x="23" y="252"/>
                    </a:lnTo>
                    <a:lnTo>
                      <a:pt x="23" y="239"/>
                    </a:lnTo>
                    <a:lnTo>
                      <a:pt x="18" y="236"/>
                    </a:lnTo>
                    <a:lnTo>
                      <a:pt x="19" y="233"/>
                    </a:lnTo>
                    <a:lnTo>
                      <a:pt x="20" y="232"/>
                    </a:lnTo>
                    <a:lnTo>
                      <a:pt x="23" y="229"/>
                    </a:lnTo>
                    <a:lnTo>
                      <a:pt x="24" y="228"/>
                    </a:lnTo>
                    <a:lnTo>
                      <a:pt x="27" y="227"/>
                    </a:lnTo>
                    <a:lnTo>
                      <a:pt x="27" y="224"/>
                    </a:lnTo>
                    <a:lnTo>
                      <a:pt x="28" y="221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6" y="202"/>
                    </a:lnTo>
                    <a:lnTo>
                      <a:pt x="23" y="193"/>
                    </a:lnTo>
                    <a:lnTo>
                      <a:pt x="22" y="190"/>
                    </a:lnTo>
                    <a:lnTo>
                      <a:pt x="20" y="188"/>
                    </a:lnTo>
                    <a:lnTo>
                      <a:pt x="19" y="186"/>
                    </a:lnTo>
                    <a:lnTo>
                      <a:pt x="16" y="185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2" y="182"/>
                    </a:lnTo>
                    <a:lnTo>
                      <a:pt x="12" y="178"/>
                    </a:lnTo>
                    <a:lnTo>
                      <a:pt x="11" y="174"/>
                    </a:lnTo>
                    <a:lnTo>
                      <a:pt x="11" y="167"/>
                    </a:lnTo>
                    <a:lnTo>
                      <a:pt x="11" y="157"/>
                    </a:lnTo>
                    <a:lnTo>
                      <a:pt x="8" y="154"/>
                    </a:lnTo>
                    <a:lnTo>
                      <a:pt x="6" y="151"/>
                    </a:lnTo>
                    <a:lnTo>
                      <a:pt x="0" y="146"/>
                    </a:lnTo>
                    <a:lnTo>
                      <a:pt x="6" y="142"/>
                    </a:lnTo>
                    <a:lnTo>
                      <a:pt x="10" y="138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4" y="134"/>
                    </a:lnTo>
                    <a:lnTo>
                      <a:pt x="19" y="132"/>
                    </a:lnTo>
                    <a:lnTo>
                      <a:pt x="20" y="134"/>
                    </a:lnTo>
                    <a:lnTo>
                      <a:pt x="20" y="135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20" y="143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8" y="144"/>
                    </a:lnTo>
                    <a:lnTo>
                      <a:pt x="32" y="144"/>
                    </a:lnTo>
                    <a:lnTo>
                      <a:pt x="34" y="146"/>
                    </a:lnTo>
                    <a:lnTo>
                      <a:pt x="35" y="146"/>
                    </a:lnTo>
                    <a:lnTo>
                      <a:pt x="38" y="144"/>
                    </a:lnTo>
                    <a:lnTo>
                      <a:pt x="42" y="142"/>
                    </a:lnTo>
                    <a:lnTo>
                      <a:pt x="43" y="140"/>
                    </a:lnTo>
                    <a:lnTo>
                      <a:pt x="45" y="138"/>
                    </a:lnTo>
                    <a:lnTo>
                      <a:pt x="47" y="135"/>
                    </a:lnTo>
                    <a:lnTo>
                      <a:pt x="51" y="135"/>
                    </a:lnTo>
                    <a:lnTo>
                      <a:pt x="55" y="134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61" y="70"/>
                    </a:lnTo>
                    <a:lnTo>
                      <a:pt x="65" y="74"/>
                    </a:lnTo>
                    <a:lnTo>
                      <a:pt x="66" y="77"/>
                    </a:lnTo>
                    <a:lnTo>
                      <a:pt x="67" y="80"/>
                    </a:lnTo>
                    <a:lnTo>
                      <a:pt x="70" y="85"/>
                    </a:lnTo>
                    <a:lnTo>
                      <a:pt x="70" y="88"/>
                    </a:lnTo>
                    <a:lnTo>
                      <a:pt x="70" y="92"/>
                    </a:lnTo>
                    <a:lnTo>
                      <a:pt x="69" y="95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6" y="104"/>
                    </a:lnTo>
                    <a:lnTo>
                      <a:pt x="77" y="103"/>
                    </a:lnTo>
                    <a:lnTo>
                      <a:pt x="78" y="101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92" y="97"/>
                    </a:lnTo>
                    <a:lnTo>
                      <a:pt x="97" y="95"/>
                    </a:lnTo>
                    <a:lnTo>
                      <a:pt x="105" y="89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5" y="81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3" y="72"/>
                    </a:lnTo>
                    <a:lnTo>
                      <a:pt x="124" y="72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28" y="76"/>
                    </a:lnTo>
                    <a:lnTo>
                      <a:pt x="129" y="76"/>
                    </a:lnTo>
                    <a:lnTo>
                      <a:pt x="132" y="74"/>
                    </a:lnTo>
                    <a:lnTo>
                      <a:pt x="133" y="74"/>
                    </a:lnTo>
                    <a:lnTo>
                      <a:pt x="136" y="76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7" y="76"/>
                    </a:lnTo>
                    <a:lnTo>
                      <a:pt x="148" y="76"/>
                    </a:lnTo>
                    <a:lnTo>
                      <a:pt x="150" y="77"/>
                    </a:lnTo>
                    <a:lnTo>
                      <a:pt x="155" y="80"/>
                    </a:lnTo>
                    <a:lnTo>
                      <a:pt x="158" y="78"/>
                    </a:lnTo>
                    <a:lnTo>
                      <a:pt x="158" y="77"/>
                    </a:lnTo>
                    <a:lnTo>
                      <a:pt x="159" y="53"/>
                    </a:lnTo>
                    <a:lnTo>
                      <a:pt x="163" y="50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1" y="41"/>
                    </a:lnTo>
                    <a:lnTo>
                      <a:pt x="172" y="35"/>
                    </a:lnTo>
                    <a:lnTo>
                      <a:pt x="174" y="33"/>
                    </a:lnTo>
                    <a:lnTo>
                      <a:pt x="175" y="31"/>
                    </a:lnTo>
                    <a:lnTo>
                      <a:pt x="179" y="29"/>
                    </a:lnTo>
                    <a:lnTo>
                      <a:pt x="182" y="25"/>
                    </a:lnTo>
                    <a:lnTo>
                      <a:pt x="185" y="22"/>
                    </a:lnTo>
                    <a:lnTo>
                      <a:pt x="187" y="21"/>
                    </a:lnTo>
                    <a:lnTo>
                      <a:pt x="189" y="19"/>
                    </a:lnTo>
                    <a:lnTo>
                      <a:pt x="193" y="18"/>
                    </a:lnTo>
                    <a:lnTo>
                      <a:pt x="197" y="17"/>
                    </a:lnTo>
                    <a:lnTo>
                      <a:pt x="201" y="14"/>
                    </a:lnTo>
                    <a:lnTo>
                      <a:pt x="205" y="13"/>
                    </a:lnTo>
                    <a:lnTo>
                      <a:pt x="207" y="11"/>
                    </a:lnTo>
                    <a:lnTo>
                      <a:pt x="207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4" y="8"/>
                    </a:lnTo>
                    <a:lnTo>
                      <a:pt x="217" y="7"/>
                    </a:lnTo>
                    <a:lnTo>
                      <a:pt x="218" y="6"/>
                    </a:lnTo>
                    <a:lnTo>
                      <a:pt x="220" y="4"/>
                    </a:lnTo>
                    <a:lnTo>
                      <a:pt x="222" y="0"/>
                    </a:lnTo>
                    <a:lnTo>
                      <a:pt x="225" y="2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0" y="2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4"/>
                    </a:lnTo>
                    <a:lnTo>
                      <a:pt x="253" y="4"/>
                    </a:lnTo>
                    <a:lnTo>
                      <a:pt x="256" y="6"/>
                    </a:lnTo>
                    <a:lnTo>
                      <a:pt x="257" y="14"/>
                    </a:lnTo>
                    <a:lnTo>
                      <a:pt x="257" y="19"/>
                    </a:lnTo>
                    <a:lnTo>
                      <a:pt x="256" y="23"/>
                    </a:lnTo>
                    <a:lnTo>
                      <a:pt x="255" y="27"/>
                    </a:lnTo>
                    <a:lnTo>
                      <a:pt x="255" y="33"/>
                    </a:lnTo>
                    <a:lnTo>
                      <a:pt x="256" y="42"/>
                    </a:lnTo>
                    <a:lnTo>
                      <a:pt x="257" y="48"/>
                    </a:lnTo>
                    <a:lnTo>
                      <a:pt x="257" y="53"/>
                    </a:lnTo>
                    <a:lnTo>
                      <a:pt x="256" y="60"/>
                    </a:lnTo>
                    <a:lnTo>
                      <a:pt x="255" y="65"/>
                    </a:lnTo>
                    <a:lnTo>
                      <a:pt x="253" y="68"/>
                    </a:lnTo>
                    <a:lnTo>
                      <a:pt x="255" y="69"/>
                    </a:lnTo>
                    <a:lnTo>
                      <a:pt x="257" y="72"/>
                    </a:lnTo>
                    <a:lnTo>
                      <a:pt x="257" y="74"/>
                    </a:lnTo>
                    <a:lnTo>
                      <a:pt x="257" y="76"/>
                    </a:lnTo>
                    <a:lnTo>
                      <a:pt x="255" y="77"/>
                    </a:lnTo>
                    <a:lnTo>
                      <a:pt x="252" y="78"/>
                    </a:lnTo>
                    <a:lnTo>
                      <a:pt x="251" y="78"/>
                    </a:lnTo>
                    <a:lnTo>
                      <a:pt x="249" y="77"/>
                    </a:lnTo>
                    <a:lnTo>
                      <a:pt x="248" y="77"/>
                    </a:lnTo>
                    <a:lnTo>
                      <a:pt x="246" y="77"/>
                    </a:lnTo>
                    <a:lnTo>
                      <a:pt x="246" y="78"/>
                    </a:lnTo>
                    <a:lnTo>
                      <a:pt x="245" y="81"/>
                    </a:lnTo>
                    <a:lnTo>
                      <a:pt x="244" y="85"/>
                    </a:lnTo>
                    <a:lnTo>
                      <a:pt x="244" y="92"/>
                    </a:lnTo>
                    <a:lnTo>
                      <a:pt x="244" y="93"/>
                    </a:lnTo>
                    <a:lnTo>
                      <a:pt x="245" y="96"/>
                    </a:lnTo>
                    <a:lnTo>
                      <a:pt x="246" y="99"/>
                    </a:lnTo>
                    <a:lnTo>
                      <a:pt x="248" y="100"/>
                    </a:lnTo>
                    <a:lnTo>
                      <a:pt x="252" y="101"/>
                    </a:lnTo>
                    <a:lnTo>
                      <a:pt x="256" y="104"/>
                    </a:lnTo>
                    <a:lnTo>
                      <a:pt x="260" y="105"/>
                    </a:lnTo>
                    <a:lnTo>
                      <a:pt x="264" y="105"/>
                    </a:lnTo>
                    <a:lnTo>
                      <a:pt x="263" y="95"/>
                    </a:lnTo>
                    <a:lnTo>
                      <a:pt x="273" y="96"/>
                    </a:lnTo>
                    <a:close/>
                    <a:moveTo>
                      <a:pt x="194" y="177"/>
                    </a:moveTo>
                    <a:lnTo>
                      <a:pt x="197" y="174"/>
                    </a:lnTo>
                    <a:lnTo>
                      <a:pt x="199" y="171"/>
                    </a:lnTo>
                    <a:lnTo>
                      <a:pt x="202" y="170"/>
                    </a:lnTo>
                    <a:lnTo>
                      <a:pt x="203" y="170"/>
                    </a:lnTo>
                    <a:lnTo>
                      <a:pt x="206" y="170"/>
                    </a:lnTo>
                    <a:lnTo>
                      <a:pt x="207" y="170"/>
                    </a:lnTo>
                    <a:lnTo>
                      <a:pt x="209" y="169"/>
                    </a:lnTo>
                    <a:lnTo>
                      <a:pt x="210" y="166"/>
                    </a:lnTo>
                    <a:lnTo>
                      <a:pt x="209" y="165"/>
                    </a:lnTo>
                    <a:lnTo>
                      <a:pt x="207" y="161"/>
                    </a:lnTo>
                    <a:lnTo>
                      <a:pt x="205" y="157"/>
                    </a:lnTo>
                    <a:lnTo>
                      <a:pt x="202" y="154"/>
                    </a:lnTo>
                    <a:lnTo>
                      <a:pt x="199" y="150"/>
                    </a:lnTo>
                    <a:lnTo>
                      <a:pt x="195" y="153"/>
                    </a:lnTo>
                    <a:lnTo>
                      <a:pt x="189" y="158"/>
                    </a:lnTo>
                    <a:lnTo>
                      <a:pt x="185" y="161"/>
                    </a:lnTo>
                    <a:lnTo>
                      <a:pt x="182" y="161"/>
                    </a:lnTo>
                    <a:lnTo>
                      <a:pt x="181" y="162"/>
                    </a:lnTo>
                    <a:lnTo>
                      <a:pt x="179" y="163"/>
                    </a:lnTo>
                    <a:lnTo>
                      <a:pt x="178" y="166"/>
                    </a:lnTo>
                    <a:lnTo>
                      <a:pt x="178" y="167"/>
                    </a:lnTo>
                    <a:lnTo>
                      <a:pt x="179" y="167"/>
                    </a:lnTo>
                    <a:lnTo>
                      <a:pt x="181" y="169"/>
                    </a:lnTo>
                    <a:lnTo>
                      <a:pt x="182" y="173"/>
                    </a:lnTo>
                    <a:lnTo>
                      <a:pt x="183" y="175"/>
                    </a:lnTo>
                    <a:lnTo>
                      <a:pt x="183" y="178"/>
                    </a:lnTo>
                    <a:lnTo>
                      <a:pt x="185" y="179"/>
                    </a:lnTo>
                    <a:lnTo>
                      <a:pt x="187" y="179"/>
                    </a:lnTo>
                    <a:lnTo>
                      <a:pt x="190" y="179"/>
                    </a:lnTo>
                    <a:lnTo>
                      <a:pt x="191" y="179"/>
                    </a:lnTo>
                    <a:lnTo>
                      <a:pt x="194" y="1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266"/>
              <p:cNvSpPr>
                <a:spLocks/>
              </p:cNvSpPr>
              <p:nvPr/>
            </p:nvSpPr>
            <p:spPr bwMode="auto">
              <a:xfrm>
                <a:off x="2840" y="1715"/>
                <a:ext cx="59" cy="52"/>
              </a:xfrm>
              <a:custGeom>
                <a:avLst/>
                <a:gdLst>
                  <a:gd name="T0" fmla="*/ 6 w 59"/>
                  <a:gd name="T1" fmla="*/ 46 h 52"/>
                  <a:gd name="T2" fmla="*/ 5 w 59"/>
                  <a:gd name="T3" fmla="*/ 51 h 52"/>
                  <a:gd name="T4" fmla="*/ 14 w 59"/>
                  <a:gd name="T5" fmla="*/ 51 h 52"/>
                  <a:gd name="T6" fmla="*/ 23 w 59"/>
                  <a:gd name="T7" fmla="*/ 50 h 52"/>
                  <a:gd name="T8" fmla="*/ 27 w 59"/>
                  <a:gd name="T9" fmla="*/ 47 h 52"/>
                  <a:gd name="T10" fmla="*/ 27 w 59"/>
                  <a:gd name="T11" fmla="*/ 43 h 52"/>
                  <a:gd name="T12" fmla="*/ 27 w 59"/>
                  <a:gd name="T13" fmla="*/ 35 h 52"/>
                  <a:gd name="T14" fmla="*/ 31 w 59"/>
                  <a:gd name="T15" fmla="*/ 39 h 52"/>
                  <a:gd name="T16" fmla="*/ 35 w 59"/>
                  <a:gd name="T17" fmla="*/ 40 h 52"/>
                  <a:gd name="T18" fmla="*/ 37 w 59"/>
                  <a:gd name="T19" fmla="*/ 38 h 52"/>
                  <a:gd name="T20" fmla="*/ 40 w 59"/>
                  <a:gd name="T21" fmla="*/ 30 h 52"/>
                  <a:gd name="T22" fmla="*/ 43 w 59"/>
                  <a:gd name="T23" fmla="*/ 20 h 52"/>
                  <a:gd name="T24" fmla="*/ 51 w 59"/>
                  <a:gd name="T25" fmla="*/ 20 h 52"/>
                  <a:gd name="T26" fmla="*/ 52 w 59"/>
                  <a:gd name="T27" fmla="*/ 17 h 52"/>
                  <a:gd name="T28" fmla="*/ 55 w 59"/>
                  <a:gd name="T29" fmla="*/ 13 h 52"/>
                  <a:gd name="T30" fmla="*/ 59 w 59"/>
                  <a:gd name="T31" fmla="*/ 11 h 52"/>
                  <a:gd name="T32" fmla="*/ 59 w 59"/>
                  <a:gd name="T33" fmla="*/ 7 h 52"/>
                  <a:gd name="T34" fmla="*/ 56 w 59"/>
                  <a:gd name="T35" fmla="*/ 1 h 52"/>
                  <a:gd name="T36" fmla="*/ 48 w 59"/>
                  <a:gd name="T37" fmla="*/ 3 h 52"/>
                  <a:gd name="T38" fmla="*/ 45 w 59"/>
                  <a:gd name="T39" fmla="*/ 4 h 52"/>
                  <a:gd name="T40" fmla="*/ 37 w 59"/>
                  <a:gd name="T41" fmla="*/ 3 h 52"/>
                  <a:gd name="T42" fmla="*/ 32 w 59"/>
                  <a:gd name="T43" fmla="*/ 3 h 52"/>
                  <a:gd name="T44" fmla="*/ 29 w 59"/>
                  <a:gd name="T45" fmla="*/ 7 h 52"/>
                  <a:gd name="T46" fmla="*/ 25 w 59"/>
                  <a:gd name="T47" fmla="*/ 11 h 52"/>
                  <a:gd name="T48" fmla="*/ 17 w 59"/>
                  <a:gd name="T49" fmla="*/ 9 h 52"/>
                  <a:gd name="T50" fmla="*/ 12 w 59"/>
                  <a:gd name="T51" fmla="*/ 9 h 52"/>
                  <a:gd name="T52" fmla="*/ 10 w 59"/>
                  <a:gd name="T53" fmla="*/ 12 h 52"/>
                  <a:gd name="T54" fmla="*/ 9 w 59"/>
                  <a:gd name="T55" fmla="*/ 13 h 52"/>
                  <a:gd name="T56" fmla="*/ 5 w 59"/>
                  <a:gd name="T57" fmla="*/ 15 h 52"/>
                  <a:gd name="T58" fmla="*/ 1 w 59"/>
                  <a:gd name="T59" fmla="*/ 20 h 52"/>
                  <a:gd name="T60" fmla="*/ 1 w 59"/>
                  <a:gd name="T61" fmla="*/ 26 h 52"/>
                  <a:gd name="T62" fmla="*/ 5 w 59"/>
                  <a:gd name="T63" fmla="*/ 26 h 52"/>
                  <a:gd name="T64" fmla="*/ 8 w 59"/>
                  <a:gd name="T65" fmla="*/ 32 h 52"/>
                  <a:gd name="T66" fmla="*/ 5 w 59"/>
                  <a:gd name="T67" fmla="*/ 38 h 52"/>
                  <a:gd name="T68" fmla="*/ 5 w 59"/>
                  <a:gd name="T69" fmla="*/ 42 h 52"/>
                  <a:gd name="T70" fmla="*/ 8 w 59"/>
                  <a:gd name="T71" fmla="*/ 44 h 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52">
                    <a:moveTo>
                      <a:pt x="8" y="44"/>
                    </a:moveTo>
                    <a:lnTo>
                      <a:pt x="6" y="46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3" y="50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36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0"/>
                    </a:lnTo>
                    <a:lnTo>
                      <a:pt x="41" y="24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8" y="4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48" y="3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6" y="43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267"/>
              <p:cNvSpPr>
                <a:spLocks/>
              </p:cNvSpPr>
              <p:nvPr/>
            </p:nvSpPr>
            <p:spPr bwMode="auto">
              <a:xfrm>
                <a:off x="2902" y="1649"/>
                <a:ext cx="119" cy="51"/>
              </a:xfrm>
              <a:custGeom>
                <a:avLst/>
                <a:gdLst>
                  <a:gd name="T0" fmla="*/ 114 w 119"/>
                  <a:gd name="T1" fmla="*/ 31 h 51"/>
                  <a:gd name="T2" fmla="*/ 109 w 119"/>
                  <a:gd name="T3" fmla="*/ 40 h 51"/>
                  <a:gd name="T4" fmla="*/ 105 w 119"/>
                  <a:gd name="T5" fmla="*/ 38 h 51"/>
                  <a:gd name="T6" fmla="*/ 101 w 119"/>
                  <a:gd name="T7" fmla="*/ 35 h 51"/>
                  <a:gd name="T8" fmla="*/ 95 w 119"/>
                  <a:gd name="T9" fmla="*/ 36 h 51"/>
                  <a:gd name="T10" fmla="*/ 83 w 119"/>
                  <a:gd name="T11" fmla="*/ 36 h 51"/>
                  <a:gd name="T12" fmla="*/ 74 w 119"/>
                  <a:gd name="T13" fmla="*/ 40 h 51"/>
                  <a:gd name="T14" fmla="*/ 70 w 119"/>
                  <a:gd name="T15" fmla="*/ 43 h 51"/>
                  <a:gd name="T16" fmla="*/ 66 w 119"/>
                  <a:gd name="T17" fmla="*/ 43 h 51"/>
                  <a:gd name="T18" fmla="*/ 60 w 119"/>
                  <a:gd name="T19" fmla="*/ 39 h 51"/>
                  <a:gd name="T20" fmla="*/ 49 w 119"/>
                  <a:gd name="T21" fmla="*/ 42 h 51"/>
                  <a:gd name="T22" fmla="*/ 41 w 119"/>
                  <a:gd name="T23" fmla="*/ 44 h 51"/>
                  <a:gd name="T24" fmla="*/ 43 w 119"/>
                  <a:gd name="T25" fmla="*/ 50 h 51"/>
                  <a:gd name="T26" fmla="*/ 41 w 119"/>
                  <a:gd name="T27" fmla="*/ 51 h 51"/>
                  <a:gd name="T28" fmla="*/ 33 w 119"/>
                  <a:gd name="T29" fmla="*/ 50 h 51"/>
                  <a:gd name="T30" fmla="*/ 24 w 119"/>
                  <a:gd name="T31" fmla="*/ 48 h 51"/>
                  <a:gd name="T32" fmla="*/ 14 w 119"/>
                  <a:gd name="T33" fmla="*/ 47 h 51"/>
                  <a:gd name="T34" fmla="*/ 6 w 119"/>
                  <a:gd name="T35" fmla="*/ 42 h 51"/>
                  <a:gd name="T36" fmla="*/ 1 w 119"/>
                  <a:gd name="T37" fmla="*/ 35 h 51"/>
                  <a:gd name="T38" fmla="*/ 0 w 119"/>
                  <a:gd name="T39" fmla="*/ 31 h 51"/>
                  <a:gd name="T40" fmla="*/ 2 w 119"/>
                  <a:gd name="T41" fmla="*/ 26 h 51"/>
                  <a:gd name="T42" fmla="*/ 8 w 119"/>
                  <a:gd name="T43" fmla="*/ 19 h 51"/>
                  <a:gd name="T44" fmla="*/ 10 w 119"/>
                  <a:gd name="T45" fmla="*/ 17 h 51"/>
                  <a:gd name="T46" fmla="*/ 12 w 119"/>
                  <a:gd name="T47" fmla="*/ 16 h 51"/>
                  <a:gd name="T48" fmla="*/ 13 w 119"/>
                  <a:gd name="T49" fmla="*/ 11 h 51"/>
                  <a:gd name="T50" fmla="*/ 14 w 119"/>
                  <a:gd name="T51" fmla="*/ 9 h 51"/>
                  <a:gd name="T52" fmla="*/ 24 w 119"/>
                  <a:gd name="T53" fmla="*/ 5 h 51"/>
                  <a:gd name="T54" fmla="*/ 31 w 119"/>
                  <a:gd name="T55" fmla="*/ 7 h 51"/>
                  <a:gd name="T56" fmla="*/ 36 w 119"/>
                  <a:gd name="T57" fmla="*/ 5 h 51"/>
                  <a:gd name="T58" fmla="*/ 41 w 119"/>
                  <a:gd name="T59" fmla="*/ 7 h 51"/>
                  <a:gd name="T60" fmla="*/ 51 w 119"/>
                  <a:gd name="T61" fmla="*/ 12 h 51"/>
                  <a:gd name="T62" fmla="*/ 59 w 119"/>
                  <a:gd name="T63" fmla="*/ 15 h 51"/>
                  <a:gd name="T64" fmla="*/ 61 w 119"/>
                  <a:gd name="T65" fmla="*/ 12 h 51"/>
                  <a:gd name="T66" fmla="*/ 66 w 119"/>
                  <a:gd name="T67" fmla="*/ 8 h 51"/>
                  <a:gd name="T68" fmla="*/ 72 w 119"/>
                  <a:gd name="T69" fmla="*/ 8 h 51"/>
                  <a:gd name="T70" fmla="*/ 78 w 119"/>
                  <a:gd name="T71" fmla="*/ 5 h 51"/>
                  <a:gd name="T72" fmla="*/ 84 w 119"/>
                  <a:gd name="T73" fmla="*/ 0 h 51"/>
                  <a:gd name="T74" fmla="*/ 88 w 119"/>
                  <a:gd name="T75" fmla="*/ 0 h 51"/>
                  <a:gd name="T76" fmla="*/ 96 w 119"/>
                  <a:gd name="T77" fmla="*/ 7 h 51"/>
                  <a:gd name="T78" fmla="*/ 102 w 119"/>
                  <a:gd name="T79" fmla="*/ 8 h 51"/>
                  <a:gd name="T80" fmla="*/ 106 w 119"/>
                  <a:gd name="T81" fmla="*/ 12 h 51"/>
                  <a:gd name="T82" fmla="*/ 110 w 119"/>
                  <a:gd name="T83" fmla="*/ 16 h 51"/>
                  <a:gd name="T84" fmla="*/ 113 w 119"/>
                  <a:gd name="T85" fmla="*/ 22 h 51"/>
                  <a:gd name="T86" fmla="*/ 117 w 119"/>
                  <a:gd name="T87" fmla="*/ 27 h 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" h="51">
                    <a:moveTo>
                      <a:pt x="119" y="30"/>
                    </a:moveTo>
                    <a:lnTo>
                      <a:pt x="114" y="31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3" y="36"/>
                    </a:lnTo>
                    <a:lnTo>
                      <a:pt x="101" y="35"/>
                    </a:lnTo>
                    <a:lnTo>
                      <a:pt x="99" y="35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3" y="36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67" y="44"/>
                    </a:lnTo>
                    <a:lnTo>
                      <a:pt x="66" y="43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49" y="42"/>
                    </a:lnTo>
                    <a:lnTo>
                      <a:pt x="45" y="43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3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4" y="47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1" y="7"/>
                    </a:lnTo>
                    <a:lnTo>
                      <a:pt x="45" y="9"/>
                    </a:lnTo>
                    <a:lnTo>
                      <a:pt x="51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2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4" y="5"/>
                    </a:lnTo>
                    <a:lnTo>
                      <a:pt x="96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3" y="22"/>
                    </a:lnTo>
                    <a:lnTo>
                      <a:pt x="114" y="24"/>
                    </a:lnTo>
                    <a:lnTo>
                      <a:pt x="117" y="27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268"/>
              <p:cNvSpPr>
                <a:spLocks/>
              </p:cNvSpPr>
              <p:nvPr/>
            </p:nvSpPr>
            <p:spPr bwMode="auto">
              <a:xfrm>
                <a:off x="2392" y="2539"/>
                <a:ext cx="57" cy="77"/>
              </a:xfrm>
              <a:custGeom>
                <a:avLst/>
                <a:gdLst>
                  <a:gd name="T0" fmla="*/ 2 w 57"/>
                  <a:gd name="T1" fmla="*/ 32 h 77"/>
                  <a:gd name="T2" fmla="*/ 3 w 57"/>
                  <a:gd name="T3" fmla="*/ 46 h 77"/>
                  <a:gd name="T4" fmla="*/ 6 w 57"/>
                  <a:gd name="T5" fmla="*/ 52 h 77"/>
                  <a:gd name="T6" fmla="*/ 7 w 57"/>
                  <a:gd name="T7" fmla="*/ 55 h 77"/>
                  <a:gd name="T8" fmla="*/ 10 w 57"/>
                  <a:gd name="T9" fmla="*/ 58 h 77"/>
                  <a:gd name="T10" fmla="*/ 11 w 57"/>
                  <a:gd name="T11" fmla="*/ 59 h 77"/>
                  <a:gd name="T12" fmla="*/ 7 w 57"/>
                  <a:gd name="T13" fmla="*/ 60 h 77"/>
                  <a:gd name="T14" fmla="*/ 7 w 57"/>
                  <a:gd name="T15" fmla="*/ 63 h 77"/>
                  <a:gd name="T16" fmla="*/ 10 w 57"/>
                  <a:gd name="T17" fmla="*/ 63 h 77"/>
                  <a:gd name="T18" fmla="*/ 15 w 57"/>
                  <a:gd name="T19" fmla="*/ 69 h 77"/>
                  <a:gd name="T20" fmla="*/ 19 w 57"/>
                  <a:gd name="T21" fmla="*/ 73 h 77"/>
                  <a:gd name="T22" fmla="*/ 23 w 57"/>
                  <a:gd name="T23" fmla="*/ 75 h 77"/>
                  <a:gd name="T24" fmla="*/ 29 w 57"/>
                  <a:gd name="T25" fmla="*/ 75 h 77"/>
                  <a:gd name="T26" fmla="*/ 31 w 57"/>
                  <a:gd name="T27" fmla="*/ 77 h 77"/>
                  <a:gd name="T28" fmla="*/ 37 w 57"/>
                  <a:gd name="T29" fmla="*/ 66 h 77"/>
                  <a:gd name="T30" fmla="*/ 48 w 57"/>
                  <a:gd name="T31" fmla="*/ 50 h 77"/>
                  <a:gd name="T32" fmla="*/ 52 w 57"/>
                  <a:gd name="T33" fmla="*/ 46 h 77"/>
                  <a:gd name="T34" fmla="*/ 56 w 57"/>
                  <a:gd name="T35" fmla="*/ 43 h 77"/>
                  <a:gd name="T36" fmla="*/ 57 w 57"/>
                  <a:gd name="T37" fmla="*/ 38 h 77"/>
                  <a:gd name="T38" fmla="*/ 52 w 57"/>
                  <a:gd name="T39" fmla="*/ 35 h 77"/>
                  <a:gd name="T40" fmla="*/ 53 w 57"/>
                  <a:gd name="T41" fmla="*/ 28 h 77"/>
                  <a:gd name="T42" fmla="*/ 49 w 57"/>
                  <a:gd name="T43" fmla="*/ 20 h 77"/>
                  <a:gd name="T44" fmla="*/ 48 w 57"/>
                  <a:gd name="T45" fmla="*/ 17 h 77"/>
                  <a:gd name="T46" fmla="*/ 43 w 57"/>
                  <a:gd name="T47" fmla="*/ 15 h 77"/>
                  <a:gd name="T48" fmla="*/ 43 w 57"/>
                  <a:gd name="T49" fmla="*/ 8 h 77"/>
                  <a:gd name="T50" fmla="*/ 41 w 57"/>
                  <a:gd name="T51" fmla="*/ 4 h 77"/>
                  <a:gd name="T52" fmla="*/ 37 w 57"/>
                  <a:gd name="T53" fmla="*/ 3 h 77"/>
                  <a:gd name="T54" fmla="*/ 33 w 57"/>
                  <a:gd name="T55" fmla="*/ 4 h 77"/>
                  <a:gd name="T56" fmla="*/ 25 w 57"/>
                  <a:gd name="T57" fmla="*/ 1 h 77"/>
                  <a:gd name="T58" fmla="*/ 21 w 57"/>
                  <a:gd name="T59" fmla="*/ 0 h 77"/>
                  <a:gd name="T60" fmla="*/ 18 w 57"/>
                  <a:gd name="T61" fmla="*/ 1 h 77"/>
                  <a:gd name="T62" fmla="*/ 14 w 57"/>
                  <a:gd name="T63" fmla="*/ 13 h 77"/>
                  <a:gd name="T64" fmla="*/ 13 w 57"/>
                  <a:gd name="T65" fmla="*/ 17 h 77"/>
                  <a:gd name="T66" fmla="*/ 10 w 57"/>
                  <a:gd name="T67" fmla="*/ 20 h 77"/>
                  <a:gd name="T68" fmla="*/ 8 w 57"/>
                  <a:gd name="T69" fmla="*/ 23 h 77"/>
                  <a:gd name="T70" fmla="*/ 6 w 57"/>
                  <a:gd name="T71" fmla="*/ 24 h 77"/>
                  <a:gd name="T72" fmla="*/ 2 w 57"/>
                  <a:gd name="T73" fmla="*/ 27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7" h="77">
                    <a:moveTo>
                      <a:pt x="0" y="28"/>
                    </a:moveTo>
                    <a:lnTo>
                      <a:pt x="2" y="32"/>
                    </a:lnTo>
                    <a:lnTo>
                      <a:pt x="3" y="38"/>
                    </a:lnTo>
                    <a:lnTo>
                      <a:pt x="3" y="46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9"/>
                    </a:lnTo>
                    <a:lnTo>
                      <a:pt x="10" y="59"/>
                    </a:lnTo>
                    <a:lnTo>
                      <a:pt x="7" y="60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8" y="64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4" y="71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48" y="50"/>
                    </a:lnTo>
                    <a:lnTo>
                      <a:pt x="49" y="47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6" y="43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0" y="39"/>
                    </a:lnTo>
                    <a:lnTo>
                      <a:pt x="52" y="35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8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5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269"/>
              <p:cNvSpPr>
                <a:spLocks/>
              </p:cNvSpPr>
              <p:nvPr/>
            </p:nvSpPr>
            <p:spPr bwMode="auto">
              <a:xfrm>
                <a:off x="2326" y="2398"/>
                <a:ext cx="99" cy="98"/>
              </a:xfrm>
              <a:custGeom>
                <a:avLst/>
                <a:gdLst>
                  <a:gd name="T0" fmla="*/ 26 w 99"/>
                  <a:gd name="T1" fmla="*/ 95 h 98"/>
                  <a:gd name="T2" fmla="*/ 46 w 99"/>
                  <a:gd name="T3" fmla="*/ 88 h 98"/>
                  <a:gd name="T4" fmla="*/ 61 w 99"/>
                  <a:gd name="T5" fmla="*/ 90 h 98"/>
                  <a:gd name="T6" fmla="*/ 70 w 99"/>
                  <a:gd name="T7" fmla="*/ 92 h 98"/>
                  <a:gd name="T8" fmla="*/ 74 w 99"/>
                  <a:gd name="T9" fmla="*/ 91 h 98"/>
                  <a:gd name="T10" fmla="*/ 79 w 99"/>
                  <a:gd name="T11" fmla="*/ 91 h 98"/>
                  <a:gd name="T12" fmla="*/ 85 w 99"/>
                  <a:gd name="T13" fmla="*/ 94 h 98"/>
                  <a:gd name="T14" fmla="*/ 92 w 99"/>
                  <a:gd name="T15" fmla="*/ 92 h 98"/>
                  <a:gd name="T16" fmla="*/ 97 w 99"/>
                  <a:gd name="T17" fmla="*/ 79 h 98"/>
                  <a:gd name="T18" fmla="*/ 96 w 99"/>
                  <a:gd name="T19" fmla="*/ 76 h 98"/>
                  <a:gd name="T20" fmla="*/ 91 w 99"/>
                  <a:gd name="T21" fmla="*/ 71 h 98"/>
                  <a:gd name="T22" fmla="*/ 89 w 99"/>
                  <a:gd name="T23" fmla="*/ 65 h 98"/>
                  <a:gd name="T24" fmla="*/ 92 w 99"/>
                  <a:gd name="T25" fmla="*/ 53 h 98"/>
                  <a:gd name="T26" fmla="*/ 92 w 99"/>
                  <a:gd name="T27" fmla="*/ 51 h 98"/>
                  <a:gd name="T28" fmla="*/ 91 w 99"/>
                  <a:gd name="T29" fmla="*/ 45 h 98"/>
                  <a:gd name="T30" fmla="*/ 89 w 99"/>
                  <a:gd name="T31" fmla="*/ 39 h 98"/>
                  <a:gd name="T32" fmla="*/ 87 w 99"/>
                  <a:gd name="T33" fmla="*/ 35 h 98"/>
                  <a:gd name="T34" fmla="*/ 83 w 99"/>
                  <a:gd name="T35" fmla="*/ 33 h 98"/>
                  <a:gd name="T36" fmla="*/ 80 w 99"/>
                  <a:gd name="T37" fmla="*/ 33 h 98"/>
                  <a:gd name="T38" fmla="*/ 77 w 99"/>
                  <a:gd name="T39" fmla="*/ 30 h 98"/>
                  <a:gd name="T40" fmla="*/ 77 w 99"/>
                  <a:gd name="T41" fmla="*/ 24 h 98"/>
                  <a:gd name="T42" fmla="*/ 74 w 99"/>
                  <a:gd name="T43" fmla="*/ 20 h 98"/>
                  <a:gd name="T44" fmla="*/ 68 w 99"/>
                  <a:gd name="T45" fmla="*/ 18 h 98"/>
                  <a:gd name="T46" fmla="*/ 66 w 99"/>
                  <a:gd name="T47" fmla="*/ 16 h 98"/>
                  <a:gd name="T48" fmla="*/ 65 w 99"/>
                  <a:gd name="T49" fmla="*/ 9 h 98"/>
                  <a:gd name="T50" fmla="*/ 61 w 99"/>
                  <a:gd name="T51" fmla="*/ 6 h 98"/>
                  <a:gd name="T52" fmla="*/ 58 w 99"/>
                  <a:gd name="T53" fmla="*/ 2 h 98"/>
                  <a:gd name="T54" fmla="*/ 52 w 99"/>
                  <a:gd name="T55" fmla="*/ 1 h 98"/>
                  <a:gd name="T56" fmla="*/ 44 w 99"/>
                  <a:gd name="T57" fmla="*/ 1 h 98"/>
                  <a:gd name="T58" fmla="*/ 37 w 99"/>
                  <a:gd name="T59" fmla="*/ 0 h 98"/>
                  <a:gd name="T60" fmla="*/ 33 w 99"/>
                  <a:gd name="T61" fmla="*/ 0 h 98"/>
                  <a:gd name="T62" fmla="*/ 30 w 99"/>
                  <a:gd name="T63" fmla="*/ 2 h 98"/>
                  <a:gd name="T64" fmla="*/ 26 w 99"/>
                  <a:gd name="T65" fmla="*/ 6 h 98"/>
                  <a:gd name="T66" fmla="*/ 19 w 99"/>
                  <a:gd name="T67" fmla="*/ 14 h 98"/>
                  <a:gd name="T68" fmla="*/ 14 w 99"/>
                  <a:gd name="T69" fmla="*/ 29 h 98"/>
                  <a:gd name="T70" fmla="*/ 13 w 99"/>
                  <a:gd name="T71" fmla="*/ 39 h 98"/>
                  <a:gd name="T72" fmla="*/ 10 w 99"/>
                  <a:gd name="T73" fmla="*/ 43 h 98"/>
                  <a:gd name="T74" fmla="*/ 0 w 99"/>
                  <a:gd name="T75" fmla="*/ 51 h 98"/>
                  <a:gd name="T76" fmla="*/ 2 w 99"/>
                  <a:gd name="T77" fmla="*/ 55 h 98"/>
                  <a:gd name="T78" fmla="*/ 10 w 99"/>
                  <a:gd name="T79" fmla="*/ 72 h 98"/>
                  <a:gd name="T80" fmla="*/ 18 w 99"/>
                  <a:gd name="T81" fmla="*/ 70 h 98"/>
                  <a:gd name="T82" fmla="*/ 25 w 99"/>
                  <a:gd name="T83" fmla="*/ 70 h 98"/>
                  <a:gd name="T84" fmla="*/ 33 w 99"/>
                  <a:gd name="T85" fmla="*/ 65 h 98"/>
                  <a:gd name="T86" fmla="*/ 38 w 99"/>
                  <a:gd name="T87" fmla="*/ 68 h 98"/>
                  <a:gd name="T88" fmla="*/ 50 w 99"/>
                  <a:gd name="T89" fmla="*/ 67 h 98"/>
                  <a:gd name="T90" fmla="*/ 66 w 99"/>
                  <a:gd name="T91" fmla="*/ 67 h 98"/>
                  <a:gd name="T92" fmla="*/ 68 w 99"/>
                  <a:gd name="T93" fmla="*/ 70 h 98"/>
                  <a:gd name="T94" fmla="*/ 66 w 99"/>
                  <a:gd name="T95" fmla="*/ 75 h 98"/>
                  <a:gd name="T96" fmla="*/ 61 w 99"/>
                  <a:gd name="T97" fmla="*/ 78 h 98"/>
                  <a:gd name="T98" fmla="*/ 31 w 99"/>
                  <a:gd name="T99" fmla="*/ 79 h 98"/>
                  <a:gd name="T100" fmla="*/ 27 w 99"/>
                  <a:gd name="T101" fmla="*/ 83 h 98"/>
                  <a:gd name="T102" fmla="*/ 11 w 99"/>
                  <a:gd name="T103" fmla="*/ 84 h 98"/>
                  <a:gd name="T104" fmla="*/ 11 w 99"/>
                  <a:gd name="T105" fmla="*/ 91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9" h="98">
                    <a:moveTo>
                      <a:pt x="15" y="98"/>
                    </a:moveTo>
                    <a:lnTo>
                      <a:pt x="26" y="95"/>
                    </a:lnTo>
                    <a:lnTo>
                      <a:pt x="35" y="88"/>
                    </a:lnTo>
                    <a:lnTo>
                      <a:pt x="46" y="88"/>
                    </a:lnTo>
                    <a:lnTo>
                      <a:pt x="56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0" y="92"/>
                    </a:lnTo>
                    <a:lnTo>
                      <a:pt x="73" y="91"/>
                    </a:lnTo>
                    <a:lnTo>
                      <a:pt x="74" y="91"/>
                    </a:lnTo>
                    <a:lnTo>
                      <a:pt x="76" y="91"/>
                    </a:lnTo>
                    <a:lnTo>
                      <a:pt x="79" y="91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92" y="92"/>
                    </a:lnTo>
                    <a:lnTo>
                      <a:pt x="99" y="91"/>
                    </a:lnTo>
                    <a:lnTo>
                      <a:pt x="97" y="79"/>
                    </a:lnTo>
                    <a:lnTo>
                      <a:pt x="97" y="78"/>
                    </a:lnTo>
                    <a:lnTo>
                      <a:pt x="96" y="76"/>
                    </a:lnTo>
                    <a:lnTo>
                      <a:pt x="92" y="72"/>
                    </a:lnTo>
                    <a:lnTo>
                      <a:pt x="91" y="71"/>
                    </a:lnTo>
                    <a:lnTo>
                      <a:pt x="89" y="68"/>
                    </a:lnTo>
                    <a:lnTo>
                      <a:pt x="89" y="65"/>
                    </a:lnTo>
                    <a:lnTo>
                      <a:pt x="92" y="59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49"/>
                    </a:lnTo>
                    <a:lnTo>
                      <a:pt x="91" y="45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8" y="37"/>
                    </a:lnTo>
                    <a:lnTo>
                      <a:pt x="87" y="35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2"/>
                    </a:lnTo>
                    <a:lnTo>
                      <a:pt x="77" y="30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13" y="35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0" y="43"/>
                    </a:lnTo>
                    <a:lnTo>
                      <a:pt x="6" y="45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3" y="60"/>
                    </a:lnTo>
                    <a:lnTo>
                      <a:pt x="10" y="72"/>
                    </a:lnTo>
                    <a:lnTo>
                      <a:pt x="14" y="71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9" y="68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50" y="67"/>
                    </a:lnTo>
                    <a:lnTo>
                      <a:pt x="61" y="67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75"/>
                    </a:lnTo>
                    <a:lnTo>
                      <a:pt x="64" y="76"/>
                    </a:lnTo>
                    <a:lnTo>
                      <a:pt x="61" y="78"/>
                    </a:lnTo>
                    <a:lnTo>
                      <a:pt x="34" y="78"/>
                    </a:lnTo>
                    <a:lnTo>
                      <a:pt x="31" y="79"/>
                    </a:lnTo>
                    <a:lnTo>
                      <a:pt x="29" y="80"/>
                    </a:lnTo>
                    <a:lnTo>
                      <a:pt x="27" y="83"/>
                    </a:lnTo>
                    <a:lnTo>
                      <a:pt x="13" y="83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1" y="91"/>
                    </a:lnTo>
                    <a:lnTo>
                      <a:pt x="15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270"/>
              <p:cNvSpPr>
                <a:spLocks/>
              </p:cNvSpPr>
              <p:nvPr/>
            </p:nvSpPr>
            <p:spPr bwMode="auto">
              <a:xfrm>
                <a:off x="3203" y="2077"/>
                <a:ext cx="353" cy="341"/>
              </a:xfrm>
              <a:custGeom>
                <a:avLst/>
                <a:gdLst>
                  <a:gd name="T0" fmla="*/ 139 w 354"/>
                  <a:gd name="T1" fmla="*/ 322 h 341"/>
                  <a:gd name="T2" fmla="*/ 141 w 354"/>
                  <a:gd name="T3" fmla="*/ 318 h 341"/>
                  <a:gd name="T4" fmla="*/ 143 w 354"/>
                  <a:gd name="T5" fmla="*/ 312 h 341"/>
                  <a:gd name="T6" fmla="*/ 150 w 354"/>
                  <a:gd name="T7" fmla="*/ 307 h 341"/>
                  <a:gd name="T8" fmla="*/ 154 w 354"/>
                  <a:gd name="T9" fmla="*/ 307 h 341"/>
                  <a:gd name="T10" fmla="*/ 155 w 354"/>
                  <a:gd name="T11" fmla="*/ 312 h 341"/>
                  <a:gd name="T12" fmla="*/ 166 w 354"/>
                  <a:gd name="T13" fmla="*/ 312 h 341"/>
                  <a:gd name="T14" fmla="*/ 178 w 354"/>
                  <a:gd name="T15" fmla="*/ 315 h 341"/>
                  <a:gd name="T16" fmla="*/ 198 w 354"/>
                  <a:gd name="T17" fmla="*/ 335 h 341"/>
                  <a:gd name="T18" fmla="*/ 284 w 354"/>
                  <a:gd name="T19" fmla="*/ 281 h 341"/>
                  <a:gd name="T20" fmla="*/ 342 w 354"/>
                  <a:gd name="T21" fmla="*/ 249 h 341"/>
                  <a:gd name="T22" fmla="*/ 339 w 354"/>
                  <a:gd name="T23" fmla="*/ 194 h 341"/>
                  <a:gd name="T24" fmla="*/ 334 w 354"/>
                  <a:gd name="T25" fmla="*/ 195 h 341"/>
                  <a:gd name="T26" fmla="*/ 268 w 354"/>
                  <a:gd name="T27" fmla="*/ 158 h 341"/>
                  <a:gd name="T28" fmla="*/ 259 w 354"/>
                  <a:gd name="T29" fmla="*/ 144 h 341"/>
                  <a:gd name="T30" fmla="*/ 256 w 354"/>
                  <a:gd name="T31" fmla="*/ 123 h 341"/>
                  <a:gd name="T32" fmla="*/ 256 w 354"/>
                  <a:gd name="T33" fmla="*/ 116 h 341"/>
                  <a:gd name="T34" fmla="*/ 251 w 354"/>
                  <a:gd name="T35" fmla="*/ 110 h 341"/>
                  <a:gd name="T36" fmla="*/ 241 w 354"/>
                  <a:gd name="T37" fmla="*/ 102 h 341"/>
                  <a:gd name="T38" fmla="*/ 238 w 354"/>
                  <a:gd name="T39" fmla="*/ 90 h 341"/>
                  <a:gd name="T40" fmla="*/ 229 w 354"/>
                  <a:gd name="T41" fmla="*/ 85 h 341"/>
                  <a:gd name="T42" fmla="*/ 226 w 354"/>
                  <a:gd name="T43" fmla="*/ 74 h 341"/>
                  <a:gd name="T44" fmla="*/ 209 w 354"/>
                  <a:gd name="T45" fmla="*/ 66 h 341"/>
                  <a:gd name="T46" fmla="*/ 156 w 354"/>
                  <a:gd name="T47" fmla="*/ 51 h 341"/>
                  <a:gd name="T48" fmla="*/ 129 w 354"/>
                  <a:gd name="T49" fmla="*/ 32 h 341"/>
                  <a:gd name="T50" fmla="*/ 81 w 354"/>
                  <a:gd name="T51" fmla="*/ 4 h 341"/>
                  <a:gd name="T52" fmla="*/ 54 w 354"/>
                  <a:gd name="T53" fmla="*/ 32 h 341"/>
                  <a:gd name="T54" fmla="*/ 50 w 354"/>
                  <a:gd name="T55" fmla="*/ 38 h 341"/>
                  <a:gd name="T56" fmla="*/ 45 w 354"/>
                  <a:gd name="T57" fmla="*/ 43 h 341"/>
                  <a:gd name="T58" fmla="*/ 39 w 354"/>
                  <a:gd name="T59" fmla="*/ 50 h 341"/>
                  <a:gd name="T60" fmla="*/ 3 w 354"/>
                  <a:gd name="T61" fmla="*/ 55 h 341"/>
                  <a:gd name="T62" fmla="*/ 14 w 354"/>
                  <a:gd name="T63" fmla="*/ 77 h 341"/>
                  <a:gd name="T64" fmla="*/ 23 w 354"/>
                  <a:gd name="T65" fmla="*/ 96 h 341"/>
                  <a:gd name="T66" fmla="*/ 32 w 354"/>
                  <a:gd name="T67" fmla="*/ 110 h 341"/>
                  <a:gd name="T68" fmla="*/ 43 w 354"/>
                  <a:gd name="T69" fmla="*/ 119 h 341"/>
                  <a:gd name="T70" fmla="*/ 46 w 354"/>
                  <a:gd name="T71" fmla="*/ 133 h 341"/>
                  <a:gd name="T72" fmla="*/ 47 w 354"/>
                  <a:gd name="T73" fmla="*/ 144 h 341"/>
                  <a:gd name="T74" fmla="*/ 54 w 354"/>
                  <a:gd name="T75" fmla="*/ 152 h 341"/>
                  <a:gd name="T76" fmla="*/ 70 w 354"/>
                  <a:gd name="T77" fmla="*/ 168 h 341"/>
                  <a:gd name="T78" fmla="*/ 71 w 354"/>
                  <a:gd name="T79" fmla="*/ 179 h 341"/>
                  <a:gd name="T80" fmla="*/ 70 w 354"/>
                  <a:gd name="T81" fmla="*/ 203 h 341"/>
                  <a:gd name="T82" fmla="*/ 73 w 354"/>
                  <a:gd name="T83" fmla="*/ 210 h 341"/>
                  <a:gd name="T84" fmla="*/ 74 w 354"/>
                  <a:gd name="T85" fmla="*/ 224 h 341"/>
                  <a:gd name="T86" fmla="*/ 80 w 354"/>
                  <a:gd name="T87" fmla="*/ 241 h 341"/>
                  <a:gd name="T88" fmla="*/ 90 w 354"/>
                  <a:gd name="T89" fmla="*/ 250 h 341"/>
                  <a:gd name="T90" fmla="*/ 105 w 354"/>
                  <a:gd name="T91" fmla="*/ 261 h 341"/>
                  <a:gd name="T92" fmla="*/ 109 w 354"/>
                  <a:gd name="T93" fmla="*/ 276 h 341"/>
                  <a:gd name="T94" fmla="*/ 113 w 354"/>
                  <a:gd name="T95" fmla="*/ 292 h 341"/>
                  <a:gd name="T96" fmla="*/ 136 w 354"/>
                  <a:gd name="T97" fmla="*/ 322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4" h="341">
                    <a:moveTo>
                      <a:pt x="136" y="326"/>
                    </a:moveTo>
                    <a:lnTo>
                      <a:pt x="137" y="325"/>
                    </a:lnTo>
                    <a:lnTo>
                      <a:pt x="139" y="322"/>
                    </a:lnTo>
                    <a:lnTo>
                      <a:pt x="140" y="321"/>
                    </a:lnTo>
                    <a:lnTo>
                      <a:pt x="140" y="319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3" y="315"/>
                    </a:lnTo>
                    <a:lnTo>
                      <a:pt x="143" y="312"/>
                    </a:lnTo>
                    <a:lnTo>
                      <a:pt x="145" y="311"/>
                    </a:lnTo>
                    <a:lnTo>
                      <a:pt x="147" y="308"/>
                    </a:lnTo>
                    <a:lnTo>
                      <a:pt x="150" y="307"/>
                    </a:lnTo>
                    <a:lnTo>
                      <a:pt x="151" y="306"/>
                    </a:lnTo>
                    <a:lnTo>
                      <a:pt x="152" y="307"/>
                    </a:lnTo>
                    <a:lnTo>
                      <a:pt x="154" y="307"/>
                    </a:lnTo>
                    <a:lnTo>
                      <a:pt x="154" y="308"/>
                    </a:lnTo>
                    <a:lnTo>
                      <a:pt x="154" y="310"/>
                    </a:lnTo>
                    <a:lnTo>
                      <a:pt x="155" y="312"/>
                    </a:lnTo>
                    <a:lnTo>
                      <a:pt x="158" y="312"/>
                    </a:lnTo>
                    <a:lnTo>
                      <a:pt x="160" y="312"/>
                    </a:lnTo>
                    <a:lnTo>
                      <a:pt x="166" y="312"/>
                    </a:lnTo>
                    <a:lnTo>
                      <a:pt x="168" y="312"/>
                    </a:lnTo>
                    <a:lnTo>
                      <a:pt x="172" y="312"/>
                    </a:lnTo>
                    <a:lnTo>
                      <a:pt x="182" y="315"/>
                    </a:lnTo>
                    <a:lnTo>
                      <a:pt x="195" y="319"/>
                    </a:lnTo>
                    <a:lnTo>
                      <a:pt x="198" y="341"/>
                    </a:lnTo>
                    <a:lnTo>
                      <a:pt x="202" y="335"/>
                    </a:lnTo>
                    <a:lnTo>
                      <a:pt x="207" y="330"/>
                    </a:lnTo>
                    <a:lnTo>
                      <a:pt x="229" y="302"/>
                    </a:lnTo>
                    <a:lnTo>
                      <a:pt x="288" y="281"/>
                    </a:lnTo>
                    <a:lnTo>
                      <a:pt x="343" y="257"/>
                    </a:lnTo>
                    <a:lnTo>
                      <a:pt x="345" y="255"/>
                    </a:lnTo>
                    <a:lnTo>
                      <a:pt x="346" y="249"/>
                    </a:lnTo>
                    <a:lnTo>
                      <a:pt x="350" y="233"/>
                    </a:lnTo>
                    <a:lnTo>
                      <a:pt x="354" y="207"/>
                    </a:lnTo>
                    <a:lnTo>
                      <a:pt x="343" y="194"/>
                    </a:lnTo>
                    <a:lnTo>
                      <a:pt x="342" y="194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283" y="185"/>
                    </a:lnTo>
                    <a:lnTo>
                      <a:pt x="281" y="167"/>
                    </a:lnTo>
                    <a:lnTo>
                      <a:pt x="272" y="158"/>
                    </a:lnTo>
                    <a:lnTo>
                      <a:pt x="273" y="150"/>
                    </a:lnTo>
                    <a:lnTo>
                      <a:pt x="267" y="144"/>
                    </a:lnTo>
                    <a:lnTo>
                      <a:pt x="263" y="144"/>
                    </a:lnTo>
                    <a:lnTo>
                      <a:pt x="257" y="129"/>
                    </a:lnTo>
                    <a:lnTo>
                      <a:pt x="259" y="125"/>
                    </a:lnTo>
                    <a:lnTo>
                      <a:pt x="260" y="123"/>
                    </a:lnTo>
                    <a:lnTo>
                      <a:pt x="261" y="120"/>
                    </a:lnTo>
                    <a:lnTo>
                      <a:pt x="261" y="119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7" y="113"/>
                    </a:lnTo>
                    <a:lnTo>
                      <a:pt x="255" y="110"/>
                    </a:lnTo>
                    <a:lnTo>
                      <a:pt x="250" y="108"/>
                    </a:lnTo>
                    <a:lnTo>
                      <a:pt x="248" y="106"/>
                    </a:lnTo>
                    <a:lnTo>
                      <a:pt x="245" y="102"/>
                    </a:lnTo>
                    <a:lnTo>
                      <a:pt x="245" y="98"/>
                    </a:lnTo>
                    <a:lnTo>
                      <a:pt x="244" y="94"/>
                    </a:lnTo>
                    <a:lnTo>
                      <a:pt x="242" y="90"/>
                    </a:lnTo>
                    <a:lnTo>
                      <a:pt x="240" y="89"/>
                    </a:lnTo>
                    <a:lnTo>
                      <a:pt x="237" y="86"/>
                    </a:lnTo>
                    <a:lnTo>
                      <a:pt x="233" y="85"/>
                    </a:lnTo>
                    <a:lnTo>
                      <a:pt x="232" y="82"/>
                    </a:lnTo>
                    <a:lnTo>
                      <a:pt x="230" y="78"/>
                    </a:lnTo>
                    <a:lnTo>
                      <a:pt x="230" y="74"/>
                    </a:lnTo>
                    <a:lnTo>
                      <a:pt x="230" y="69"/>
                    </a:lnTo>
                    <a:lnTo>
                      <a:pt x="229" y="63"/>
                    </a:lnTo>
                    <a:lnTo>
                      <a:pt x="213" y="66"/>
                    </a:lnTo>
                    <a:lnTo>
                      <a:pt x="210" y="59"/>
                    </a:lnTo>
                    <a:lnTo>
                      <a:pt x="187" y="55"/>
                    </a:lnTo>
                    <a:lnTo>
                      <a:pt x="156" y="51"/>
                    </a:lnTo>
                    <a:lnTo>
                      <a:pt x="144" y="45"/>
                    </a:lnTo>
                    <a:lnTo>
                      <a:pt x="141" y="32"/>
                    </a:lnTo>
                    <a:lnTo>
                      <a:pt x="129" y="32"/>
                    </a:lnTo>
                    <a:lnTo>
                      <a:pt x="128" y="27"/>
                    </a:lnTo>
                    <a:lnTo>
                      <a:pt x="82" y="0"/>
                    </a:lnTo>
                    <a:lnTo>
                      <a:pt x="81" y="4"/>
                    </a:lnTo>
                    <a:lnTo>
                      <a:pt x="47" y="14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6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19" y="61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8" y="73"/>
                    </a:lnTo>
                    <a:lnTo>
                      <a:pt x="14" y="77"/>
                    </a:lnTo>
                    <a:lnTo>
                      <a:pt x="16" y="81"/>
                    </a:lnTo>
                    <a:lnTo>
                      <a:pt x="19" y="85"/>
                    </a:lnTo>
                    <a:lnTo>
                      <a:pt x="23" y="96"/>
                    </a:lnTo>
                    <a:lnTo>
                      <a:pt x="26" y="101"/>
                    </a:lnTo>
                    <a:lnTo>
                      <a:pt x="30" y="108"/>
                    </a:lnTo>
                    <a:lnTo>
                      <a:pt x="32" y="110"/>
                    </a:lnTo>
                    <a:lnTo>
                      <a:pt x="36" y="113"/>
                    </a:lnTo>
                    <a:lnTo>
                      <a:pt x="40" y="116"/>
                    </a:lnTo>
                    <a:lnTo>
                      <a:pt x="43" y="119"/>
                    </a:lnTo>
                    <a:lnTo>
                      <a:pt x="45" y="123"/>
                    </a:lnTo>
                    <a:lnTo>
                      <a:pt x="45" y="127"/>
                    </a:lnTo>
                    <a:lnTo>
                      <a:pt x="46" y="133"/>
                    </a:lnTo>
                    <a:lnTo>
                      <a:pt x="46" y="137"/>
                    </a:lnTo>
                    <a:lnTo>
                      <a:pt x="46" y="140"/>
                    </a:lnTo>
                    <a:lnTo>
                      <a:pt x="47" y="144"/>
                    </a:lnTo>
                    <a:lnTo>
                      <a:pt x="49" y="147"/>
                    </a:lnTo>
                    <a:lnTo>
                      <a:pt x="50" y="150"/>
                    </a:lnTo>
                    <a:lnTo>
                      <a:pt x="54" y="152"/>
                    </a:lnTo>
                    <a:lnTo>
                      <a:pt x="61" y="158"/>
                    </a:lnTo>
                    <a:lnTo>
                      <a:pt x="67" y="164"/>
                    </a:lnTo>
                    <a:lnTo>
                      <a:pt x="70" y="168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69" y="186"/>
                    </a:lnTo>
                    <a:lnTo>
                      <a:pt x="70" y="198"/>
                    </a:lnTo>
                    <a:lnTo>
                      <a:pt x="70" y="203"/>
                    </a:lnTo>
                    <a:lnTo>
                      <a:pt x="71" y="207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4" y="209"/>
                    </a:lnTo>
                    <a:lnTo>
                      <a:pt x="74" y="217"/>
                    </a:lnTo>
                    <a:lnTo>
                      <a:pt x="74" y="224"/>
                    </a:lnTo>
                    <a:lnTo>
                      <a:pt x="75" y="232"/>
                    </a:lnTo>
                    <a:lnTo>
                      <a:pt x="77" y="237"/>
                    </a:lnTo>
                    <a:lnTo>
                      <a:pt x="80" y="241"/>
                    </a:lnTo>
                    <a:lnTo>
                      <a:pt x="82" y="245"/>
                    </a:lnTo>
                    <a:lnTo>
                      <a:pt x="86" y="248"/>
                    </a:lnTo>
                    <a:lnTo>
                      <a:pt x="90" y="250"/>
                    </a:lnTo>
                    <a:lnTo>
                      <a:pt x="98" y="255"/>
                    </a:lnTo>
                    <a:lnTo>
                      <a:pt x="102" y="257"/>
                    </a:lnTo>
                    <a:lnTo>
                      <a:pt x="105" y="261"/>
                    </a:lnTo>
                    <a:lnTo>
                      <a:pt x="106" y="264"/>
                    </a:lnTo>
                    <a:lnTo>
                      <a:pt x="108" y="268"/>
                    </a:lnTo>
                    <a:lnTo>
                      <a:pt x="109" y="276"/>
                    </a:lnTo>
                    <a:lnTo>
                      <a:pt x="110" y="284"/>
                    </a:lnTo>
                    <a:lnTo>
                      <a:pt x="112" y="288"/>
                    </a:lnTo>
                    <a:lnTo>
                      <a:pt x="113" y="292"/>
                    </a:lnTo>
                    <a:lnTo>
                      <a:pt x="123" y="298"/>
                    </a:lnTo>
                    <a:lnTo>
                      <a:pt x="136" y="318"/>
                    </a:lnTo>
                    <a:lnTo>
                      <a:pt x="136" y="322"/>
                    </a:lnTo>
                    <a:lnTo>
                      <a:pt x="136" y="32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271"/>
              <p:cNvSpPr>
                <a:spLocks/>
              </p:cNvSpPr>
              <p:nvPr/>
            </p:nvSpPr>
            <p:spPr bwMode="auto">
              <a:xfrm>
                <a:off x="3101" y="2792"/>
                <a:ext cx="40" cy="34"/>
              </a:xfrm>
              <a:custGeom>
                <a:avLst/>
                <a:gdLst>
                  <a:gd name="T0" fmla="*/ 7 w 40"/>
                  <a:gd name="T1" fmla="*/ 15 h 34"/>
                  <a:gd name="T2" fmla="*/ 5 w 40"/>
                  <a:gd name="T3" fmla="*/ 16 h 34"/>
                  <a:gd name="T4" fmla="*/ 4 w 40"/>
                  <a:gd name="T5" fmla="*/ 16 h 34"/>
                  <a:gd name="T6" fmla="*/ 2 w 40"/>
                  <a:gd name="T7" fmla="*/ 16 h 34"/>
                  <a:gd name="T8" fmla="*/ 1 w 40"/>
                  <a:gd name="T9" fmla="*/ 19 h 34"/>
                  <a:gd name="T10" fmla="*/ 0 w 40"/>
                  <a:gd name="T11" fmla="*/ 20 h 34"/>
                  <a:gd name="T12" fmla="*/ 0 w 40"/>
                  <a:gd name="T13" fmla="*/ 23 h 34"/>
                  <a:gd name="T14" fmla="*/ 0 w 40"/>
                  <a:gd name="T15" fmla="*/ 24 h 34"/>
                  <a:gd name="T16" fmla="*/ 1 w 40"/>
                  <a:gd name="T17" fmla="*/ 26 h 34"/>
                  <a:gd name="T18" fmla="*/ 4 w 40"/>
                  <a:gd name="T19" fmla="*/ 27 h 34"/>
                  <a:gd name="T20" fmla="*/ 9 w 40"/>
                  <a:gd name="T21" fmla="*/ 27 h 34"/>
                  <a:gd name="T22" fmla="*/ 11 w 40"/>
                  <a:gd name="T23" fmla="*/ 26 h 34"/>
                  <a:gd name="T24" fmla="*/ 12 w 40"/>
                  <a:gd name="T25" fmla="*/ 26 h 34"/>
                  <a:gd name="T26" fmla="*/ 13 w 40"/>
                  <a:gd name="T27" fmla="*/ 26 h 34"/>
                  <a:gd name="T28" fmla="*/ 15 w 40"/>
                  <a:gd name="T29" fmla="*/ 26 h 34"/>
                  <a:gd name="T30" fmla="*/ 16 w 40"/>
                  <a:gd name="T31" fmla="*/ 27 h 34"/>
                  <a:gd name="T32" fmla="*/ 17 w 40"/>
                  <a:gd name="T33" fmla="*/ 31 h 34"/>
                  <a:gd name="T34" fmla="*/ 19 w 40"/>
                  <a:gd name="T35" fmla="*/ 34 h 34"/>
                  <a:gd name="T36" fmla="*/ 21 w 40"/>
                  <a:gd name="T37" fmla="*/ 32 h 34"/>
                  <a:gd name="T38" fmla="*/ 24 w 40"/>
                  <a:gd name="T39" fmla="*/ 31 h 34"/>
                  <a:gd name="T40" fmla="*/ 24 w 40"/>
                  <a:gd name="T41" fmla="*/ 30 h 34"/>
                  <a:gd name="T42" fmla="*/ 25 w 40"/>
                  <a:gd name="T43" fmla="*/ 26 h 34"/>
                  <a:gd name="T44" fmla="*/ 27 w 40"/>
                  <a:gd name="T45" fmla="*/ 24 h 34"/>
                  <a:gd name="T46" fmla="*/ 28 w 40"/>
                  <a:gd name="T47" fmla="*/ 24 h 34"/>
                  <a:gd name="T48" fmla="*/ 31 w 40"/>
                  <a:gd name="T49" fmla="*/ 26 h 34"/>
                  <a:gd name="T50" fmla="*/ 35 w 40"/>
                  <a:gd name="T51" fmla="*/ 26 h 34"/>
                  <a:gd name="T52" fmla="*/ 39 w 40"/>
                  <a:gd name="T53" fmla="*/ 27 h 34"/>
                  <a:gd name="T54" fmla="*/ 40 w 40"/>
                  <a:gd name="T55" fmla="*/ 26 h 34"/>
                  <a:gd name="T56" fmla="*/ 40 w 40"/>
                  <a:gd name="T57" fmla="*/ 21 h 34"/>
                  <a:gd name="T58" fmla="*/ 40 w 40"/>
                  <a:gd name="T59" fmla="*/ 15 h 34"/>
                  <a:gd name="T60" fmla="*/ 40 w 40"/>
                  <a:gd name="T61" fmla="*/ 11 h 34"/>
                  <a:gd name="T62" fmla="*/ 36 w 40"/>
                  <a:gd name="T63" fmla="*/ 1 h 34"/>
                  <a:gd name="T64" fmla="*/ 32 w 40"/>
                  <a:gd name="T65" fmla="*/ 3 h 34"/>
                  <a:gd name="T66" fmla="*/ 29 w 40"/>
                  <a:gd name="T67" fmla="*/ 4 h 34"/>
                  <a:gd name="T68" fmla="*/ 27 w 40"/>
                  <a:gd name="T69" fmla="*/ 7 h 34"/>
                  <a:gd name="T70" fmla="*/ 25 w 40"/>
                  <a:gd name="T71" fmla="*/ 8 h 34"/>
                  <a:gd name="T72" fmla="*/ 23 w 40"/>
                  <a:gd name="T73" fmla="*/ 8 h 34"/>
                  <a:gd name="T74" fmla="*/ 20 w 40"/>
                  <a:gd name="T75" fmla="*/ 7 h 34"/>
                  <a:gd name="T76" fmla="*/ 17 w 40"/>
                  <a:gd name="T77" fmla="*/ 5 h 34"/>
                  <a:gd name="T78" fmla="*/ 9 w 40"/>
                  <a:gd name="T79" fmla="*/ 0 h 34"/>
                  <a:gd name="T80" fmla="*/ 8 w 40"/>
                  <a:gd name="T81" fmla="*/ 8 h 34"/>
                  <a:gd name="T82" fmla="*/ 8 w 40"/>
                  <a:gd name="T83" fmla="*/ 11 h 34"/>
                  <a:gd name="T84" fmla="*/ 7 w 40"/>
                  <a:gd name="T85" fmla="*/ 13 h 34"/>
                  <a:gd name="T86" fmla="*/ 7 w 40"/>
                  <a:gd name="T87" fmla="*/ 15 h 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7" y="15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7" y="31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36" y="1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272"/>
              <p:cNvSpPr>
                <a:spLocks/>
              </p:cNvSpPr>
              <p:nvPr/>
            </p:nvSpPr>
            <p:spPr bwMode="auto">
              <a:xfrm>
                <a:off x="2978" y="1685"/>
                <a:ext cx="142" cy="115"/>
              </a:xfrm>
              <a:custGeom>
                <a:avLst/>
                <a:gdLst>
                  <a:gd name="T0" fmla="*/ 136 w 142"/>
                  <a:gd name="T1" fmla="*/ 77 h 115"/>
                  <a:gd name="T2" fmla="*/ 131 w 142"/>
                  <a:gd name="T3" fmla="*/ 78 h 115"/>
                  <a:gd name="T4" fmla="*/ 120 w 142"/>
                  <a:gd name="T5" fmla="*/ 73 h 115"/>
                  <a:gd name="T6" fmla="*/ 120 w 142"/>
                  <a:gd name="T7" fmla="*/ 68 h 115"/>
                  <a:gd name="T8" fmla="*/ 119 w 142"/>
                  <a:gd name="T9" fmla="*/ 62 h 115"/>
                  <a:gd name="T10" fmla="*/ 119 w 142"/>
                  <a:gd name="T11" fmla="*/ 54 h 115"/>
                  <a:gd name="T12" fmla="*/ 120 w 142"/>
                  <a:gd name="T13" fmla="*/ 49 h 115"/>
                  <a:gd name="T14" fmla="*/ 119 w 142"/>
                  <a:gd name="T15" fmla="*/ 42 h 115"/>
                  <a:gd name="T16" fmla="*/ 116 w 142"/>
                  <a:gd name="T17" fmla="*/ 31 h 115"/>
                  <a:gd name="T18" fmla="*/ 108 w 142"/>
                  <a:gd name="T19" fmla="*/ 21 h 115"/>
                  <a:gd name="T20" fmla="*/ 104 w 142"/>
                  <a:gd name="T21" fmla="*/ 11 h 115"/>
                  <a:gd name="T22" fmla="*/ 93 w 142"/>
                  <a:gd name="T23" fmla="*/ 0 h 115"/>
                  <a:gd name="T24" fmla="*/ 86 w 142"/>
                  <a:gd name="T25" fmla="*/ 6 h 115"/>
                  <a:gd name="T26" fmla="*/ 82 w 142"/>
                  <a:gd name="T27" fmla="*/ 10 h 115"/>
                  <a:gd name="T28" fmla="*/ 76 w 142"/>
                  <a:gd name="T29" fmla="*/ 12 h 115"/>
                  <a:gd name="T30" fmla="*/ 69 w 142"/>
                  <a:gd name="T31" fmla="*/ 18 h 115"/>
                  <a:gd name="T32" fmla="*/ 64 w 142"/>
                  <a:gd name="T33" fmla="*/ 15 h 115"/>
                  <a:gd name="T34" fmla="*/ 57 w 142"/>
                  <a:gd name="T35" fmla="*/ 11 h 115"/>
                  <a:gd name="T36" fmla="*/ 46 w 142"/>
                  <a:gd name="T37" fmla="*/ 11 h 115"/>
                  <a:gd name="T38" fmla="*/ 41 w 142"/>
                  <a:gd name="T39" fmla="*/ 6 h 115"/>
                  <a:gd name="T40" fmla="*/ 34 w 142"/>
                  <a:gd name="T41" fmla="*/ 19 h 115"/>
                  <a:gd name="T42" fmla="*/ 23 w 142"/>
                  <a:gd name="T43" fmla="*/ 29 h 115"/>
                  <a:gd name="T44" fmla="*/ 19 w 142"/>
                  <a:gd name="T45" fmla="*/ 42 h 115"/>
                  <a:gd name="T46" fmla="*/ 15 w 142"/>
                  <a:gd name="T47" fmla="*/ 58 h 115"/>
                  <a:gd name="T48" fmla="*/ 6 w 142"/>
                  <a:gd name="T49" fmla="*/ 68 h 115"/>
                  <a:gd name="T50" fmla="*/ 4 w 142"/>
                  <a:gd name="T51" fmla="*/ 73 h 115"/>
                  <a:gd name="T52" fmla="*/ 7 w 142"/>
                  <a:gd name="T53" fmla="*/ 84 h 115"/>
                  <a:gd name="T54" fmla="*/ 10 w 142"/>
                  <a:gd name="T55" fmla="*/ 86 h 115"/>
                  <a:gd name="T56" fmla="*/ 16 w 142"/>
                  <a:gd name="T57" fmla="*/ 91 h 115"/>
                  <a:gd name="T58" fmla="*/ 20 w 142"/>
                  <a:gd name="T59" fmla="*/ 92 h 115"/>
                  <a:gd name="T60" fmla="*/ 27 w 142"/>
                  <a:gd name="T61" fmla="*/ 88 h 115"/>
                  <a:gd name="T62" fmla="*/ 35 w 142"/>
                  <a:gd name="T63" fmla="*/ 95 h 115"/>
                  <a:gd name="T64" fmla="*/ 29 w 142"/>
                  <a:gd name="T65" fmla="*/ 96 h 115"/>
                  <a:gd name="T66" fmla="*/ 33 w 142"/>
                  <a:gd name="T67" fmla="*/ 103 h 115"/>
                  <a:gd name="T68" fmla="*/ 45 w 142"/>
                  <a:gd name="T69" fmla="*/ 105 h 115"/>
                  <a:gd name="T70" fmla="*/ 46 w 142"/>
                  <a:gd name="T71" fmla="*/ 108 h 115"/>
                  <a:gd name="T72" fmla="*/ 45 w 142"/>
                  <a:gd name="T73" fmla="*/ 113 h 115"/>
                  <a:gd name="T74" fmla="*/ 55 w 142"/>
                  <a:gd name="T75" fmla="*/ 115 h 115"/>
                  <a:gd name="T76" fmla="*/ 61 w 142"/>
                  <a:gd name="T77" fmla="*/ 113 h 115"/>
                  <a:gd name="T78" fmla="*/ 74 w 142"/>
                  <a:gd name="T79" fmla="*/ 113 h 115"/>
                  <a:gd name="T80" fmla="*/ 85 w 142"/>
                  <a:gd name="T81" fmla="*/ 109 h 115"/>
                  <a:gd name="T82" fmla="*/ 96 w 142"/>
                  <a:gd name="T83" fmla="*/ 103 h 115"/>
                  <a:gd name="T84" fmla="*/ 101 w 142"/>
                  <a:gd name="T85" fmla="*/ 108 h 115"/>
                  <a:gd name="T86" fmla="*/ 108 w 142"/>
                  <a:gd name="T87" fmla="*/ 107 h 115"/>
                  <a:gd name="T88" fmla="*/ 117 w 142"/>
                  <a:gd name="T89" fmla="*/ 104 h 115"/>
                  <a:gd name="T90" fmla="*/ 124 w 142"/>
                  <a:gd name="T91" fmla="*/ 108 h 115"/>
                  <a:gd name="T92" fmla="*/ 128 w 142"/>
                  <a:gd name="T93" fmla="*/ 107 h 115"/>
                  <a:gd name="T94" fmla="*/ 130 w 142"/>
                  <a:gd name="T95" fmla="*/ 103 h 115"/>
                  <a:gd name="T96" fmla="*/ 136 w 142"/>
                  <a:gd name="T97" fmla="*/ 100 h 115"/>
                  <a:gd name="T98" fmla="*/ 136 w 142"/>
                  <a:gd name="T99" fmla="*/ 88 h 115"/>
                  <a:gd name="T100" fmla="*/ 142 w 142"/>
                  <a:gd name="T101" fmla="*/ 78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2" h="115">
                    <a:moveTo>
                      <a:pt x="142" y="77"/>
                    </a:moveTo>
                    <a:lnTo>
                      <a:pt x="139" y="76"/>
                    </a:lnTo>
                    <a:lnTo>
                      <a:pt x="136" y="77"/>
                    </a:lnTo>
                    <a:lnTo>
                      <a:pt x="135" y="77"/>
                    </a:lnTo>
                    <a:lnTo>
                      <a:pt x="134" y="78"/>
                    </a:lnTo>
                    <a:lnTo>
                      <a:pt x="131" y="78"/>
                    </a:lnTo>
                    <a:lnTo>
                      <a:pt x="128" y="77"/>
                    </a:lnTo>
                    <a:lnTo>
                      <a:pt x="125" y="76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19" y="70"/>
                    </a:lnTo>
                    <a:lnTo>
                      <a:pt x="120" y="68"/>
                    </a:lnTo>
                    <a:lnTo>
                      <a:pt x="120" y="65"/>
                    </a:lnTo>
                    <a:lnTo>
                      <a:pt x="119" y="64"/>
                    </a:lnTo>
                    <a:lnTo>
                      <a:pt x="119" y="62"/>
                    </a:lnTo>
                    <a:lnTo>
                      <a:pt x="119" y="61"/>
                    </a:lnTo>
                    <a:lnTo>
                      <a:pt x="120" y="57"/>
                    </a:lnTo>
                    <a:lnTo>
                      <a:pt x="119" y="54"/>
                    </a:lnTo>
                    <a:lnTo>
                      <a:pt x="119" y="51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19" y="46"/>
                    </a:lnTo>
                    <a:lnTo>
                      <a:pt x="117" y="45"/>
                    </a:lnTo>
                    <a:lnTo>
                      <a:pt x="119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2" y="25"/>
                    </a:lnTo>
                    <a:lnTo>
                      <a:pt x="108" y="21"/>
                    </a:lnTo>
                    <a:lnTo>
                      <a:pt x="107" y="19"/>
                    </a:lnTo>
                    <a:lnTo>
                      <a:pt x="105" y="12"/>
                    </a:lnTo>
                    <a:lnTo>
                      <a:pt x="104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0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6" y="6"/>
                    </a:lnTo>
                    <a:lnTo>
                      <a:pt x="86" y="8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6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11"/>
                    </a:lnTo>
                    <a:lnTo>
                      <a:pt x="57" y="11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19" y="42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5" y="58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69"/>
                    </a:lnTo>
                    <a:lnTo>
                      <a:pt x="4" y="73"/>
                    </a:lnTo>
                    <a:lnTo>
                      <a:pt x="7" y="77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8"/>
                    </a:lnTo>
                    <a:lnTo>
                      <a:pt x="16" y="91"/>
                    </a:lnTo>
                    <a:lnTo>
                      <a:pt x="18" y="93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9" y="96"/>
                    </a:lnTo>
                    <a:lnTo>
                      <a:pt x="29" y="99"/>
                    </a:lnTo>
                    <a:lnTo>
                      <a:pt x="30" y="100"/>
                    </a:lnTo>
                    <a:lnTo>
                      <a:pt x="33" y="103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5" y="105"/>
                    </a:lnTo>
                    <a:lnTo>
                      <a:pt x="46" y="107"/>
                    </a:lnTo>
                    <a:lnTo>
                      <a:pt x="47" y="108"/>
                    </a:lnTo>
                    <a:lnTo>
                      <a:pt x="46" y="108"/>
                    </a:lnTo>
                    <a:lnTo>
                      <a:pt x="45" y="109"/>
                    </a:lnTo>
                    <a:lnTo>
                      <a:pt x="43" y="111"/>
                    </a:lnTo>
                    <a:lnTo>
                      <a:pt x="45" y="113"/>
                    </a:lnTo>
                    <a:lnTo>
                      <a:pt x="46" y="115"/>
                    </a:lnTo>
                    <a:lnTo>
                      <a:pt x="51" y="115"/>
                    </a:lnTo>
                    <a:lnTo>
                      <a:pt x="55" y="115"/>
                    </a:lnTo>
                    <a:lnTo>
                      <a:pt x="57" y="113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8" y="115"/>
                    </a:lnTo>
                    <a:lnTo>
                      <a:pt x="70" y="115"/>
                    </a:lnTo>
                    <a:lnTo>
                      <a:pt x="74" y="113"/>
                    </a:lnTo>
                    <a:lnTo>
                      <a:pt x="82" y="112"/>
                    </a:lnTo>
                    <a:lnTo>
                      <a:pt x="84" y="112"/>
                    </a:lnTo>
                    <a:lnTo>
                      <a:pt x="85" y="109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6" y="103"/>
                    </a:lnTo>
                    <a:lnTo>
                      <a:pt x="99" y="104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8" y="107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7" y="104"/>
                    </a:lnTo>
                    <a:lnTo>
                      <a:pt x="120" y="105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25" y="109"/>
                    </a:lnTo>
                    <a:lnTo>
                      <a:pt x="127" y="108"/>
                    </a:lnTo>
                    <a:lnTo>
                      <a:pt x="128" y="107"/>
                    </a:lnTo>
                    <a:lnTo>
                      <a:pt x="131" y="105"/>
                    </a:lnTo>
                    <a:lnTo>
                      <a:pt x="131" y="104"/>
                    </a:lnTo>
                    <a:lnTo>
                      <a:pt x="130" y="103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8" y="95"/>
                    </a:lnTo>
                    <a:lnTo>
                      <a:pt x="136" y="88"/>
                    </a:lnTo>
                    <a:lnTo>
                      <a:pt x="136" y="82"/>
                    </a:lnTo>
                    <a:lnTo>
                      <a:pt x="136" y="78"/>
                    </a:lnTo>
                    <a:lnTo>
                      <a:pt x="142" y="78"/>
                    </a:lnTo>
                    <a:lnTo>
                      <a:pt x="142" y="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273"/>
              <p:cNvSpPr>
                <a:spLocks/>
              </p:cNvSpPr>
              <p:nvPr/>
            </p:nvSpPr>
            <p:spPr bwMode="auto">
              <a:xfrm>
                <a:off x="2464" y="1840"/>
                <a:ext cx="46" cy="116"/>
              </a:xfrm>
              <a:custGeom>
                <a:avLst/>
                <a:gdLst>
                  <a:gd name="T0" fmla="*/ 39 w 46"/>
                  <a:gd name="T1" fmla="*/ 109 h 116"/>
                  <a:gd name="T2" fmla="*/ 40 w 46"/>
                  <a:gd name="T3" fmla="*/ 101 h 116"/>
                  <a:gd name="T4" fmla="*/ 40 w 46"/>
                  <a:gd name="T5" fmla="*/ 98 h 116"/>
                  <a:gd name="T6" fmla="*/ 36 w 46"/>
                  <a:gd name="T7" fmla="*/ 98 h 116"/>
                  <a:gd name="T8" fmla="*/ 33 w 46"/>
                  <a:gd name="T9" fmla="*/ 94 h 116"/>
                  <a:gd name="T10" fmla="*/ 33 w 46"/>
                  <a:gd name="T11" fmla="*/ 92 h 116"/>
                  <a:gd name="T12" fmla="*/ 36 w 46"/>
                  <a:gd name="T13" fmla="*/ 85 h 116"/>
                  <a:gd name="T14" fmla="*/ 37 w 46"/>
                  <a:gd name="T15" fmla="*/ 82 h 116"/>
                  <a:gd name="T16" fmla="*/ 36 w 46"/>
                  <a:gd name="T17" fmla="*/ 77 h 116"/>
                  <a:gd name="T18" fmla="*/ 33 w 46"/>
                  <a:gd name="T19" fmla="*/ 70 h 116"/>
                  <a:gd name="T20" fmla="*/ 36 w 46"/>
                  <a:gd name="T21" fmla="*/ 67 h 116"/>
                  <a:gd name="T22" fmla="*/ 37 w 46"/>
                  <a:gd name="T23" fmla="*/ 65 h 116"/>
                  <a:gd name="T24" fmla="*/ 39 w 46"/>
                  <a:gd name="T25" fmla="*/ 59 h 116"/>
                  <a:gd name="T26" fmla="*/ 37 w 46"/>
                  <a:gd name="T27" fmla="*/ 53 h 116"/>
                  <a:gd name="T28" fmla="*/ 37 w 46"/>
                  <a:gd name="T29" fmla="*/ 47 h 116"/>
                  <a:gd name="T30" fmla="*/ 41 w 46"/>
                  <a:gd name="T31" fmla="*/ 43 h 116"/>
                  <a:gd name="T32" fmla="*/ 43 w 46"/>
                  <a:gd name="T33" fmla="*/ 41 h 116"/>
                  <a:gd name="T34" fmla="*/ 43 w 46"/>
                  <a:gd name="T35" fmla="*/ 35 h 116"/>
                  <a:gd name="T36" fmla="*/ 37 w 46"/>
                  <a:gd name="T37" fmla="*/ 26 h 116"/>
                  <a:gd name="T38" fmla="*/ 36 w 46"/>
                  <a:gd name="T39" fmla="*/ 23 h 116"/>
                  <a:gd name="T40" fmla="*/ 41 w 46"/>
                  <a:gd name="T41" fmla="*/ 18 h 116"/>
                  <a:gd name="T42" fmla="*/ 44 w 46"/>
                  <a:gd name="T43" fmla="*/ 14 h 116"/>
                  <a:gd name="T44" fmla="*/ 46 w 46"/>
                  <a:gd name="T45" fmla="*/ 8 h 116"/>
                  <a:gd name="T46" fmla="*/ 43 w 46"/>
                  <a:gd name="T47" fmla="*/ 7 h 116"/>
                  <a:gd name="T48" fmla="*/ 41 w 46"/>
                  <a:gd name="T49" fmla="*/ 4 h 116"/>
                  <a:gd name="T50" fmla="*/ 37 w 46"/>
                  <a:gd name="T51" fmla="*/ 3 h 116"/>
                  <a:gd name="T52" fmla="*/ 24 w 46"/>
                  <a:gd name="T53" fmla="*/ 4 h 116"/>
                  <a:gd name="T54" fmla="*/ 21 w 46"/>
                  <a:gd name="T55" fmla="*/ 4 h 116"/>
                  <a:gd name="T56" fmla="*/ 20 w 46"/>
                  <a:gd name="T57" fmla="*/ 0 h 116"/>
                  <a:gd name="T58" fmla="*/ 16 w 46"/>
                  <a:gd name="T59" fmla="*/ 0 h 116"/>
                  <a:gd name="T60" fmla="*/ 8 w 46"/>
                  <a:gd name="T61" fmla="*/ 4 h 116"/>
                  <a:gd name="T62" fmla="*/ 12 w 46"/>
                  <a:gd name="T63" fmla="*/ 19 h 116"/>
                  <a:gd name="T64" fmla="*/ 13 w 46"/>
                  <a:gd name="T65" fmla="*/ 32 h 116"/>
                  <a:gd name="T66" fmla="*/ 8 w 46"/>
                  <a:gd name="T67" fmla="*/ 41 h 116"/>
                  <a:gd name="T68" fmla="*/ 2 w 46"/>
                  <a:gd name="T69" fmla="*/ 61 h 116"/>
                  <a:gd name="T70" fmla="*/ 0 w 46"/>
                  <a:gd name="T71" fmla="*/ 65 h 116"/>
                  <a:gd name="T72" fmla="*/ 0 w 46"/>
                  <a:gd name="T73" fmla="*/ 77 h 116"/>
                  <a:gd name="T74" fmla="*/ 5 w 46"/>
                  <a:gd name="T75" fmla="*/ 77 h 116"/>
                  <a:gd name="T76" fmla="*/ 2 w 46"/>
                  <a:gd name="T77" fmla="*/ 81 h 116"/>
                  <a:gd name="T78" fmla="*/ 8 w 46"/>
                  <a:gd name="T79" fmla="*/ 89 h 116"/>
                  <a:gd name="T80" fmla="*/ 9 w 46"/>
                  <a:gd name="T81" fmla="*/ 96 h 116"/>
                  <a:gd name="T82" fmla="*/ 5 w 46"/>
                  <a:gd name="T83" fmla="*/ 116 h 116"/>
                  <a:gd name="T84" fmla="*/ 21 w 46"/>
                  <a:gd name="T85" fmla="*/ 116 h 116"/>
                  <a:gd name="T86" fmla="*/ 40 w 46"/>
                  <a:gd name="T87" fmla="*/ 113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" h="116">
                    <a:moveTo>
                      <a:pt x="40" y="113"/>
                    </a:moveTo>
                    <a:lnTo>
                      <a:pt x="39" y="109"/>
                    </a:lnTo>
                    <a:lnTo>
                      <a:pt x="39" y="105"/>
                    </a:lnTo>
                    <a:lnTo>
                      <a:pt x="40" y="101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3" y="93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6" y="85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1"/>
                    </a:lnTo>
                    <a:lnTo>
                      <a:pt x="36" y="77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9" y="62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1" y="31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8" y="4"/>
                    </a:lnTo>
                    <a:lnTo>
                      <a:pt x="9" y="11"/>
                    </a:lnTo>
                    <a:lnTo>
                      <a:pt x="12" y="19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8" y="41"/>
                    </a:lnTo>
                    <a:lnTo>
                      <a:pt x="5" y="5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2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8" y="102"/>
                    </a:lnTo>
                    <a:lnTo>
                      <a:pt x="5" y="116"/>
                    </a:lnTo>
                    <a:lnTo>
                      <a:pt x="12" y="116"/>
                    </a:lnTo>
                    <a:lnTo>
                      <a:pt x="21" y="116"/>
                    </a:lnTo>
                    <a:lnTo>
                      <a:pt x="31" y="115"/>
                    </a:ln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274"/>
              <p:cNvSpPr>
                <a:spLocks/>
              </p:cNvSpPr>
              <p:nvPr/>
            </p:nvSpPr>
            <p:spPr bwMode="auto">
              <a:xfrm>
                <a:off x="2859" y="1529"/>
                <a:ext cx="181" cy="150"/>
              </a:xfrm>
              <a:custGeom>
                <a:avLst/>
                <a:gdLst>
                  <a:gd name="T0" fmla="*/ 87 w 181"/>
                  <a:gd name="T1" fmla="*/ 8 h 150"/>
                  <a:gd name="T2" fmla="*/ 84 w 181"/>
                  <a:gd name="T3" fmla="*/ 6 h 150"/>
                  <a:gd name="T4" fmla="*/ 72 w 181"/>
                  <a:gd name="T5" fmla="*/ 12 h 150"/>
                  <a:gd name="T6" fmla="*/ 72 w 181"/>
                  <a:gd name="T7" fmla="*/ 6 h 150"/>
                  <a:gd name="T8" fmla="*/ 69 w 181"/>
                  <a:gd name="T9" fmla="*/ 0 h 150"/>
                  <a:gd name="T10" fmla="*/ 59 w 181"/>
                  <a:gd name="T11" fmla="*/ 2 h 150"/>
                  <a:gd name="T12" fmla="*/ 25 w 181"/>
                  <a:gd name="T13" fmla="*/ 18 h 150"/>
                  <a:gd name="T14" fmla="*/ 5 w 181"/>
                  <a:gd name="T15" fmla="*/ 22 h 150"/>
                  <a:gd name="T16" fmla="*/ 1 w 181"/>
                  <a:gd name="T17" fmla="*/ 27 h 150"/>
                  <a:gd name="T18" fmla="*/ 0 w 181"/>
                  <a:gd name="T19" fmla="*/ 38 h 150"/>
                  <a:gd name="T20" fmla="*/ 4 w 181"/>
                  <a:gd name="T21" fmla="*/ 47 h 150"/>
                  <a:gd name="T22" fmla="*/ 2 w 181"/>
                  <a:gd name="T23" fmla="*/ 63 h 150"/>
                  <a:gd name="T24" fmla="*/ 5 w 181"/>
                  <a:gd name="T25" fmla="*/ 69 h 150"/>
                  <a:gd name="T26" fmla="*/ 16 w 181"/>
                  <a:gd name="T27" fmla="*/ 94 h 150"/>
                  <a:gd name="T28" fmla="*/ 24 w 181"/>
                  <a:gd name="T29" fmla="*/ 97 h 150"/>
                  <a:gd name="T30" fmla="*/ 26 w 181"/>
                  <a:gd name="T31" fmla="*/ 100 h 150"/>
                  <a:gd name="T32" fmla="*/ 30 w 181"/>
                  <a:gd name="T33" fmla="*/ 100 h 150"/>
                  <a:gd name="T34" fmla="*/ 34 w 181"/>
                  <a:gd name="T35" fmla="*/ 101 h 150"/>
                  <a:gd name="T36" fmla="*/ 44 w 181"/>
                  <a:gd name="T37" fmla="*/ 109 h 150"/>
                  <a:gd name="T38" fmla="*/ 51 w 181"/>
                  <a:gd name="T39" fmla="*/ 108 h 150"/>
                  <a:gd name="T40" fmla="*/ 55 w 181"/>
                  <a:gd name="T41" fmla="*/ 111 h 150"/>
                  <a:gd name="T42" fmla="*/ 60 w 181"/>
                  <a:gd name="T43" fmla="*/ 116 h 150"/>
                  <a:gd name="T44" fmla="*/ 64 w 181"/>
                  <a:gd name="T45" fmla="*/ 120 h 150"/>
                  <a:gd name="T46" fmla="*/ 74 w 181"/>
                  <a:gd name="T47" fmla="*/ 127 h 150"/>
                  <a:gd name="T48" fmla="*/ 80 w 181"/>
                  <a:gd name="T49" fmla="*/ 125 h 150"/>
                  <a:gd name="T50" fmla="*/ 94 w 181"/>
                  <a:gd name="T51" fmla="*/ 132 h 150"/>
                  <a:gd name="T52" fmla="*/ 103 w 181"/>
                  <a:gd name="T53" fmla="*/ 135 h 150"/>
                  <a:gd name="T54" fmla="*/ 109 w 181"/>
                  <a:gd name="T55" fmla="*/ 128 h 150"/>
                  <a:gd name="T56" fmla="*/ 118 w 181"/>
                  <a:gd name="T57" fmla="*/ 127 h 150"/>
                  <a:gd name="T58" fmla="*/ 127 w 181"/>
                  <a:gd name="T59" fmla="*/ 120 h 150"/>
                  <a:gd name="T60" fmla="*/ 137 w 181"/>
                  <a:gd name="T61" fmla="*/ 125 h 150"/>
                  <a:gd name="T62" fmla="*/ 145 w 181"/>
                  <a:gd name="T63" fmla="*/ 128 h 150"/>
                  <a:gd name="T64" fmla="*/ 152 w 181"/>
                  <a:gd name="T65" fmla="*/ 133 h 150"/>
                  <a:gd name="T66" fmla="*/ 156 w 181"/>
                  <a:gd name="T67" fmla="*/ 142 h 150"/>
                  <a:gd name="T68" fmla="*/ 162 w 181"/>
                  <a:gd name="T69" fmla="*/ 150 h 150"/>
                  <a:gd name="T70" fmla="*/ 172 w 181"/>
                  <a:gd name="T71" fmla="*/ 146 h 150"/>
                  <a:gd name="T72" fmla="*/ 170 w 181"/>
                  <a:gd name="T73" fmla="*/ 136 h 150"/>
                  <a:gd name="T74" fmla="*/ 173 w 181"/>
                  <a:gd name="T75" fmla="*/ 125 h 150"/>
                  <a:gd name="T76" fmla="*/ 180 w 181"/>
                  <a:gd name="T77" fmla="*/ 109 h 150"/>
                  <a:gd name="T78" fmla="*/ 173 w 181"/>
                  <a:gd name="T79" fmla="*/ 98 h 150"/>
                  <a:gd name="T80" fmla="*/ 177 w 181"/>
                  <a:gd name="T81" fmla="*/ 89 h 150"/>
                  <a:gd name="T82" fmla="*/ 177 w 181"/>
                  <a:gd name="T83" fmla="*/ 81 h 150"/>
                  <a:gd name="T84" fmla="*/ 176 w 181"/>
                  <a:gd name="T85" fmla="*/ 76 h 150"/>
                  <a:gd name="T86" fmla="*/ 174 w 181"/>
                  <a:gd name="T87" fmla="*/ 70 h 150"/>
                  <a:gd name="T88" fmla="*/ 176 w 181"/>
                  <a:gd name="T89" fmla="*/ 54 h 150"/>
                  <a:gd name="T90" fmla="*/ 181 w 181"/>
                  <a:gd name="T91" fmla="*/ 42 h 150"/>
                  <a:gd name="T92" fmla="*/ 177 w 181"/>
                  <a:gd name="T93" fmla="*/ 35 h 150"/>
                  <a:gd name="T94" fmla="*/ 176 w 181"/>
                  <a:gd name="T95" fmla="*/ 24 h 150"/>
                  <a:gd name="T96" fmla="*/ 172 w 181"/>
                  <a:gd name="T97" fmla="*/ 19 h 150"/>
                  <a:gd name="T98" fmla="*/ 160 w 181"/>
                  <a:gd name="T99" fmla="*/ 18 h 150"/>
                  <a:gd name="T100" fmla="*/ 141 w 181"/>
                  <a:gd name="T101" fmla="*/ 20 h 150"/>
                  <a:gd name="T102" fmla="*/ 119 w 181"/>
                  <a:gd name="T103" fmla="*/ 19 h 150"/>
                  <a:gd name="T104" fmla="*/ 98 w 181"/>
                  <a:gd name="T105" fmla="*/ 12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1" h="150">
                    <a:moveTo>
                      <a:pt x="91" y="8"/>
                    </a:moveTo>
                    <a:lnTo>
                      <a:pt x="88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7" y="6"/>
                    </a:lnTo>
                    <a:lnTo>
                      <a:pt x="84" y="6"/>
                    </a:lnTo>
                    <a:lnTo>
                      <a:pt x="79" y="10"/>
                    </a:lnTo>
                    <a:lnTo>
                      <a:pt x="75" y="12"/>
                    </a:lnTo>
                    <a:lnTo>
                      <a:pt x="72" y="12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4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39" y="11"/>
                    </a:lnTo>
                    <a:lnTo>
                      <a:pt x="25" y="18"/>
                    </a:lnTo>
                    <a:lnTo>
                      <a:pt x="17" y="19"/>
                    </a:lnTo>
                    <a:lnTo>
                      <a:pt x="10" y="20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6" y="90"/>
                    </a:lnTo>
                    <a:lnTo>
                      <a:pt x="12" y="93"/>
                    </a:lnTo>
                    <a:lnTo>
                      <a:pt x="16" y="94"/>
                    </a:lnTo>
                    <a:lnTo>
                      <a:pt x="18" y="96"/>
                    </a:lnTo>
                    <a:lnTo>
                      <a:pt x="21" y="96"/>
                    </a:lnTo>
                    <a:lnTo>
                      <a:pt x="24" y="97"/>
                    </a:lnTo>
                    <a:lnTo>
                      <a:pt x="25" y="98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1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4" y="109"/>
                    </a:lnTo>
                    <a:lnTo>
                      <a:pt x="47" y="109"/>
                    </a:lnTo>
                    <a:lnTo>
                      <a:pt x="48" y="109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3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9" y="116"/>
                    </a:lnTo>
                    <a:lnTo>
                      <a:pt x="60" y="116"/>
                    </a:lnTo>
                    <a:lnTo>
                      <a:pt x="61" y="116"/>
                    </a:lnTo>
                    <a:lnTo>
                      <a:pt x="63" y="117"/>
                    </a:lnTo>
                    <a:lnTo>
                      <a:pt x="64" y="120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74" y="127"/>
                    </a:lnTo>
                    <a:lnTo>
                      <a:pt x="78" y="127"/>
                    </a:lnTo>
                    <a:lnTo>
                      <a:pt x="79" y="125"/>
                    </a:lnTo>
                    <a:lnTo>
                      <a:pt x="80" y="125"/>
                    </a:lnTo>
                    <a:lnTo>
                      <a:pt x="84" y="127"/>
                    </a:lnTo>
                    <a:lnTo>
                      <a:pt x="88" y="129"/>
                    </a:lnTo>
                    <a:lnTo>
                      <a:pt x="94" y="132"/>
                    </a:lnTo>
                    <a:lnTo>
                      <a:pt x="100" y="135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4" y="132"/>
                    </a:lnTo>
                    <a:lnTo>
                      <a:pt x="107" y="129"/>
                    </a:lnTo>
                    <a:lnTo>
                      <a:pt x="109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8" y="127"/>
                    </a:lnTo>
                    <a:lnTo>
                      <a:pt x="121" y="125"/>
                    </a:lnTo>
                    <a:lnTo>
                      <a:pt x="125" y="121"/>
                    </a:lnTo>
                    <a:lnTo>
                      <a:pt x="127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7" y="125"/>
                    </a:lnTo>
                    <a:lnTo>
                      <a:pt x="139" y="127"/>
                    </a:lnTo>
                    <a:lnTo>
                      <a:pt x="144" y="127"/>
                    </a:lnTo>
                    <a:lnTo>
                      <a:pt x="145" y="128"/>
                    </a:lnTo>
                    <a:lnTo>
                      <a:pt x="148" y="129"/>
                    </a:lnTo>
                    <a:lnTo>
                      <a:pt x="149" y="132"/>
                    </a:lnTo>
                    <a:lnTo>
                      <a:pt x="152" y="133"/>
                    </a:lnTo>
                    <a:lnTo>
                      <a:pt x="153" y="136"/>
                    </a:lnTo>
                    <a:lnTo>
                      <a:pt x="154" y="137"/>
                    </a:lnTo>
                    <a:lnTo>
                      <a:pt x="156" y="142"/>
                    </a:lnTo>
                    <a:lnTo>
                      <a:pt x="157" y="144"/>
                    </a:lnTo>
                    <a:lnTo>
                      <a:pt x="160" y="147"/>
                    </a:lnTo>
                    <a:lnTo>
                      <a:pt x="162" y="150"/>
                    </a:lnTo>
                    <a:lnTo>
                      <a:pt x="168" y="147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3" y="143"/>
                    </a:lnTo>
                    <a:lnTo>
                      <a:pt x="173" y="142"/>
                    </a:lnTo>
                    <a:lnTo>
                      <a:pt x="170" y="136"/>
                    </a:lnTo>
                    <a:lnTo>
                      <a:pt x="169" y="133"/>
                    </a:lnTo>
                    <a:lnTo>
                      <a:pt x="170" y="129"/>
                    </a:lnTo>
                    <a:lnTo>
                      <a:pt x="173" y="125"/>
                    </a:lnTo>
                    <a:lnTo>
                      <a:pt x="176" y="120"/>
                    </a:lnTo>
                    <a:lnTo>
                      <a:pt x="179" y="113"/>
                    </a:lnTo>
                    <a:lnTo>
                      <a:pt x="180" y="109"/>
                    </a:lnTo>
                    <a:lnTo>
                      <a:pt x="176" y="105"/>
                    </a:lnTo>
                    <a:lnTo>
                      <a:pt x="174" y="101"/>
                    </a:lnTo>
                    <a:lnTo>
                      <a:pt x="173" y="98"/>
                    </a:lnTo>
                    <a:lnTo>
                      <a:pt x="173" y="97"/>
                    </a:lnTo>
                    <a:lnTo>
                      <a:pt x="176" y="92"/>
                    </a:lnTo>
                    <a:lnTo>
                      <a:pt x="177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77" y="81"/>
                    </a:lnTo>
                    <a:lnTo>
                      <a:pt x="179" y="81"/>
                    </a:lnTo>
                    <a:lnTo>
                      <a:pt x="177" y="78"/>
                    </a:lnTo>
                    <a:lnTo>
                      <a:pt x="176" y="76"/>
                    </a:lnTo>
                    <a:lnTo>
                      <a:pt x="174" y="73"/>
                    </a:lnTo>
                    <a:lnTo>
                      <a:pt x="174" y="72"/>
                    </a:lnTo>
                    <a:lnTo>
                      <a:pt x="174" y="70"/>
                    </a:lnTo>
                    <a:lnTo>
                      <a:pt x="174" y="69"/>
                    </a:lnTo>
                    <a:lnTo>
                      <a:pt x="176" y="67"/>
                    </a:lnTo>
                    <a:lnTo>
                      <a:pt x="176" y="54"/>
                    </a:lnTo>
                    <a:lnTo>
                      <a:pt x="177" y="50"/>
                    </a:lnTo>
                    <a:lnTo>
                      <a:pt x="180" y="46"/>
                    </a:lnTo>
                    <a:lnTo>
                      <a:pt x="181" y="42"/>
                    </a:lnTo>
                    <a:lnTo>
                      <a:pt x="181" y="41"/>
                    </a:lnTo>
                    <a:lnTo>
                      <a:pt x="180" y="39"/>
                    </a:lnTo>
                    <a:lnTo>
                      <a:pt x="177" y="35"/>
                    </a:lnTo>
                    <a:lnTo>
                      <a:pt x="176" y="30"/>
                    </a:lnTo>
                    <a:lnTo>
                      <a:pt x="174" y="24"/>
                    </a:lnTo>
                    <a:lnTo>
                      <a:pt x="176" y="24"/>
                    </a:lnTo>
                    <a:lnTo>
                      <a:pt x="176" y="23"/>
                    </a:lnTo>
                    <a:lnTo>
                      <a:pt x="174" y="22"/>
                    </a:lnTo>
                    <a:lnTo>
                      <a:pt x="172" y="19"/>
                    </a:lnTo>
                    <a:lnTo>
                      <a:pt x="170" y="19"/>
                    </a:lnTo>
                    <a:lnTo>
                      <a:pt x="166" y="18"/>
                    </a:lnTo>
                    <a:lnTo>
                      <a:pt x="160" y="18"/>
                    </a:lnTo>
                    <a:lnTo>
                      <a:pt x="150" y="18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33" y="19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98" y="12"/>
                    </a:lnTo>
                    <a:lnTo>
                      <a:pt x="92" y="7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275"/>
              <p:cNvSpPr>
                <a:spLocks noEditPoints="1"/>
              </p:cNvSpPr>
              <p:nvPr/>
            </p:nvSpPr>
            <p:spPr bwMode="auto">
              <a:xfrm>
                <a:off x="3490" y="2204"/>
                <a:ext cx="129" cy="200"/>
              </a:xfrm>
              <a:custGeom>
                <a:avLst/>
                <a:gdLst>
                  <a:gd name="T0" fmla="*/ 67 w 129"/>
                  <a:gd name="T1" fmla="*/ 14 h 200"/>
                  <a:gd name="T2" fmla="*/ 65 w 129"/>
                  <a:gd name="T3" fmla="*/ 8 h 200"/>
                  <a:gd name="T4" fmla="*/ 71 w 129"/>
                  <a:gd name="T5" fmla="*/ 9 h 200"/>
                  <a:gd name="T6" fmla="*/ 26 w 129"/>
                  <a:gd name="T7" fmla="*/ 200 h 200"/>
                  <a:gd name="T8" fmla="*/ 35 w 129"/>
                  <a:gd name="T9" fmla="*/ 195 h 200"/>
                  <a:gd name="T10" fmla="*/ 39 w 129"/>
                  <a:gd name="T11" fmla="*/ 191 h 200"/>
                  <a:gd name="T12" fmla="*/ 43 w 129"/>
                  <a:gd name="T13" fmla="*/ 192 h 200"/>
                  <a:gd name="T14" fmla="*/ 46 w 129"/>
                  <a:gd name="T15" fmla="*/ 192 h 200"/>
                  <a:gd name="T16" fmla="*/ 51 w 129"/>
                  <a:gd name="T17" fmla="*/ 189 h 200"/>
                  <a:gd name="T18" fmla="*/ 53 w 129"/>
                  <a:gd name="T19" fmla="*/ 183 h 200"/>
                  <a:gd name="T20" fmla="*/ 55 w 129"/>
                  <a:gd name="T21" fmla="*/ 176 h 200"/>
                  <a:gd name="T22" fmla="*/ 61 w 129"/>
                  <a:gd name="T23" fmla="*/ 175 h 200"/>
                  <a:gd name="T24" fmla="*/ 73 w 129"/>
                  <a:gd name="T25" fmla="*/ 175 h 200"/>
                  <a:gd name="T26" fmla="*/ 80 w 129"/>
                  <a:gd name="T27" fmla="*/ 163 h 200"/>
                  <a:gd name="T28" fmla="*/ 84 w 129"/>
                  <a:gd name="T29" fmla="*/ 160 h 200"/>
                  <a:gd name="T30" fmla="*/ 98 w 129"/>
                  <a:gd name="T31" fmla="*/ 154 h 200"/>
                  <a:gd name="T32" fmla="*/ 97 w 129"/>
                  <a:gd name="T33" fmla="*/ 149 h 200"/>
                  <a:gd name="T34" fmla="*/ 100 w 129"/>
                  <a:gd name="T35" fmla="*/ 132 h 200"/>
                  <a:gd name="T36" fmla="*/ 109 w 129"/>
                  <a:gd name="T37" fmla="*/ 126 h 200"/>
                  <a:gd name="T38" fmla="*/ 112 w 129"/>
                  <a:gd name="T39" fmla="*/ 115 h 200"/>
                  <a:gd name="T40" fmla="*/ 115 w 129"/>
                  <a:gd name="T41" fmla="*/ 106 h 200"/>
                  <a:gd name="T42" fmla="*/ 124 w 129"/>
                  <a:gd name="T43" fmla="*/ 93 h 200"/>
                  <a:gd name="T44" fmla="*/ 129 w 129"/>
                  <a:gd name="T45" fmla="*/ 84 h 200"/>
                  <a:gd name="T46" fmla="*/ 129 w 129"/>
                  <a:gd name="T47" fmla="*/ 79 h 200"/>
                  <a:gd name="T48" fmla="*/ 129 w 129"/>
                  <a:gd name="T49" fmla="*/ 74 h 200"/>
                  <a:gd name="T50" fmla="*/ 127 w 129"/>
                  <a:gd name="T51" fmla="*/ 72 h 200"/>
                  <a:gd name="T52" fmla="*/ 121 w 129"/>
                  <a:gd name="T53" fmla="*/ 72 h 200"/>
                  <a:gd name="T54" fmla="*/ 119 w 129"/>
                  <a:gd name="T55" fmla="*/ 62 h 200"/>
                  <a:gd name="T56" fmla="*/ 116 w 129"/>
                  <a:gd name="T57" fmla="*/ 53 h 200"/>
                  <a:gd name="T58" fmla="*/ 112 w 129"/>
                  <a:gd name="T59" fmla="*/ 49 h 200"/>
                  <a:gd name="T60" fmla="*/ 104 w 129"/>
                  <a:gd name="T61" fmla="*/ 47 h 200"/>
                  <a:gd name="T62" fmla="*/ 93 w 129"/>
                  <a:gd name="T63" fmla="*/ 44 h 200"/>
                  <a:gd name="T64" fmla="*/ 84 w 129"/>
                  <a:gd name="T65" fmla="*/ 33 h 200"/>
                  <a:gd name="T66" fmla="*/ 76 w 129"/>
                  <a:gd name="T67" fmla="*/ 20 h 200"/>
                  <a:gd name="T68" fmla="*/ 71 w 129"/>
                  <a:gd name="T69" fmla="*/ 24 h 200"/>
                  <a:gd name="T70" fmla="*/ 69 w 129"/>
                  <a:gd name="T71" fmla="*/ 27 h 200"/>
                  <a:gd name="T72" fmla="*/ 66 w 129"/>
                  <a:gd name="T73" fmla="*/ 25 h 200"/>
                  <a:gd name="T74" fmla="*/ 62 w 129"/>
                  <a:gd name="T75" fmla="*/ 25 h 200"/>
                  <a:gd name="T76" fmla="*/ 65 w 129"/>
                  <a:gd name="T77" fmla="*/ 29 h 200"/>
                  <a:gd name="T78" fmla="*/ 61 w 129"/>
                  <a:gd name="T79" fmla="*/ 36 h 200"/>
                  <a:gd name="T80" fmla="*/ 58 w 129"/>
                  <a:gd name="T81" fmla="*/ 39 h 200"/>
                  <a:gd name="T82" fmla="*/ 61 w 129"/>
                  <a:gd name="T83" fmla="*/ 40 h 200"/>
                  <a:gd name="T84" fmla="*/ 62 w 129"/>
                  <a:gd name="T85" fmla="*/ 44 h 200"/>
                  <a:gd name="T86" fmla="*/ 59 w 129"/>
                  <a:gd name="T87" fmla="*/ 53 h 200"/>
                  <a:gd name="T88" fmla="*/ 57 w 129"/>
                  <a:gd name="T89" fmla="*/ 62 h 200"/>
                  <a:gd name="T90" fmla="*/ 66 w 129"/>
                  <a:gd name="T91" fmla="*/ 80 h 200"/>
                  <a:gd name="T92" fmla="*/ 58 w 129"/>
                  <a:gd name="T93" fmla="*/ 122 h 200"/>
                  <a:gd name="T94" fmla="*/ 55 w 129"/>
                  <a:gd name="T95" fmla="*/ 130 h 200"/>
                  <a:gd name="T96" fmla="*/ 0 w 129"/>
                  <a:gd name="T97" fmla="*/ 160 h 200"/>
                  <a:gd name="T98" fmla="*/ 26 w 129"/>
                  <a:gd name="T99" fmla="*/ 200 h 2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200">
                    <a:moveTo>
                      <a:pt x="74" y="17"/>
                    </a:moveTo>
                    <a:lnTo>
                      <a:pt x="67" y="14"/>
                    </a:lnTo>
                    <a:lnTo>
                      <a:pt x="69" y="8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71" y="9"/>
                    </a:lnTo>
                    <a:lnTo>
                      <a:pt x="74" y="17"/>
                    </a:lnTo>
                    <a:close/>
                    <a:moveTo>
                      <a:pt x="26" y="200"/>
                    </a:moveTo>
                    <a:lnTo>
                      <a:pt x="31" y="199"/>
                    </a:lnTo>
                    <a:lnTo>
                      <a:pt x="35" y="195"/>
                    </a:lnTo>
                    <a:lnTo>
                      <a:pt x="38" y="192"/>
                    </a:lnTo>
                    <a:lnTo>
                      <a:pt x="39" y="191"/>
                    </a:lnTo>
                    <a:lnTo>
                      <a:pt x="42" y="191"/>
                    </a:lnTo>
                    <a:lnTo>
                      <a:pt x="43" y="192"/>
                    </a:lnTo>
                    <a:lnTo>
                      <a:pt x="45" y="192"/>
                    </a:lnTo>
                    <a:lnTo>
                      <a:pt x="46" y="192"/>
                    </a:lnTo>
                    <a:lnTo>
                      <a:pt x="50" y="191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3"/>
                    </a:lnTo>
                    <a:lnTo>
                      <a:pt x="54" y="179"/>
                    </a:lnTo>
                    <a:lnTo>
                      <a:pt x="55" y="176"/>
                    </a:lnTo>
                    <a:lnTo>
                      <a:pt x="57" y="175"/>
                    </a:lnTo>
                    <a:lnTo>
                      <a:pt x="61" y="175"/>
                    </a:lnTo>
                    <a:lnTo>
                      <a:pt x="65" y="175"/>
                    </a:lnTo>
                    <a:lnTo>
                      <a:pt x="73" y="175"/>
                    </a:lnTo>
                    <a:lnTo>
                      <a:pt x="78" y="165"/>
                    </a:lnTo>
                    <a:lnTo>
                      <a:pt x="80" y="163"/>
                    </a:lnTo>
                    <a:lnTo>
                      <a:pt x="82" y="161"/>
                    </a:lnTo>
                    <a:lnTo>
                      <a:pt x="84" y="160"/>
                    </a:lnTo>
                    <a:lnTo>
                      <a:pt x="88" y="159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7" y="149"/>
                    </a:lnTo>
                    <a:lnTo>
                      <a:pt x="97" y="141"/>
                    </a:lnTo>
                    <a:lnTo>
                      <a:pt x="100" y="132"/>
                    </a:lnTo>
                    <a:lnTo>
                      <a:pt x="101" y="126"/>
                    </a:lnTo>
                    <a:lnTo>
                      <a:pt x="109" y="126"/>
                    </a:lnTo>
                    <a:lnTo>
                      <a:pt x="111" y="121"/>
                    </a:lnTo>
                    <a:lnTo>
                      <a:pt x="112" y="115"/>
                    </a:lnTo>
                    <a:lnTo>
                      <a:pt x="112" y="111"/>
                    </a:lnTo>
                    <a:lnTo>
                      <a:pt x="115" y="106"/>
                    </a:lnTo>
                    <a:lnTo>
                      <a:pt x="119" y="99"/>
                    </a:lnTo>
                    <a:lnTo>
                      <a:pt x="124" y="93"/>
                    </a:lnTo>
                    <a:lnTo>
                      <a:pt x="127" y="88"/>
                    </a:lnTo>
                    <a:lnTo>
                      <a:pt x="129" y="84"/>
                    </a:lnTo>
                    <a:lnTo>
                      <a:pt x="129" y="82"/>
                    </a:lnTo>
                    <a:lnTo>
                      <a:pt x="129" y="79"/>
                    </a:lnTo>
                    <a:lnTo>
                      <a:pt x="129" y="75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4" y="72"/>
                    </a:lnTo>
                    <a:lnTo>
                      <a:pt x="121" y="72"/>
                    </a:lnTo>
                    <a:lnTo>
                      <a:pt x="120" y="68"/>
                    </a:lnTo>
                    <a:lnTo>
                      <a:pt x="119" y="62"/>
                    </a:lnTo>
                    <a:lnTo>
                      <a:pt x="116" y="55"/>
                    </a:lnTo>
                    <a:lnTo>
                      <a:pt x="116" y="53"/>
                    </a:lnTo>
                    <a:lnTo>
                      <a:pt x="115" y="51"/>
                    </a:lnTo>
                    <a:lnTo>
                      <a:pt x="112" y="49"/>
                    </a:lnTo>
                    <a:lnTo>
                      <a:pt x="109" y="48"/>
                    </a:lnTo>
                    <a:lnTo>
                      <a:pt x="104" y="47"/>
                    </a:lnTo>
                    <a:lnTo>
                      <a:pt x="98" y="45"/>
                    </a:lnTo>
                    <a:lnTo>
                      <a:pt x="93" y="44"/>
                    </a:lnTo>
                    <a:lnTo>
                      <a:pt x="88" y="39"/>
                    </a:lnTo>
                    <a:lnTo>
                      <a:pt x="84" y="33"/>
                    </a:lnTo>
                    <a:lnTo>
                      <a:pt x="80" y="28"/>
                    </a:lnTo>
                    <a:lnTo>
                      <a:pt x="76" y="20"/>
                    </a:lnTo>
                    <a:lnTo>
                      <a:pt x="73" y="23"/>
                    </a:lnTo>
                    <a:lnTo>
                      <a:pt x="71" y="24"/>
                    </a:lnTo>
                    <a:lnTo>
                      <a:pt x="70" y="25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5" y="29"/>
                    </a:lnTo>
                    <a:lnTo>
                      <a:pt x="66" y="32"/>
                    </a:lnTo>
                    <a:lnTo>
                      <a:pt x="61" y="36"/>
                    </a:lnTo>
                    <a:lnTo>
                      <a:pt x="59" y="37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9"/>
                    </a:lnTo>
                    <a:lnTo>
                      <a:pt x="59" y="53"/>
                    </a:lnTo>
                    <a:lnTo>
                      <a:pt x="57" y="58"/>
                    </a:lnTo>
                    <a:lnTo>
                      <a:pt x="57" y="62"/>
                    </a:lnTo>
                    <a:lnTo>
                      <a:pt x="55" y="67"/>
                    </a:lnTo>
                    <a:lnTo>
                      <a:pt x="66" y="80"/>
                    </a:lnTo>
                    <a:lnTo>
                      <a:pt x="62" y="106"/>
                    </a:lnTo>
                    <a:lnTo>
                      <a:pt x="58" y="122"/>
                    </a:lnTo>
                    <a:lnTo>
                      <a:pt x="57" y="128"/>
                    </a:lnTo>
                    <a:lnTo>
                      <a:pt x="55" y="130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18" y="191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276"/>
              <p:cNvSpPr>
                <a:spLocks noEditPoints="1"/>
              </p:cNvSpPr>
              <p:nvPr/>
            </p:nvSpPr>
            <p:spPr bwMode="auto">
              <a:xfrm>
                <a:off x="2704" y="1035"/>
                <a:ext cx="441" cy="405"/>
              </a:xfrm>
              <a:custGeom>
                <a:avLst/>
                <a:gdLst>
                  <a:gd name="T0" fmla="*/ 115 w 441"/>
                  <a:gd name="T1" fmla="*/ 353 h 405"/>
                  <a:gd name="T2" fmla="*/ 121 w 441"/>
                  <a:gd name="T3" fmla="*/ 330 h 405"/>
                  <a:gd name="T4" fmla="*/ 122 w 441"/>
                  <a:gd name="T5" fmla="*/ 295 h 405"/>
                  <a:gd name="T6" fmla="*/ 122 w 441"/>
                  <a:gd name="T7" fmla="*/ 246 h 405"/>
                  <a:gd name="T8" fmla="*/ 145 w 441"/>
                  <a:gd name="T9" fmla="*/ 213 h 405"/>
                  <a:gd name="T10" fmla="*/ 171 w 441"/>
                  <a:gd name="T11" fmla="*/ 202 h 405"/>
                  <a:gd name="T12" fmla="*/ 191 w 441"/>
                  <a:gd name="T13" fmla="*/ 148 h 405"/>
                  <a:gd name="T14" fmla="*/ 214 w 441"/>
                  <a:gd name="T15" fmla="*/ 127 h 405"/>
                  <a:gd name="T16" fmla="*/ 237 w 441"/>
                  <a:gd name="T17" fmla="*/ 108 h 405"/>
                  <a:gd name="T18" fmla="*/ 268 w 441"/>
                  <a:gd name="T19" fmla="*/ 81 h 405"/>
                  <a:gd name="T20" fmla="*/ 325 w 441"/>
                  <a:gd name="T21" fmla="*/ 89 h 405"/>
                  <a:gd name="T22" fmla="*/ 355 w 441"/>
                  <a:gd name="T23" fmla="*/ 81 h 405"/>
                  <a:gd name="T24" fmla="*/ 367 w 441"/>
                  <a:gd name="T25" fmla="*/ 54 h 405"/>
                  <a:gd name="T26" fmla="*/ 414 w 441"/>
                  <a:gd name="T27" fmla="*/ 69 h 405"/>
                  <a:gd name="T28" fmla="*/ 430 w 441"/>
                  <a:gd name="T29" fmla="*/ 58 h 405"/>
                  <a:gd name="T30" fmla="*/ 416 w 441"/>
                  <a:gd name="T31" fmla="*/ 49 h 405"/>
                  <a:gd name="T32" fmla="*/ 441 w 441"/>
                  <a:gd name="T33" fmla="*/ 39 h 405"/>
                  <a:gd name="T34" fmla="*/ 424 w 441"/>
                  <a:gd name="T35" fmla="*/ 24 h 405"/>
                  <a:gd name="T36" fmla="*/ 409 w 441"/>
                  <a:gd name="T37" fmla="*/ 19 h 405"/>
                  <a:gd name="T38" fmla="*/ 390 w 441"/>
                  <a:gd name="T39" fmla="*/ 3 h 405"/>
                  <a:gd name="T40" fmla="*/ 374 w 441"/>
                  <a:gd name="T41" fmla="*/ 20 h 405"/>
                  <a:gd name="T42" fmla="*/ 354 w 441"/>
                  <a:gd name="T43" fmla="*/ 42 h 405"/>
                  <a:gd name="T44" fmla="*/ 347 w 441"/>
                  <a:gd name="T45" fmla="*/ 16 h 405"/>
                  <a:gd name="T46" fmla="*/ 335 w 441"/>
                  <a:gd name="T47" fmla="*/ 26 h 405"/>
                  <a:gd name="T48" fmla="*/ 289 w 441"/>
                  <a:gd name="T49" fmla="*/ 27 h 405"/>
                  <a:gd name="T50" fmla="*/ 270 w 441"/>
                  <a:gd name="T51" fmla="*/ 50 h 405"/>
                  <a:gd name="T52" fmla="*/ 255 w 441"/>
                  <a:gd name="T53" fmla="*/ 50 h 405"/>
                  <a:gd name="T54" fmla="*/ 237 w 441"/>
                  <a:gd name="T55" fmla="*/ 61 h 405"/>
                  <a:gd name="T56" fmla="*/ 223 w 441"/>
                  <a:gd name="T57" fmla="*/ 66 h 405"/>
                  <a:gd name="T58" fmla="*/ 214 w 441"/>
                  <a:gd name="T59" fmla="*/ 74 h 405"/>
                  <a:gd name="T60" fmla="*/ 191 w 441"/>
                  <a:gd name="T61" fmla="*/ 109 h 405"/>
                  <a:gd name="T62" fmla="*/ 180 w 441"/>
                  <a:gd name="T63" fmla="*/ 147 h 405"/>
                  <a:gd name="T64" fmla="*/ 159 w 441"/>
                  <a:gd name="T65" fmla="*/ 158 h 405"/>
                  <a:gd name="T66" fmla="*/ 155 w 441"/>
                  <a:gd name="T67" fmla="*/ 178 h 405"/>
                  <a:gd name="T68" fmla="*/ 110 w 441"/>
                  <a:gd name="T69" fmla="*/ 214 h 405"/>
                  <a:gd name="T70" fmla="*/ 98 w 441"/>
                  <a:gd name="T71" fmla="*/ 236 h 405"/>
                  <a:gd name="T72" fmla="*/ 103 w 441"/>
                  <a:gd name="T73" fmla="*/ 244 h 405"/>
                  <a:gd name="T74" fmla="*/ 67 w 441"/>
                  <a:gd name="T75" fmla="*/ 234 h 405"/>
                  <a:gd name="T76" fmla="*/ 62 w 441"/>
                  <a:gd name="T77" fmla="*/ 256 h 405"/>
                  <a:gd name="T78" fmla="*/ 37 w 441"/>
                  <a:gd name="T79" fmla="*/ 275 h 405"/>
                  <a:gd name="T80" fmla="*/ 24 w 441"/>
                  <a:gd name="T81" fmla="*/ 299 h 405"/>
                  <a:gd name="T82" fmla="*/ 5 w 441"/>
                  <a:gd name="T83" fmla="*/ 323 h 405"/>
                  <a:gd name="T84" fmla="*/ 21 w 441"/>
                  <a:gd name="T85" fmla="*/ 342 h 405"/>
                  <a:gd name="T86" fmla="*/ 8 w 441"/>
                  <a:gd name="T87" fmla="*/ 368 h 405"/>
                  <a:gd name="T88" fmla="*/ 15 w 441"/>
                  <a:gd name="T89" fmla="*/ 385 h 405"/>
                  <a:gd name="T90" fmla="*/ 40 w 441"/>
                  <a:gd name="T91" fmla="*/ 405 h 405"/>
                  <a:gd name="T92" fmla="*/ 87 w 441"/>
                  <a:gd name="T93" fmla="*/ 385 h 405"/>
                  <a:gd name="T94" fmla="*/ 39 w 441"/>
                  <a:gd name="T95" fmla="*/ 310 h 405"/>
                  <a:gd name="T96" fmla="*/ 29 w 441"/>
                  <a:gd name="T97" fmla="*/ 312 h 405"/>
                  <a:gd name="T98" fmla="*/ 41 w 441"/>
                  <a:gd name="T99" fmla="*/ 285 h 405"/>
                  <a:gd name="T100" fmla="*/ 156 w 441"/>
                  <a:gd name="T101" fmla="*/ 108 h 405"/>
                  <a:gd name="T102" fmla="*/ 211 w 441"/>
                  <a:gd name="T103" fmla="*/ 101 h 405"/>
                  <a:gd name="T104" fmla="*/ 173 w 441"/>
                  <a:gd name="T105" fmla="*/ 81 h 405"/>
                  <a:gd name="T106" fmla="*/ 185 w 441"/>
                  <a:gd name="T107" fmla="*/ 84 h 405"/>
                  <a:gd name="T108" fmla="*/ 191 w 441"/>
                  <a:gd name="T109" fmla="*/ 85 h 405"/>
                  <a:gd name="T110" fmla="*/ 229 w 441"/>
                  <a:gd name="T111" fmla="*/ 46 h 405"/>
                  <a:gd name="T112" fmla="*/ 239 w 441"/>
                  <a:gd name="T113" fmla="*/ 42 h 405"/>
                  <a:gd name="T114" fmla="*/ 265 w 441"/>
                  <a:gd name="T115" fmla="*/ 26 h 405"/>
                  <a:gd name="T116" fmla="*/ 408 w 441"/>
                  <a:gd name="T117" fmla="*/ 28 h 405"/>
                  <a:gd name="T118" fmla="*/ 297 w 441"/>
                  <a:gd name="T119" fmla="*/ 24 h 405"/>
                  <a:gd name="T120" fmla="*/ 312 w 441"/>
                  <a:gd name="T121" fmla="*/ 28 h 405"/>
                  <a:gd name="T122" fmla="*/ 299 w 441"/>
                  <a:gd name="T123" fmla="*/ 7 h 405"/>
                  <a:gd name="T124" fmla="*/ 307 w 441"/>
                  <a:gd name="T125" fmla="*/ 3 h 4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41" h="405">
                    <a:moveTo>
                      <a:pt x="110" y="378"/>
                    </a:moveTo>
                    <a:lnTo>
                      <a:pt x="111" y="378"/>
                    </a:lnTo>
                    <a:lnTo>
                      <a:pt x="115" y="378"/>
                    </a:lnTo>
                    <a:lnTo>
                      <a:pt x="117" y="378"/>
                    </a:lnTo>
                    <a:lnTo>
                      <a:pt x="118" y="376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7" y="364"/>
                    </a:lnTo>
                    <a:lnTo>
                      <a:pt x="115" y="362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4" y="354"/>
                    </a:lnTo>
                    <a:lnTo>
                      <a:pt x="115" y="353"/>
                    </a:lnTo>
                    <a:lnTo>
                      <a:pt x="118" y="351"/>
                    </a:lnTo>
                    <a:lnTo>
                      <a:pt x="118" y="350"/>
                    </a:lnTo>
                    <a:lnTo>
                      <a:pt x="120" y="347"/>
                    </a:lnTo>
                    <a:lnTo>
                      <a:pt x="120" y="346"/>
                    </a:lnTo>
                    <a:lnTo>
                      <a:pt x="121" y="346"/>
                    </a:lnTo>
                    <a:lnTo>
                      <a:pt x="122" y="345"/>
                    </a:lnTo>
                    <a:lnTo>
                      <a:pt x="124" y="342"/>
                    </a:lnTo>
                    <a:lnTo>
                      <a:pt x="122" y="341"/>
                    </a:lnTo>
                    <a:lnTo>
                      <a:pt x="121" y="338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20" y="333"/>
                    </a:lnTo>
                    <a:lnTo>
                      <a:pt x="121" y="330"/>
                    </a:lnTo>
                    <a:lnTo>
                      <a:pt x="121" y="327"/>
                    </a:lnTo>
                    <a:lnTo>
                      <a:pt x="121" y="316"/>
                    </a:lnTo>
                    <a:lnTo>
                      <a:pt x="122" y="318"/>
                    </a:lnTo>
                    <a:lnTo>
                      <a:pt x="124" y="316"/>
                    </a:lnTo>
                    <a:lnTo>
                      <a:pt x="126" y="315"/>
                    </a:lnTo>
                    <a:lnTo>
                      <a:pt x="129" y="314"/>
                    </a:lnTo>
                    <a:lnTo>
                      <a:pt x="129" y="311"/>
                    </a:lnTo>
                    <a:lnTo>
                      <a:pt x="129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6" y="296"/>
                    </a:lnTo>
                    <a:lnTo>
                      <a:pt x="124" y="296"/>
                    </a:lnTo>
                    <a:lnTo>
                      <a:pt x="122" y="295"/>
                    </a:lnTo>
                    <a:lnTo>
                      <a:pt x="122" y="294"/>
                    </a:lnTo>
                    <a:lnTo>
                      <a:pt x="122" y="290"/>
                    </a:lnTo>
                    <a:lnTo>
                      <a:pt x="124" y="287"/>
                    </a:lnTo>
                    <a:lnTo>
                      <a:pt x="125" y="283"/>
                    </a:lnTo>
                    <a:lnTo>
                      <a:pt x="125" y="279"/>
                    </a:lnTo>
                    <a:lnTo>
                      <a:pt x="124" y="272"/>
                    </a:lnTo>
                    <a:lnTo>
                      <a:pt x="124" y="264"/>
                    </a:lnTo>
                    <a:lnTo>
                      <a:pt x="124" y="260"/>
                    </a:lnTo>
                    <a:lnTo>
                      <a:pt x="125" y="257"/>
                    </a:lnTo>
                    <a:lnTo>
                      <a:pt x="125" y="255"/>
                    </a:lnTo>
                    <a:lnTo>
                      <a:pt x="125" y="252"/>
                    </a:lnTo>
                    <a:lnTo>
                      <a:pt x="124" y="249"/>
                    </a:lnTo>
                    <a:lnTo>
                      <a:pt x="122" y="246"/>
                    </a:lnTo>
                    <a:lnTo>
                      <a:pt x="122" y="245"/>
                    </a:lnTo>
                    <a:lnTo>
                      <a:pt x="124" y="244"/>
                    </a:lnTo>
                    <a:lnTo>
                      <a:pt x="126" y="240"/>
                    </a:lnTo>
                    <a:lnTo>
                      <a:pt x="130" y="237"/>
                    </a:lnTo>
                    <a:lnTo>
                      <a:pt x="132" y="236"/>
                    </a:lnTo>
                    <a:lnTo>
                      <a:pt x="132" y="234"/>
                    </a:lnTo>
                    <a:lnTo>
                      <a:pt x="133" y="230"/>
                    </a:lnTo>
                    <a:lnTo>
                      <a:pt x="136" y="226"/>
                    </a:lnTo>
                    <a:lnTo>
                      <a:pt x="138" y="222"/>
                    </a:lnTo>
                    <a:lnTo>
                      <a:pt x="140" y="220"/>
                    </a:lnTo>
                    <a:lnTo>
                      <a:pt x="141" y="218"/>
                    </a:lnTo>
                    <a:lnTo>
                      <a:pt x="141" y="215"/>
                    </a:lnTo>
                    <a:lnTo>
                      <a:pt x="145" y="213"/>
                    </a:lnTo>
                    <a:lnTo>
                      <a:pt x="149" y="210"/>
                    </a:lnTo>
                    <a:lnTo>
                      <a:pt x="153" y="209"/>
                    </a:lnTo>
                    <a:lnTo>
                      <a:pt x="155" y="209"/>
                    </a:lnTo>
                    <a:lnTo>
                      <a:pt x="156" y="209"/>
                    </a:lnTo>
                    <a:lnTo>
                      <a:pt x="159" y="211"/>
                    </a:lnTo>
                    <a:lnTo>
                      <a:pt x="161" y="214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8" y="214"/>
                    </a:lnTo>
                    <a:lnTo>
                      <a:pt x="171" y="206"/>
                    </a:lnTo>
                    <a:lnTo>
                      <a:pt x="171" y="205"/>
                    </a:lnTo>
                    <a:lnTo>
                      <a:pt x="171" y="202"/>
                    </a:lnTo>
                    <a:lnTo>
                      <a:pt x="171" y="197"/>
                    </a:lnTo>
                    <a:lnTo>
                      <a:pt x="169" y="189"/>
                    </a:lnTo>
                    <a:lnTo>
                      <a:pt x="171" y="187"/>
                    </a:lnTo>
                    <a:lnTo>
                      <a:pt x="173" y="185"/>
                    </a:lnTo>
                    <a:lnTo>
                      <a:pt x="180" y="180"/>
                    </a:lnTo>
                    <a:lnTo>
                      <a:pt x="181" y="179"/>
                    </a:lnTo>
                    <a:lnTo>
                      <a:pt x="183" y="176"/>
                    </a:lnTo>
                    <a:lnTo>
                      <a:pt x="185" y="170"/>
                    </a:lnTo>
                    <a:lnTo>
                      <a:pt x="188" y="164"/>
                    </a:lnTo>
                    <a:lnTo>
                      <a:pt x="188" y="159"/>
                    </a:lnTo>
                    <a:lnTo>
                      <a:pt x="189" y="156"/>
                    </a:lnTo>
                    <a:lnTo>
                      <a:pt x="189" y="152"/>
                    </a:lnTo>
                    <a:lnTo>
                      <a:pt x="191" y="148"/>
                    </a:lnTo>
                    <a:lnTo>
                      <a:pt x="192" y="147"/>
                    </a:lnTo>
                    <a:lnTo>
                      <a:pt x="194" y="147"/>
                    </a:lnTo>
                    <a:lnTo>
                      <a:pt x="196" y="147"/>
                    </a:lnTo>
                    <a:lnTo>
                      <a:pt x="199" y="147"/>
                    </a:lnTo>
                    <a:lnTo>
                      <a:pt x="200" y="145"/>
                    </a:lnTo>
                    <a:lnTo>
                      <a:pt x="200" y="143"/>
                    </a:lnTo>
                    <a:lnTo>
                      <a:pt x="200" y="141"/>
                    </a:lnTo>
                    <a:lnTo>
                      <a:pt x="202" y="140"/>
                    </a:lnTo>
                    <a:lnTo>
                      <a:pt x="203" y="139"/>
                    </a:lnTo>
                    <a:lnTo>
                      <a:pt x="208" y="135"/>
                    </a:lnTo>
                    <a:lnTo>
                      <a:pt x="212" y="132"/>
                    </a:lnTo>
                    <a:lnTo>
                      <a:pt x="214" y="129"/>
                    </a:lnTo>
                    <a:lnTo>
                      <a:pt x="214" y="127"/>
                    </a:lnTo>
                    <a:lnTo>
                      <a:pt x="214" y="124"/>
                    </a:lnTo>
                    <a:lnTo>
                      <a:pt x="215" y="120"/>
                    </a:lnTo>
                    <a:lnTo>
                      <a:pt x="218" y="113"/>
                    </a:lnTo>
                    <a:lnTo>
                      <a:pt x="219" y="110"/>
                    </a:lnTo>
                    <a:lnTo>
                      <a:pt x="222" y="109"/>
                    </a:lnTo>
                    <a:lnTo>
                      <a:pt x="223" y="106"/>
                    </a:lnTo>
                    <a:lnTo>
                      <a:pt x="231" y="113"/>
                    </a:lnTo>
                    <a:lnTo>
                      <a:pt x="237" y="117"/>
                    </a:lnTo>
                    <a:lnTo>
                      <a:pt x="235" y="116"/>
                    </a:lnTo>
                    <a:lnTo>
                      <a:pt x="235" y="115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8"/>
                    </a:lnTo>
                    <a:lnTo>
                      <a:pt x="237" y="105"/>
                    </a:lnTo>
                    <a:lnTo>
                      <a:pt x="238" y="104"/>
                    </a:lnTo>
                    <a:lnTo>
                      <a:pt x="241" y="104"/>
                    </a:lnTo>
                    <a:lnTo>
                      <a:pt x="242" y="102"/>
                    </a:lnTo>
                    <a:lnTo>
                      <a:pt x="243" y="102"/>
                    </a:lnTo>
                    <a:lnTo>
                      <a:pt x="247" y="104"/>
                    </a:lnTo>
                    <a:lnTo>
                      <a:pt x="254" y="105"/>
                    </a:lnTo>
                    <a:lnTo>
                      <a:pt x="257" y="105"/>
                    </a:lnTo>
                    <a:lnTo>
                      <a:pt x="258" y="102"/>
                    </a:lnTo>
                    <a:lnTo>
                      <a:pt x="259" y="97"/>
                    </a:lnTo>
                    <a:lnTo>
                      <a:pt x="262" y="88"/>
                    </a:lnTo>
                    <a:lnTo>
                      <a:pt x="259" y="81"/>
                    </a:lnTo>
                    <a:lnTo>
                      <a:pt x="268" y="81"/>
                    </a:lnTo>
                    <a:lnTo>
                      <a:pt x="276" y="77"/>
                    </a:lnTo>
                    <a:lnTo>
                      <a:pt x="276" y="73"/>
                    </a:lnTo>
                    <a:lnTo>
                      <a:pt x="277" y="71"/>
                    </a:lnTo>
                    <a:lnTo>
                      <a:pt x="280" y="70"/>
                    </a:lnTo>
                    <a:lnTo>
                      <a:pt x="284" y="70"/>
                    </a:lnTo>
                    <a:lnTo>
                      <a:pt x="303" y="92"/>
                    </a:lnTo>
                    <a:lnTo>
                      <a:pt x="309" y="90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0" y="90"/>
                    </a:lnTo>
                    <a:lnTo>
                      <a:pt x="324" y="92"/>
                    </a:lnTo>
                    <a:lnTo>
                      <a:pt x="325" y="90"/>
                    </a:lnTo>
                    <a:lnTo>
                      <a:pt x="325" y="89"/>
                    </a:lnTo>
                    <a:lnTo>
                      <a:pt x="327" y="89"/>
                    </a:lnTo>
                    <a:lnTo>
                      <a:pt x="328" y="89"/>
                    </a:lnTo>
                    <a:lnTo>
                      <a:pt x="331" y="89"/>
                    </a:lnTo>
                    <a:lnTo>
                      <a:pt x="332" y="90"/>
                    </a:lnTo>
                    <a:lnTo>
                      <a:pt x="332" y="92"/>
                    </a:lnTo>
                    <a:lnTo>
                      <a:pt x="343" y="98"/>
                    </a:lnTo>
                    <a:lnTo>
                      <a:pt x="343" y="96"/>
                    </a:lnTo>
                    <a:lnTo>
                      <a:pt x="343" y="94"/>
                    </a:lnTo>
                    <a:lnTo>
                      <a:pt x="346" y="92"/>
                    </a:lnTo>
                    <a:lnTo>
                      <a:pt x="348" y="90"/>
                    </a:lnTo>
                    <a:lnTo>
                      <a:pt x="351" y="88"/>
                    </a:lnTo>
                    <a:lnTo>
                      <a:pt x="354" y="85"/>
                    </a:lnTo>
                    <a:lnTo>
                      <a:pt x="355" y="81"/>
                    </a:lnTo>
                    <a:lnTo>
                      <a:pt x="355" y="77"/>
                    </a:lnTo>
                    <a:lnTo>
                      <a:pt x="354" y="75"/>
                    </a:lnTo>
                    <a:lnTo>
                      <a:pt x="352" y="73"/>
                    </a:lnTo>
                    <a:lnTo>
                      <a:pt x="352" y="70"/>
                    </a:lnTo>
                    <a:lnTo>
                      <a:pt x="354" y="69"/>
                    </a:lnTo>
                    <a:lnTo>
                      <a:pt x="354" y="67"/>
                    </a:lnTo>
                    <a:lnTo>
                      <a:pt x="355" y="67"/>
                    </a:lnTo>
                    <a:lnTo>
                      <a:pt x="355" y="65"/>
                    </a:lnTo>
                    <a:lnTo>
                      <a:pt x="356" y="62"/>
                    </a:lnTo>
                    <a:lnTo>
                      <a:pt x="359" y="61"/>
                    </a:lnTo>
                    <a:lnTo>
                      <a:pt x="363" y="58"/>
                    </a:lnTo>
                    <a:lnTo>
                      <a:pt x="366" y="57"/>
                    </a:lnTo>
                    <a:lnTo>
                      <a:pt x="367" y="54"/>
                    </a:lnTo>
                    <a:lnTo>
                      <a:pt x="369" y="50"/>
                    </a:lnTo>
                    <a:lnTo>
                      <a:pt x="373" y="51"/>
                    </a:lnTo>
                    <a:lnTo>
                      <a:pt x="377" y="53"/>
                    </a:lnTo>
                    <a:lnTo>
                      <a:pt x="381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7" y="50"/>
                    </a:lnTo>
                    <a:lnTo>
                      <a:pt x="393" y="46"/>
                    </a:lnTo>
                    <a:lnTo>
                      <a:pt x="397" y="53"/>
                    </a:lnTo>
                    <a:lnTo>
                      <a:pt x="399" y="57"/>
                    </a:lnTo>
                    <a:lnTo>
                      <a:pt x="402" y="61"/>
                    </a:lnTo>
                    <a:lnTo>
                      <a:pt x="409" y="65"/>
                    </a:lnTo>
                    <a:lnTo>
                      <a:pt x="414" y="69"/>
                    </a:lnTo>
                    <a:lnTo>
                      <a:pt x="417" y="70"/>
                    </a:lnTo>
                    <a:lnTo>
                      <a:pt x="420" y="70"/>
                    </a:lnTo>
                    <a:lnTo>
                      <a:pt x="421" y="69"/>
                    </a:lnTo>
                    <a:lnTo>
                      <a:pt x="421" y="74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6" y="73"/>
                    </a:lnTo>
                    <a:lnTo>
                      <a:pt x="428" y="70"/>
                    </a:lnTo>
                    <a:lnTo>
                      <a:pt x="428" y="63"/>
                    </a:lnTo>
                    <a:lnTo>
                      <a:pt x="428" y="59"/>
                    </a:lnTo>
                    <a:lnTo>
                      <a:pt x="426" y="59"/>
                    </a:lnTo>
                    <a:lnTo>
                      <a:pt x="430" y="58"/>
                    </a:lnTo>
                    <a:lnTo>
                      <a:pt x="433" y="58"/>
                    </a:lnTo>
                    <a:lnTo>
                      <a:pt x="434" y="55"/>
                    </a:lnTo>
                    <a:lnTo>
                      <a:pt x="436" y="54"/>
                    </a:lnTo>
                    <a:lnTo>
                      <a:pt x="436" y="53"/>
                    </a:lnTo>
                    <a:lnTo>
                      <a:pt x="439" y="50"/>
                    </a:lnTo>
                    <a:lnTo>
                      <a:pt x="441" y="47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30" y="51"/>
                    </a:lnTo>
                    <a:lnTo>
                      <a:pt x="425" y="53"/>
                    </a:lnTo>
                    <a:lnTo>
                      <a:pt x="422" y="53"/>
                    </a:lnTo>
                    <a:lnTo>
                      <a:pt x="418" y="54"/>
                    </a:lnTo>
                    <a:lnTo>
                      <a:pt x="416" y="49"/>
                    </a:lnTo>
                    <a:lnTo>
                      <a:pt x="414" y="46"/>
                    </a:lnTo>
                    <a:lnTo>
                      <a:pt x="413" y="45"/>
                    </a:lnTo>
                    <a:lnTo>
                      <a:pt x="416" y="43"/>
                    </a:lnTo>
                    <a:lnTo>
                      <a:pt x="420" y="45"/>
                    </a:lnTo>
                    <a:lnTo>
                      <a:pt x="422" y="45"/>
                    </a:lnTo>
                    <a:lnTo>
                      <a:pt x="425" y="45"/>
                    </a:lnTo>
                    <a:lnTo>
                      <a:pt x="428" y="40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34" y="36"/>
                    </a:lnTo>
                    <a:lnTo>
                      <a:pt x="436" y="38"/>
                    </a:lnTo>
                    <a:lnTo>
                      <a:pt x="439" y="39"/>
                    </a:lnTo>
                    <a:lnTo>
                      <a:pt x="441" y="39"/>
                    </a:lnTo>
                    <a:lnTo>
                      <a:pt x="440" y="36"/>
                    </a:lnTo>
                    <a:lnTo>
                      <a:pt x="439" y="32"/>
                    </a:lnTo>
                    <a:lnTo>
                      <a:pt x="436" y="26"/>
                    </a:lnTo>
                    <a:lnTo>
                      <a:pt x="433" y="26"/>
                    </a:lnTo>
                    <a:lnTo>
                      <a:pt x="433" y="27"/>
                    </a:lnTo>
                    <a:lnTo>
                      <a:pt x="433" y="28"/>
                    </a:lnTo>
                    <a:lnTo>
                      <a:pt x="429" y="28"/>
                    </a:lnTo>
                    <a:lnTo>
                      <a:pt x="425" y="28"/>
                    </a:lnTo>
                    <a:lnTo>
                      <a:pt x="426" y="26"/>
                    </a:lnTo>
                    <a:lnTo>
                      <a:pt x="428" y="23"/>
                    </a:lnTo>
                    <a:lnTo>
                      <a:pt x="429" y="20"/>
                    </a:lnTo>
                    <a:lnTo>
                      <a:pt x="426" y="22"/>
                    </a:lnTo>
                    <a:lnTo>
                      <a:pt x="424" y="24"/>
                    </a:lnTo>
                    <a:lnTo>
                      <a:pt x="421" y="26"/>
                    </a:lnTo>
                    <a:lnTo>
                      <a:pt x="421" y="20"/>
                    </a:lnTo>
                    <a:lnTo>
                      <a:pt x="416" y="20"/>
                    </a:lnTo>
                    <a:lnTo>
                      <a:pt x="416" y="18"/>
                    </a:lnTo>
                    <a:lnTo>
                      <a:pt x="418" y="16"/>
                    </a:lnTo>
                    <a:lnTo>
                      <a:pt x="416" y="16"/>
                    </a:lnTo>
                    <a:lnTo>
                      <a:pt x="414" y="15"/>
                    </a:lnTo>
                    <a:lnTo>
                      <a:pt x="413" y="12"/>
                    </a:lnTo>
                    <a:lnTo>
                      <a:pt x="410" y="14"/>
                    </a:lnTo>
                    <a:lnTo>
                      <a:pt x="409" y="14"/>
                    </a:lnTo>
                    <a:lnTo>
                      <a:pt x="409" y="15"/>
                    </a:lnTo>
                    <a:lnTo>
                      <a:pt x="409" y="16"/>
                    </a:lnTo>
                    <a:lnTo>
                      <a:pt x="409" y="19"/>
                    </a:lnTo>
                    <a:lnTo>
                      <a:pt x="408" y="20"/>
                    </a:lnTo>
                    <a:lnTo>
                      <a:pt x="404" y="22"/>
                    </a:lnTo>
                    <a:lnTo>
                      <a:pt x="397" y="23"/>
                    </a:lnTo>
                    <a:lnTo>
                      <a:pt x="398" y="18"/>
                    </a:lnTo>
                    <a:lnTo>
                      <a:pt x="397" y="14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4" y="11"/>
                    </a:lnTo>
                    <a:lnTo>
                      <a:pt x="402" y="8"/>
                    </a:lnTo>
                    <a:lnTo>
                      <a:pt x="399" y="8"/>
                    </a:lnTo>
                    <a:lnTo>
                      <a:pt x="401" y="8"/>
                    </a:lnTo>
                    <a:lnTo>
                      <a:pt x="398" y="5"/>
                    </a:lnTo>
                    <a:lnTo>
                      <a:pt x="390" y="3"/>
                    </a:lnTo>
                    <a:lnTo>
                      <a:pt x="387" y="11"/>
                    </a:lnTo>
                    <a:lnTo>
                      <a:pt x="385" y="12"/>
                    </a:lnTo>
                    <a:lnTo>
                      <a:pt x="382" y="14"/>
                    </a:lnTo>
                    <a:lnTo>
                      <a:pt x="385" y="20"/>
                    </a:lnTo>
                    <a:lnTo>
                      <a:pt x="379" y="26"/>
                    </a:lnTo>
                    <a:lnTo>
                      <a:pt x="374" y="28"/>
                    </a:lnTo>
                    <a:lnTo>
                      <a:pt x="374" y="31"/>
                    </a:lnTo>
                    <a:lnTo>
                      <a:pt x="373" y="31"/>
                    </a:lnTo>
                    <a:lnTo>
                      <a:pt x="371" y="31"/>
                    </a:lnTo>
                    <a:lnTo>
                      <a:pt x="371" y="27"/>
                    </a:lnTo>
                    <a:lnTo>
                      <a:pt x="371" y="20"/>
                    </a:lnTo>
                    <a:lnTo>
                      <a:pt x="373" y="20"/>
                    </a:lnTo>
                    <a:lnTo>
                      <a:pt x="374" y="20"/>
                    </a:lnTo>
                    <a:lnTo>
                      <a:pt x="374" y="18"/>
                    </a:lnTo>
                    <a:lnTo>
                      <a:pt x="373" y="15"/>
                    </a:lnTo>
                    <a:lnTo>
                      <a:pt x="371" y="14"/>
                    </a:lnTo>
                    <a:lnTo>
                      <a:pt x="367" y="16"/>
                    </a:lnTo>
                    <a:lnTo>
                      <a:pt x="366" y="19"/>
                    </a:lnTo>
                    <a:lnTo>
                      <a:pt x="366" y="20"/>
                    </a:lnTo>
                    <a:lnTo>
                      <a:pt x="359" y="27"/>
                    </a:lnTo>
                    <a:lnTo>
                      <a:pt x="355" y="31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4" y="38"/>
                    </a:lnTo>
                    <a:lnTo>
                      <a:pt x="354" y="39"/>
                    </a:lnTo>
                    <a:lnTo>
                      <a:pt x="354" y="42"/>
                    </a:lnTo>
                    <a:lnTo>
                      <a:pt x="352" y="43"/>
                    </a:lnTo>
                    <a:lnTo>
                      <a:pt x="350" y="45"/>
                    </a:lnTo>
                    <a:lnTo>
                      <a:pt x="347" y="46"/>
                    </a:lnTo>
                    <a:lnTo>
                      <a:pt x="346" y="47"/>
                    </a:lnTo>
                    <a:lnTo>
                      <a:pt x="347" y="38"/>
                    </a:lnTo>
                    <a:lnTo>
                      <a:pt x="348" y="28"/>
                    </a:lnTo>
                    <a:lnTo>
                      <a:pt x="352" y="27"/>
                    </a:lnTo>
                    <a:lnTo>
                      <a:pt x="355" y="27"/>
                    </a:lnTo>
                    <a:lnTo>
                      <a:pt x="356" y="26"/>
                    </a:lnTo>
                    <a:lnTo>
                      <a:pt x="351" y="14"/>
                    </a:lnTo>
                    <a:lnTo>
                      <a:pt x="348" y="15"/>
                    </a:lnTo>
                    <a:lnTo>
                      <a:pt x="347" y="15"/>
                    </a:lnTo>
                    <a:lnTo>
                      <a:pt x="347" y="16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4" y="15"/>
                    </a:lnTo>
                    <a:lnTo>
                      <a:pt x="343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2"/>
                    </a:lnTo>
                    <a:lnTo>
                      <a:pt x="335" y="11"/>
                    </a:lnTo>
                    <a:lnTo>
                      <a:pt x="336" y="19"/>
                    </a:lnTo>
                    <a:lnTo>
                      <a:pt x="336" y="23"/>
                    </a:lnTo>
                    <a:lnTo>
                      <a:pt x="335" y="26"/>
                    </a:lnTo>
                    <a:lnTo>
                      <a:pt x="329" y="23"/>
                    </a:lnTo>
                    <a:lnTo>
                      <a:pt x="331" y="22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5" y="18"/>
                    </a:lnTo>
                    <a:lnTo>
                      <a:pt x="324" y="20"/>
                    </a:lnTo>
                    <a:lnTo>
                      <a:pt x="324" y="22"/>
                    </a:lnTo>
                    <a:lnTo>
                      <a:pt x="325" y="24"/>
                    </a:lnTo>
                    <a:lnTo>
                      <a:pt x="325" y="26"/>
                    </a:lnTo>
                    <a:lnTo>
                      <a:pt x="309" y="39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9" y="27"/>
                    </a:lnTo>
                    <a:lnTo>
                      <a:pt x="286" y="26"/>
                    </a:lnTo>
                    <a:lnTo>
                      <a:pt x="284" y="26"/>
                    </a:lnTo>
                    <a:lnTo>
                      <a:pt x="281" y="30"/>
                    </a:lnTo>
                    <a:lnTo>
                      <a:pt x="278" y="34"/>
                    </a:lnTo>
                    <a:lnTo>
                      <a:pt x="286" y="34"/>
                    </a:lnTo>
                    <a:lnTo>
                      <a:pt x="286" y="39"/>
                    </a:lnTo>
                    <a:lnTo>
                      <a:pt x="288" y="42"/>
                    </a:lnTo>
                    <a:lnTo>
                      <a:pt x="289" y="45"/>
                    </a:lnTo>
                    <a:lnTo>
                      <a:pt x="282" y="42"/>
                    </a:lnTo>
                    <a:lnTo>
                      <a:pt x="276" y="39"/>
                    </a:lnTo>
                    <a:lnTo>
                      <a:pt x="278" y="50"/>
                    </a:lnTo>
                    <a:lnTo>
                      <a:pt x="274" y="49"/>
                    </a:lnTo>
                    <a:lnTo>
                      <a:pt x="270" y="50"/>
                    </a:lnTo>
                    <a:lnTo>
                      <a:pt x="272" y="42"/>
                    </a:lnTo>
                    <a:lnTo>
                      <a:pt x="272" y="40"/>
                    </a:lnTo>
                    <a:lnTo>
                      <a:pt x="270" y="39"/>
                    </a:lnTo>
                    <a:lnTo>
                      <a:pt x="268" y="46"/>
                    </a:lnTo>
                    <a:lnTo>
                      <a:pt x="265" y="50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1" y="39"/>
                    </a:lnTo>
                    <a:lnTo>
                      <a:pt x="259" y="42"/>
                    </a:lnTo>
                    <a:lnTo>
                      <a:pt x="259" y="45"/>
                    </a:lnTo>
                    <a:lnTo>
                      <a:pt x="259" y="47"/>
                    </a:lnTo>
                    <a:lnTo>
                      <a:pt x="258" y="50"/>
                    </a:lnTo>
                    <a:lnTo>
                      <a:pt x="255" y="50"/>
                    </a:lnTo>
                    <a:lnTo>
                      <a:pt x="253" y="51"/>
                    </a:lnTo>
                    <a:lnTo>
                      <a:pt x="250" y="53"/>
                    </a:lnTo>
                    <a:lnTo>
                      <a:pt x="247" y="54"/>
                    </a:lnTo>
                    <a:lnTo>
                      <a:pt x="246" y="53"/>
                    </a:lnTo>
                    <a:lnTo>
                      <a:pt x="246" y="50"/>
                    </a:lnTo>
                    <a:lnTo>
                      <a:pt x="246" y="49"/>
                    </a:lnTo>
                    <a:lnTo>
                      <a:pt x="242" y="47"/>
                    </a:lnTo>
                    <a:lnTo>
                      <a:pt x="239" y="57"/>
                    </a:lnTo>
                    <a:lnTo>
                      <a:pt x="242" y="57"/>
                    </a:lnTo>
                    <a:lnTo>
                      <a:pt x="245" y="57"/>
                    </a:lnTo>
                    <a:lnTo>
                      <a:pt x="245" y="58"/>
                    </a:lnTo>
                    <a:lnTo>
                      <a:pt x="242" y="59"/>
                    </a:lnTo>
                    <a:lnTo>
                      <a:pt x="237" y="61"/>
                    </a:lnTo>
                    <a:lnTo>
                      <a:pt x="235" y="62"/>
                    </a:lnTo>
                    <a:lnTo>
                      <a:pt x="237" y="62"/>
                    </a:lnTo>
                    <a:lnTo>
                      <a:pt x="237" y="67"/>
                    </a:lnTo>
                    <a:lnTo>
                      <a:pt x="234" y="67"/>
                    </a:lnTo>
                    <a:lnTo>
                      <a:pt x="231" y="66"/>
                    </a:lnTo>
                    <a:lnTo>
                      <a:pt x="230" y="65"/>
                    </a:lnTo>
                    <a:lnTo>
                      <a:pt x="227" y="65"/>
                    </a:lnTo>
                    <a:lnTo>
                      <a:pt x="227" y="73"/>
                    </a:lnTo>
                    <a:lnTo>
                      <a:pt x="224" y="73"/>
                    </a:lnTo>
                    <a:lnTo>
                      <a:pt x="223" y="71"/>
                    </a:lnTo>
                    <a:lnTo>
                      <a:pt x="223" y="70"/>
                    </a:lnTo>
                    <a:lnTo>
                      <a:pt x="222" y="69"/>
                    </a:lnTo>
                    <a:lnTo>
                      <a:pt x="223" y="66"/>
                    </a:lnTo>
                    <a:lnTo>
                      <a:pt x="223" y="62"/>
                    </a:lnTo>
                    <a:lnTo>
                      <a:pt x="224" y="58"/>
                    </a:lnTo>
                    <a:lnTo>
                      <a:pt x="223" y="55"/>
                    </a:lnTo>
                    <a:lnTo>
                      <a:pt x="222" y="55"/>
                    </a:lnTo>
                    <a:lnTo>
                      <a:pt x="216" y="57"/>
                    </a:lnTo>
                    <a:lnTo>
                      <a:pt x="214" y="59"/>
                    </a:lnTo>
                    <a:lnTo>
                      <a:pt x="208" y="62"/>
                    </a:lnTo>
                    <a:lnTo>
                      <a:pt x="210" y="67"/>
                    </a:lnTo>
                    <a:lnTo>
                      <a:pt x="210" y="71"/>
                    </a:lnTo>
                    <a:lnTo>
                      <a:pt x="210" y="74"/>
                    </a:lnTo>
                    <a:lnTo>
                      <a:pt x="210" y="75"/>
                    </a:lnTo>
                    <a:lnTo>
                      <a:pt x="211" y="75"/>
                    </a:lnTo>
                    <a:lnTo>
                      <a:pt x="214" y="74"/>
                    </a:lnTo>
                    <a:lnTo>
                      <a:pt x="222" y="73"/>
                    </a:lnTo>
                    <a:lnTo>
                      <a:pt x="219" y="84"/>
                    </a:lnTo>
                    <a:lnTo>
                      <a:pt x="218" y="88"/>
                    </a:lnTo>
                    <a:lnTo>
                      <a:pt x="216" y="92"/>
                    </a:lnTo>
                    <a:lnTo>
                      <a:pt x="215" y="93"/>
                    </a:lnTo>
                    <a:lnTo>
                      <a:pt x="211" y="96"/>
                    </a:lnTo>
                    <a:lnTo>
                      <a:pt x="200" y="101"/>
                    </a:lnTo>
                    <a:lnTo>
                      <a:pt x="202" y="105"/>
                    </a:lnTo>
                    <a:lnTo>
                      <a:pt x="203" y="105"/>
                    </a:lnTo>
                    <a:lnTo>
                      <a:pt x="206" y="106"/>
                    </a:lnTo>
                    <a:lnTo>
                      <a:pt x="206" y="116"/>
                    </a:lnTo>
                    <a:lnTo>
                      <a:pt x="199" y="113"/>
                    </a:lnTo>
                    <a:lnTo>
                      <a:pt x="191" y="109"/>
                    </a:lnTo>
                    <a:lnTo>
                      <a:pt x="192" y="113"/>
                    </a:lnTo>
                    <a:lnTo>
                      <a:pt x="194" y="116"/>
                    </a:lnTo>
                    <a:lnTo>
                      <a:pt x="196" y="120"/>
                    </a:lnTo>
                    <a:lnTo>
                      <a:pt x="198" y="124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5" y="132"/>
                    </a:lnTo>
                    <a:lnTo>
                      <a:pt x="191" y="132"/>
                    </a:lnTo>
                    <a:lnTo>
                      <a:pt x="189" y="132"/>
                    </a:lnTo>
                    <a:lnTo>
                      <a:pt x="188" y="132"/>
                    </a:lnTo>
                    <a:lnTo>
                      <a:pt x="188" y="137"/>
                    </a:lnTo>
                    <a:lnTo>
                      <a:pt x="188" y="143"/>
                    </a:lnTo>
                    <a:lnTo>
                      <a:pt x="180" y="147"/>
                    </a:lnTo>
                    <a:lnTo>
                      <a:pt x="176" y="150"/>
                    </a:lnTo>
                    <a:lnTo>
                      <a:pt x="173" y="150"/>
                    </a:lnTo>
                    <a:lnTo>
                      <a:pt x="172" y="150"/>
                    </a:lnTo>
                    <a:lnTo>
                      <a:pt x="172" y="148"/>
                    </a:lnTo>
                    <a:lnTo>
                      <a:pt x="172" y="147"/>
                    </a:lnTo>
                    <a:lnTo>
                      <a:pt x="169" y="147"/>
                    </a:lnTo>
                    <a:lnTo>
                      <a:pt x="168" y="150"/>
                    </a:lnTo>
                    <a:lnTo>
                      <a:pt x="168" y="152"/>
                    </a:lnTo>
                    <a:lnTo>
                      <a:pt x="167" y="156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7" y="158"/>
                    </a:lnTo>
                    <a:lnTo>
                      <a:pt x="157" y="163"/>
                    </a:lnTo>
                    <a:lnTo>
                      <a:pt x="163" y="163"/>
                    </a:lnTo>
                    <a:lnTo>
                      <a:pt x="160" y="164"/>
                    </a:lnTo>
                    <a:lnTo>
                      <a:pt x="159" y="166"/>
                    </a:lnTo>
                    <a:lnTo>
                      <a:pt x="159" y="167"/>
                    </a:lnTo>
                    <a:lnTo>
                      <a:pt x="159" y="168"/>
                    </a:lnTo>
                    <a:lnTo>
                      <a:pt x="160" y="172"/>
                    </a:lnTo>
                    <a:lnTo>
                      <a:pt x="160" y="174"/>
                    </a:lnTo>
                    <a:lnTo>
                      <a:pt x="160" y="176"/>
                    </a:lnTo>
                    <a:lnTo>
                      <a:pt x="159" y="178"/>
                    </a:lnTo>
                    <a:lnTo>
                      <a:pt x="156" y="178"/>
                    </a:lnTo>
                    <a:lnTo>
                      <a:pt x="155" y="178"/>
                    </a:lnTo>
                    <a:lnTo>
                      <a:pt x="152" y="179"/>
                    </a:lnTo>
                    <a:lnTo>
                      <a:pt x="144" y="183"/>
                    </a:lnTo>
                    <a:lnTo>
                      <a:pt x="140" y="186"/>
                    </a:lnTo>
                    <a:lnTo>
                      <a:pt x="137" y="189"/>
                    </a:lnTo>
                    <a:lnTo>
                      <a:pt x="136" y="191"/>
                    </a:lnTo>
                    <a:lnTo>
                      <a:pt x="134" y="197"/>
                    </a:lnTo>
                    <a:lnTo>
                      <a:pt x="134" y="202"/>
                    </a:lnTo>
                    <a:lnTo>
                      <a:pt x="132" y="201"/>
                    </a:lnTo>
                    <a:lnTo>
                      <a:pt x="129" y="199"/>
                    </a:lnTo>
                    <a:lnTo>
                      <a:pt x="124" y="197"/>
                    </a:lnTo>
                    <a:lnTo>
                      <a:pt x="117" y="206"/>
                    </a:lnTo>
                    <a:lnTo>
                      <a:pt x="113" y="211"/>
                    </a:lnTo>
                    <a:lnTo>
                      <a:pt x="110" y="214"/>
                    </a:lnTo>
                    <a:lnTo>
                      <a:pt x="109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3" y="217"/>
                    </a:lnTo>
                    <a:lnTo>
                      <a:pt x="101" y="220"/>
                    </a:lnTo>
                    <a:lnTo>
                      <a:pt x="99" y="224"/>
                    </a:lnTo>
                    <a:lnTo>
                      <a:pt x="99" y="226"/>
                    </a:lnTo>
                    <a:lnTo>
                      <a:pt x="98" y="230"/>
                    </a:lnTo>
                    <a:lnTo>
                      <a:pt x="95" y="230"/>
                    </a:lnTo>
                    <a:lnTo>
                      <a:pt x="93" y="232"/>
                    </a:lnTo>
                    <a:lnTo>
                      <a:pt x="93" y="233"/>
                    </a:lnTo>
                    <a:lnTo>
                      <a:pt x="95" y="236"/>
                    </a:lnTo>
                    <a:lnTo>
                      <a:pt x="98" y="236"/>
                    </a:lnTo>
                    <a:lnTo>
                      <a:pt x="101" y="236"/>
                    </a:lnTo>
                    <a:lnTo>
                      <a:pt x="102" y="234"/>
                    </a:lnTo>
                    <a:lnTo>
                      <a:pt x="105" y="232"/>
                    </a:lnTo>
                    <a:lnTo>
                      <a:pt x="106" y="229"/>
                    </a:lnTo>
                    <a:lnTo>
                      <a:pt x="107" y="228"/>
                    </a:lnTo>
                    <a:lnTo>
                      <a:pt x="110" y="228"/>
                    </a:lnTo>
                    <a:lnTo>
                      <a:pt x="113" y="229"/>
                    </a:lnTo>
                    <a:lnTo>
                      <a:pt x="114" y="230"/>
                    </a:lnTo>
                    <a:lnTo>
                      <a:pt x="113" y="233"/>
                    </a:lnTo>
                    <a:lnTo>
                      <a:pt x="110" y="234"/>
                    </a:lnTo>
                    <a:lnTo>
                      <a:pt x="107" y="236"/>
                    </a:lnTo>
                    <a:lnTo>
                      <a:pt x="103" y="238"/>
                    </a:lnTo>
                    <a:lnTo>
                      <a:pt x="103" y="244"/>
                    </a:lnTo>
                    <a:lnTo>
                      <a:pt x="98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0" y="244"/>
                    </a:lnTo>
                    <a:lnTo>
                      <a:pt x="89" y="237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7" y="233"/>
                    </a:lnTo>
                    <a:lnTo>
                      <a:pt x="85" y="233"/>
                    </a:lnTo>
                    <a:lnTo>
                      <a:pt x="85" y="234"/>
                    </a:lnTo>
                    <a:lnTo>
                      <a:pt x="82" y="238"/>
                    </a:lnTo>
                    <a:lnTo>
                      <a:pt x="70" y="230"/>
                    </a:lnTo>
                    <a:lnTo>
                      <a:pt x="67" y="234"/>
                    </a:lnTo>
                    <a:lnTo>
                      <a:pt x="64" y="238"/>
                    </a:lnTo>
                    <a:lnTo>
                      <a:pt x="66" y="238"/>
                    </a:lnTo>
                    <a:lnTo>
                      <a:pt x="68" y="237"/>
                    </a:lnTo>
                    <a:lnTo>
                      <a:pt x="72" y="236"/>
                    </a:lnTo>
                    <a:lnTo>
                      <a:pt x="71" y="240"/>
                    </a:lnTo>
                    <a:lnTo>
                      <a:pt x="72" y="241"/>
                    </a:lnTo>
                    <a:lnTo>
                      <a:pt x="74" y="244"/>
                    </a:lnTo>
                    <a:lnTo>
                      <a:pt x="74" y="245"/>
                    </a:lnTo>
                    <a:lnTo>
                      <a:pt x="72" y="248"/>
                    </a:lnTo>
                    <a:lnTo>
                      <a:pt x="72" y="250"/>
                    </a:lnTo>
                    <a:lnTo>
                      <a:pt x="68" y="250"/>
                    </a:lnTo>
                    <a:lnTo>
                      <a:pt x="64" y="250"/>
                    </a:lnTo>
                    <a:lnTo>
                      <a:pt x="62" y="256"/>
                    </a:lnTo>
                    <a:lnTo>
                      <a:pt x="59" y="261"/>
                    </a:lnTo>
                    <a:lnTo>
                      <a:pt x="56" y="261"/>
                    </a:lnTo>
                    <a:lnTo>
                      <a:pt x="55" y="263"/>
                    </a:lnTo>
                    <a:lnTo>
                      <a:pt x="50" y="261"/>
                    </a:lnTo>
                    <a:lnTo>
                      <a:pt x="45" y="261"/>
                    </a:lnTo>
                    <a:lnTo>
                      <a:pt x="40" y="261"/>
                    </a:lnTo>
                    <a:lnTo>
                      <a:pt x="40" y="267"/>
                    </a:lnTo>
                    <a:lnTo>
                      <a:pt x="43" y="265"/>
                    </a:lnTo>
                    <a:lnTo>
                      <a:pt x="44" y="265"/>
                    </a:lnTo>
                    <a:lnTo>
                      <a:pt x="45" y="267"/>
                    </a:lnTo>
                    <a:lnTo>
                      <a:pt x="45" y="272"/>
                    </a:lnTo>
                    <a:lnTo>
                      <a:pt x="40" y="275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28" y="275"/>
                    </a:lnTo>
                    <a:lnTo>
                      <a:pt x="28" y="281"/>
                    </a:lnTo>
                    <a:lnTo>
                      <a:pt x="35" y="281"/>
                    </a:lnTo>
                    <a:lnTo>
                      <a:pt x="36" y="281"/>
                    </a:lnTo>
                    <a:lnTo>
                      <a:pt x="35" y="283"/>
                    </a:lnTo>
                    <a:lnTo>
                      <a:pt x="31" y="284"/>
                    </a:lnTo>
                    <a:lnTo>
                      <a:pt x="21" y="287"/>
                    </a:lnTo>
                    <a:lnTo>
                      <a:pt x="16" y="288"/>
                    </a:lnTo>
                    <a:lnTo>
                      <a:pt x="8" y="290"/>
                    </a:lnTo>
                    <a:lnTo>
                      <a:pt x="8" y="295"/>
                    </a:lnTo>
                    <a:lnTo>
                      <a:pt x="17" y="298"/>
                    </a:lnTo>
                    <a:lnTo>
                      <a:pt x="24" y="299"/>
                    </a:lnTo>
                    <a:lnTo>
                      <a:pt x="20" y="299"/>
                    </a:lnTo>
                    <a:lnTo>
                      <a:pt x="10" y="298"/>
                    </a:lnTo>
                    <a:lnTo>
                      <a:pt x="6" y="298"/>
                    </a:lnTo>
                    <a:lnTo>
                      <a:pt x="5" y="298"/>
                    </a:lnTo>
                    <a:lnTo>
                      <a:pt x="0" y="303"/>
                    </a:lnTo>
                    <a:lnTo>
                      <a:pt x="1" y="310"/>
                    </a:lnTo>
                    <a:lnTo>
                      <a:pt x="4" y="314"/>
                    </a:lnTo>
                    <a:lnTo>
                      <a:pt x="5" y="314"/>
                    </a:lnTo>
                    <a:lnTo>
                      <a:pt x="8" y="314"/>
                    </a:lnTo>
                    <a:lnTo>
                      <a:pt x="15" y="312"/>
                    </a:lnTo>
                    <a:lnTo>
                      <a:pt x="2" y="318"/>
                    </a:lnTo>
                    <a:lnTo>
                      <a:pt x="4" y="320"/>
                    </a:lnTo>
                    <a:lnTo>
                      <a:pt x="5" y="323"/>
                    </a:lnTo>
                    <a:lnTo>
                      <a:pt x="9" y="323"/>
                    </a:lnTo>
                    <a:lnTo>
                      <a:pt x="9" y="329"/>
                    </a:lnTo>
                    <a:lnTo>
                      <a:pt x="2" y="331"/>
                    </a:lnTo>
                    <a:lnTo>
                      <a:pt x="9" y="334"/>
                    </a:lnTo>
                    <a:lnTo>
                      <a:pt x="12" y="334"/>
                    </a:lnTo>
                    <a:lnTo>
                      <a:pt x="13" y="334"/>
                    </a:lnTo>
                    <a:lnTo>
                      <a:pt x="13" y="335"/>
                    </a:lnTo>
                    <a:lnTo>
                      <a:pt x="12" y="338"/>
                    </a:lnTo>
                    <a:lnTo>
                      <a:pt x="9" y="341"/>
                    </a:lnTo>
                    <a:lnTo>
                      <a:pt x="16" y="343"/>
                    </a:lnTo>
                    <a:lnTo>
                      <a:pt x="15" y="343"/>
                    </a:lnTo>
                    <a:lnTo>
                      <a:pt x="17" y="346"/>
                    </a:lnTo>
                    <a:lnTo>
                      <a:pt x="21" y="342"/>
                    </a:lnTo>
                    <a:lnTo>
                      <a:pt x="25" y="337"/>
                    </a:lnTo>
                    <a:lnTo>
                      <a:pt x="31" y="337"/>
                    </a:lnTo>
                    <a:lnTo>
                      <a:pt x="33" y="338"/>
                    </a:lnTo>
                    <a:lnTo>
                      <a:pt x="33" y="339"/>
                    </a:lnTo>
                    <a:lnTo>
                      <a:pt x="28" y="339"/>
                    </a:lnTo>
                    <a:lnTo>
                      <a:pt x="23" y="349"/>
                    </a:lnTo>
                    <a:lnTo>
                      <a:pt x="17" y="360"/>
                    </a:lnTo>
                    <a:lnTo>
                      <a:pt x="12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6" y="365"/>
                    </a:lnTo>
                    <a:lnTo>
                      <a:pt x="8" y="368"/>
                    </a:lnTo>
                    <a:lnTo>
                      <a:pt x="10" y="369"/>
                    </a:lnTo>
                    <a:lnTo>
                      <a:pt x="15" y="373"/>
                    </a:lnTo>
                    <a:lnTo>
                      <a:pt x="16" y="368"/>
                    </a:lnTo>
                    <a:lnTo>
                      <a:pt x="17" y="366"/>
                    </a:lnTo>
                    <a:lnTo>
                      <a:pt x="17" y="368"/>
                    </a:lnTo>
                    <a:lnTo>
                      <a:pt x="23" y="368"/>
                    </a:lnTo>
                    <a:lnTo>
                      <a:pt x="24" y="373"/>
                    </a:lnTo>
                    <a:lnTo>
                      <a:pt x="24" y="376"/>
                    </a:lnTo>
                    <a:lnTo>
                      <a:pt x="23" y="374"/>
                    </a:lnTo>
                    <a:lnTo>
                      <a:pt x="20" y="378"/>
                    </a:lnTo>
                    <a:lnTo>
                      <a:pt x="19" y="380"/>
                    </a:lnTo>
                    <a:lnTo>
                      <a:pt x="15" y="382"/>
                    </a:lnTo>
                    <a:lnTo>
                      <a:pt x="15" y="385"/>
                    </a:lnTo>
                    <a:lnTo>
                      <a:pt x="15" y="388"/>
                    </a:lnTo>
                    <a:lnTo>
                      <a:pt x="16" y="391"/>
                    </a:lnTo>
                    <a:lnTo>
                      <a:pt x="15" y="393"/>
                    </a:lnTo>
                    <a:lnTo>
                      <a:pt x="20" y="393"/>
                    </a:lnTo>
                    <a:lnTo>
                      <a:pt x="23" y="401"/>
                    </a:lnTo>
                    <a:lnTo>
                      <a:pt x="24" y="401"/>
                    </a:lnTo>
                    <a:lnTo>
                      <a:pt x="27" y="401"/>
                    </a:lnTo>
                    <a:lnTo>
                      <a:pt x="29" y="401"/>
                    </a:lnTo>
                    <a:lnTo>
                      <a:pt x="33" y="399"/>
                    </a:lnTo>
                    <a:lnTo>
                      <a:pt x="35" y="399"/>
                    </a:lnTo>
                    <a:lnTo>
                      <a:pt x="36" y="399"/>
                    </a:lnTo>
                    <a:lnTo>
                      <a:pt x="36" y="405"/>
                    </a:lnTo>
                    <a:lnTo>
                      <a:pt x="40" y="405"/>
                    </a:lnTo>
                    <a:lnTo>
                      <a:pt x="45" y="405"/>
                    </a:lnTo>
                    <a:lnTo>
                      <a:pt x="50" y="404"/>
                    </a:lnTo>
                    <a:lnTo>
                      <a:pt x="55" y="401"/>
                    </a:lnTo>
                    <a:lnTo>
                      <a:pt x="64" y="397"/>
                    </a:lnTo>
                    <a:lnTo>
                      <a:pt x="72" y="393"/>
                    </a:lnTo>
                    <a:lnTo>
                      <a:pt x="72" y="392"/>
                    </a:lnTo>
                    <a:lnTo>
                      <a:pt x="74" y="389"/>
                    </a:lnTo>
                    <a:lnTo>
                      <a:pt x="75" y="386"/>
                    </a:lnTo>
                    <a:lnTo>
                      <a:pt x="76" y="385"/>
                    </a:lnTo>
                    <a:lnTo>
                      <a:pt x="79" y="385"/>
                    </a:lnTo>
                    <a:lnTo>
                      <a:pt x="82" y="385"/>
                    </a:lnTo>
                    <a:lnTo>
                      <a:pt x="85" y="385"/>
                    </a:lnTo>
                    <a:lnTo>
                      <a:pt x="87" y="385"/>
                    </a:lnTo>
                    <a:lnTo>
                      <a:pt x="93" y="382"/>
                    </a:lnTo>
                    <a:lnTo>
                      <a:pt x="98" y="380"/>
                    </a:lnTo>
                    <a:lnTo>
                      <a:pt x="107" y="373"/>
                    </a:lnTo>
                    <a:lnTo>
                      <a:pt x="109" y="374"/>
                    </a:lnTo>
                    <a:lnTo>
                      <a:pt x="109" y="376"/>
                    </a:lnTo>
                    <a:lnTo>
                      <a:pt x="110" y="377"/>
                    </a:lnTo>
                    <a:lnTo>
                      <a:pt x="110" y="378"/>
                    </a:lnTo>
                    <a:close/>
                    <a:moveTo>
                      <a:pt x="12" y="343"/>
                    </a:moveTo>
                    <a:lnTo>
                      <a:pt x="15" y="349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2" y="343"/>
                    </a:lnTo>
                    <a:close/>
                    <a:moveTo>
                      <a:pt x="39" y="310"/>
                    </a:moveTo>
                    <a:lnTo>
                      <a:pt x="39" y="311"/>
                    </a:lnTo>
                    <a:lnTo>
                      <a:pt x="39" y="312"/>
                    </a:lnTo>
                    <a:lnTo>
                      <a:pt x="39" y="314"/>
                    </a:lnTo>
                    <a:lnTo>
                      <a:pt x="36" y="315"/>
                    </a:lnTo>
                    <a:lnTo>
                      <a:pt x="36" y="314"/>
                    </a:lnTo>
                    <a:lnTo>
                      <a:pt x="35" y="311"/>
                    </a:lnTo>
                    <a:lnTo>
                      <a:pt x="36" y="311"/>
                    </a:lnTo>
                    <a:lnTo>
                      <a:pt x="36" y="310"/>
                    </a:lnTo>
                    <a:lnTo>
                      <a:pt x="37" y="310"/>
                    </a:lnTo>
                    <a:lnTo>
                      <a:pt x="39" y="310"/>
                    </a:lnTo>
                    <a:close/>
                    <a:moveTo>
                      <a:pt x="25" y="310"/>
                    </a:moveTo>
                    <a:lnTo>
                      <a:pt x="28" y="311"/>
                    </a:lnTo>
                    <a:lnTo>
                      <a:pt x="29" y="312"/>
                    </a:lnTo>
                    <a:lnTo>
                      <a:pt x="31" y="314"/>
                    </a:lnTo>
                    <a:lnTo>
                      <a:pt x="31" y="315"/>
                    </a:lnTo>
                    <a:lnTo>
                      <a:pt x="31" y="319"/>
                    </a:lnTo>
                    <a:lnTo>
                      <a:pt x="31" y="320"/>
                    </a:lnTo>
                    <a:lnTo>
                      <a:pt x="19" y="316"/>
                    </a:lnTo>
                    <a:lnTo>
                      <a:pt x="16" y="315"/>
                    </a:lnTo>
                    <a:lnTo>
                      <a:pt x="17" y="315"/>
                    </a:lnTo>
                    <a:lnTo>
                      <a:pt x="23" y="315"/>
                    </a:lnTo>
                    <a:lnTo>
                      <a:pt x="23" y="314"/>
                    </a:lnTo>
                    <a:lnTo>
                      <a:pt x="23" y="311"/>
                    </a:lnTo>
                    <a:lnTo>
                      <a:pt x="25" y="310"/>
                    </a:lnTo>
                    <a:close/>
                    <a:moveTo>
                      <a:pt x="40" y="284"/>
                    </a:moveTo>
                    <a:lnTo>
                      <a:pt x="41" y="285"/>
                    </a:lnTo>
                    <a:lnTo>
                      <a:pt x="40" y="288"/>
                    </a:lnTo>
                    <a:lnTo>
                      <a:pt x="39" y="290"/>
                    </a:lnTo>
                    <a:lnTo>
                      <a:pt x="37" y="288"/>
                    </a:lnTo>
                    <a:lnTo>
                      <a:pt x="37" y="285"/>
                    </a:lnTo>
                    <a:lnTo>
                      <a:pt x="37" y="284"/>
                    </a:lnTo>
                    <a:lnTo>
                      <a:pt x="39" y="284"/>
                    </a:lnTo>
                    <a:lnTo>
                      <a:pt x="40" y="284"/>
                    </a:lnTo>
                    <a:close/>
                    <a:moveTo>
                      <a:pt x="152" y="104"/>
                    </a:moveTo>
                    <a:lnTo>
                      <a:pt x="152" y="109"/>
                    </a:lnTo>
                    <a:lnTo>
                      <a:pt x="155" y="109"/>
                    </a:lnTo>
                    <a:lnTo>
                      <a:pt x="156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5" y="105"/>
                    </a:lnTo>
                    <a:lnTo>
                      <a:pt x="153" y="104"/>
                    </a:lnTo>
                    <a:lnTo>
                      <a:pt x="152" y="104"/>
                    </a:lnTo>
                    <a:close/>
                    <a:moveTo>
                      <a:pt x="214" y="101"/>
                    </a:moveTo>
                    <a:lnTo>
                      <a:pt x="216" y="101"/>
                    </a:lnTo>
                    <a:lnTo>
                      <a:pt x="216" y="102"/>
                    </a:lnTo>
                    <a:lnTo>
                      <a:pt x="216" y="104"/>
                    </a:lnTo>
                    <a:lnTo>
                      <a:pt x="216" y="106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7" y="104"/>
                    </a:lnTo>
                    <a:lnTo>
                      <a:pt x="208" y="102"/>
                    </a:lnTo>
                    <a:lnTo>
                      <a:pt x="211" y="101"/>
                    </a:lnTo>
                    <a:lnTo>
                      <a:pt x="214" y="101"/>
                    </a:lnTo>
                    <a:close/>
                    <a:moveTo>
                      <a:pt x="169" y="96"/>
                    </a:moveTo>
                    <a:lnTo>
                      <a:pt x="165" y="100"/>
                    </a:lnTo>
                    <a:lnTo>
                      <a:pt x="163" y="102"/>
                    </a:lnTo>
                    <a:lnTo>
                      <a:pt x="163" y="104"/>
                    </a:lnTo>
                    <a:lnTo>
                      <a:pt x="165" y="104"/>
                    </a:lnTo>
                    <a:lnTo>
                      <a:pt x="172" y="101"/>
                    </a:lnTo>
                    <a:lnTo>
                      <a:pt x="172" y="97"/>
                    </a:lnTo>
                    <a:lnTo>
                      <a:pt x="172" y="96"/>
                    </a:lnTo>
                    <a:lnTo>
                      <a:pt x="171" y="96"/>
                    </a:lnTo>
                    <a:lnTo>
                      <a:pt x="169" y="96"/>
                    </a:lnTo>
                    <a:close/>
                    <a:moveTo>
                      <a:pt x="175" y="81"/>
                    </a:moveTo>
                    <a:lnTo>
                      <a:pt x="173" y="81"/>
                    </a:lnTo>
                    <a:lnTo>
                      <a:pt x="172" y="82"/>
                    </a:lnTo>
                    <a:lnTo>
                      <a:pt x="172" y="84"/>
                    </a:lnTo>
                    <a:lnTo>
                      <a:pt x="173" y="84"/>
                    </a:lnTo>
                    <a:lnTo>
                      <a:pt x="176" y="86"/>
                    </a:lnTo>
                    <a:lnTo>
                      <a:pt x="177" y="88"/>
                    </a:lnTo>
                    <a:lnTo>
                      <a:pt x="179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80" y="81"/>
                    </a:lnTo>
                    <a:lnTo>
                      <a:pt x="177" y="80"/>
                    </a:lnTo>
                    <a:lnTo>
                      <a:pt x="175" y="81"/>
                    </a:lnTo>
                    <a:close/>
                    <a:moveTo>
                      <a:pt x="188" y="78"/>
                    </a:moveTo>
                    <a:lnTo>
                      <a:pt x="185" y="84"/>
                    </a:lnTo>
                    <a:lnTo>
                      <a:pt x="183" y="90"/>
                    </a:lnTo>
                    <a:lnTo>
                      <a:pt x="177" y="90"/>
                    </a:lnTo>
                    <a:lnTo>
                      <a:pt x="180" y="97"/>
                    </a:lnTo>
                    <a:lnTo>
                      <a:pt x="183" y="104"/>
                    </a:lnTo>
                    <a:lnTo>
                      <a:pt x="192" y="97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5"/>
                    </a:lnTo>
                    <a:lnTo>
                      <a:pt x="204" y="82"/>
                    </a:lnTo>
                    <a:lnTo>
                      <a:pt x="204" y="81"/>
                    </a:lnTo>
                    <a:lnTo>
                      <a:pt x="200" y="82"/>
                    </a:lnTo>
                    <a:lnTo>
                      <a:pt x="191" y="85"/>
                    </a:lnTo>
                    <a:lnTo>
                      <a:pt x="191" y="82"/>
                    </a:lnTo>
                    <a:lnTo>
                      <a:pt x="191" y="80"/>
                    </a:lnTo>
                    <a:lnTo>
                      <a:pt x="191" y="78"/>
                    </a:lnTo>
                    <a:lnTo>
                      <a:pt x="188" y="78"/>
                    </a:lnTo>
                    <a:close/>
                    <a:moveTo>
                      <a:pt x="200" y="67"/>
                    </a:moveTo>
                    <a:lnTo>
                      <a:pt x="199" y="71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7"/>
                    </a:lnTo>
                    <a:close/>
                    <a:moveTo>
                      <a:pt x="230" y="42"/>
                    </a:moveTo>
                    <a:lnTo>
                      <a:pt x="229" y="46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1" y="50"/>
                    </a:lnTo>
                    <a:lnTo>
                      <a:pt x="237" y="50"/>
                    </a:lnTo>
                    <a:lnTo>
                      <a:pt x="237" y="49"/>
                    </a:lnTo>
                    <a:lnTo>
                      <a:pt x="235" y="47"/>
                    </a:lnTo>
                    <a:lnTo>
                      <a:pt x="235" y="43"/>
                    </a:lnTo>
                    <a:lnTo>
                      <a:pt x="235" y="42"/>
                    </a:lnTo>
                    <a:lnTo>
                      <a:pt x="233" y="40"/>
                    </a:lnTo>
                    <a:lnTo>
                      <a:pt x="230" y="42"/>
                    </a:lnTo>
                    <a:close/>
                    <a:moveTo>
                      <a:pt x="237" y="31"/>
                    </a:moveTo>
                    <a:lnTo>
                      <a:pt x="238" y="36"/>
                    </a:lnTo>
                    <a:lnTo>
                      <a:pt x="239" y="42"/>
                    </a:lnTo>
                    <a:lnTo>
                      <a:pt x="242" y="42"/>
                    </a:lnTo>
                    <a:lnTo>
                      <a:pt x="243" y="42"/>
                    </a:lnTo>
                    <a:lnTo>
                      <a:pt x="245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3" y="35"/>
                    </a:lnTo>
                    <a:lnTo>
                      <a:pt x="241" y="32"/>
                    </a:lnTo>
                    <a:lnTo>
                      <a:pt x="237" y="31"/>
                    </a:lnTo>
                    <a:close/>
                    <a:moveTo>
                      <a:pt x="264" y="26"/>
                    </a:moveTo>
                    <a:lnTo>
                      <a:pt x="265" y="31"/>
                    </a:lnTo>
                    <a:lnTo>
                      <a:pt x="265" y="28"/>
                    </a:lnTo>
                    <a:lnTo>
                      <a:pt x="266" y="27"/>
                    </a:lnTo>
                    <a:lnTo>
                      <a:pt x="265" y="26"/>
                    </a:lnTo>
                    <a:lnTo>
                      <a:pt x="264" y="26"/>
                    </a:lnTo>
                    <a:close/>
                    <a:moveTo>
                      <a:pt x="250" y="23"/>
                    </a:moveTo>
                    <a:lnTo>
                      <a:pt x="251" y="24"/>
                    </a:lnTo>
                    <a:lnTo>
                      <a:pt x="251" y="27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7" y="30"/>
                    </a:lnTo>
                    <a:lnTo>
                      <a:pt x="257" y="28"/>
                    </a:lnTo>
                    <a:lnTo>
                      <a:pt x="254" y="26"/>
                    </a:lnTo>
                    <a:lnTo>
                      <a:pt x="253" y="24"/>
                    </a:lnTo>
                    <a:lnTo>
                      <a:pt x="250" y="23"/>
                    </a:lnTo>
                    <a:close/>
                    <a:moveTo>
                      <a:pt x="405" y="20"/>
                    </a:moveTo>
                    <a:lnTo>
                      <a:pt x="408" y="28"/>
                    </a:lnTo>
                    <a:lnTo>
                      <a:pt x="406" y="28"/>
                    </a:lnTo>
                    <a:lnTo>
                      <a:pt x="405" y="30"/>
                    </a:lnTo>
                    <a:lnTo>
                      <a:pt x="402" y="31"/>
                    </a:lnTo>
                    <a:lnTo>
                      <a:pt x="402" y="28"/>
                    </a:lnTo>
                    <a:lnTo>
                      <a:pt x="402" y="24"/>
                    </a:lnTo>
                    <a:lnTo>
                      <a:pt x="402" y="23"/>
                    </a:lnTo>
                    <a:lnTo>
                      <a:pt x="402" y="22"/>
                    </a:lnTo>
                    <a:lnTo>
                      <a:pt x="404" y="22"/>
                    </a:lnTo>
                    <a:lnTo>
                      <a:pt x="405" y="20"/>
                    </a:lnTo>
                    <a:close/>
                    <a:moveTo>
                      <a:pt x="294" y="20"/>
                    </a:moveTo>
                    <a:lnTo>
                      <a:pt x="294" y="26"/>
                    </a:lnTo>
                    <a:lnTo>
                      <a:pt x="299" y="26"/>
                    </a:lnTo>
                    <a:lnTo>
                      <a:pt x="297" y="24"/>
                    </a:lnTo>
                    <a:lnTo>
                      <a:pt x="299" y="23"/>
                    </a:lnTo>
                    <a:lnTo>
                      <a:pt x="299" y="22"/>
                    </a:lnTo>
                    <a:lnTo>
                      <a:pt x="297" y="22"/>
                    </a:lnTo>
                    <a:lnTo>
                      <a:pt x="294" y="20"/>
                    </a:lnTo>
                    <a:close/>
                    <a:moveTo>
                      <a:pt x="312" y="16"/>
                    </a:moveTo>
                    <a:lnTo>
                      <a:pt x="309" y="16"/>
                    </a:lnTo>
                    <a:lnTo>
                      <a:pt x="307" y="18"/>
                    </a:lnTo>
                    <a:lnTo>
                      <a:pt x="305" y="20"/>
                    </a:lnTo>
                    <a:lnTo>
                      <a:pt x="305" y="22"/>
                    </a:lnTo>
                    <a:lnTo>
                      <a:pt x="305" y="24"/>
                    </a:lnTo>
                    <a:lnTo>
                      <a:pt x="307" y="26"/>
                    </a:lnTo>
                    <a:lnTo>
                      <a:pt x="309" y="27"/>
                    </a:lnTo>
                    <a:lnTo>
                      <a:pt x="312" y="28"/>
                    </a:lnTo>
                    <a:lnTo>
                      <a:pt x="315" y="20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3" y="16"/>
                    </a:lnTo>
                    <a:lnTo>
                      <a:pt x="312" y="16"/>
                    </a:lnTo>
                    <a:close/>
                    <a:moveTo>
                      <a:pt x="323" y="3"/>
                    </a:moveTo>
                    <a:lnTo>
                      <a:pt x="325" y="8"/>
                    </a:lnTo>
                    <a:lnTo>
                      <a:pt x="325" y="4"/>
                    </a:lnTo>
                    <a:lnTo>
                      <a:pt x="324" y="3"/>
                    </a:lnTo>
                    <a:lnTo>
                      <a:pt x="323" y="3"/>
                    </a:lnTo>
                    <a:close/>
                    <a:moveTo>
                      <a:pt x="301" y="3"/>
                    </a:moveTo>
                    <a:lnTo>
                      <a:pt x="301" y="4"/>
                    </a:lnTo>
                    <a:lnTo>
                      <a:pt x="299" y="7"/>
                    </a:lnTo>
                    <a:lnTo>
                      <a:pt x="297" y="11"/>
                    </a:lnTo>
                    <a:lnTo>
                      <a:pt x="293" y="11"/>
                    </a:lnTo>
                    <a:lnTo>
                      <a:pt x="289" y="12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4" y="20"/>
                    </a:lnTo>
                    <a:lnTo>
                      <a:pt x="286" y="20"/>
                    </a:lnTo>
                    <a:lnTo>
                      <a:pt x="289" y="19"/>
                    </a:lnTo>
                    <a:lnTo>
                      <a:pt x="293" y="16"/>
                    </a:lnTo>
                    <a:lnTo>
                      <a:pt x="299" y="14"/>
                    </a:lnTo>
                    <a:lnTo>
                      <a:pt x="303" y="10"/>
                    </a:lnTo>
                    <a:lnTo>
                      <a:pt x="305" y="5"/>
                    </a:lnTo>
                    <a:lnTo>
                      <a:pt x="307" y="3"/>
                    </a:lnTo>
                    <a:lnTo>
                      <a:pt x="305" y="1"/>
                    </a:lnTo>
                    <a:lnTo>
                      <a:pt x="301" y="3"/>
                    </a:lnTo>
                    <a:close/>
                    <a:moveTo>
                      <a:pt x="351" y="0"/>
                    </a:moveTo>
                    <a:lnTo>
                      <a:pt x="351" y="11"/>
                    </a:lnTo>
                    <a:lnTo>
                      <a:pt x="354" y="10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8" y="4"/>
                    </a:lnTo>
                    <a:lnTo>
                      <a:pt x="358" y="3"/>
                    </a:lnTo>
                    <a:lnTo>
                      <a:pt x="356" y="1"/>
                    </a:lnTo>
                    <a:lnTo>
                      <a:pt x="354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277"/>
              <p:cNvSpPr>
                <a:spLocks/>
              </p:cNvSpPr>
              <p:nvPr/>
            </p:nvSpPr>
            <p:spPr bwMode="auto">
              <a:xfrm>
                <a:off x="2663" y="2455"/>
                <a:ext cx="202" cy="214"/>
              </a:xfrm>
              <a:custGeom>
                <a:avLst/>
                <a:gdLst>
                  <a:gd name="T0" fmla="*/ 201 w 202"/>
                  <a:gd name="T1" fmla="*/ 35 h 214"/>
                  <a:gd name="T2" fmla="*/ 198 w 202"/>
                  <a:gd name="T3" fmla="*/ 52 h 214"/>
                  <a:gd name="T4" fmla="*/ 191 w 202"/>
                  <a:gd name="T5" fmla="*/ 56 h 214"/>
                  <a:gd name="T6" fmla="*/ 183 w 202"/>
                  <a:gd name="T7" fmla="*/ 66 h 214"/>
                  <a:gd name="T8" fmla="*/ 183 w 202"/>
                  <a:gd name="T9" fmla="*/ 74 h 214"/>
                  <a:gd name="T10" fmla="*/ 178 w 202"/>
                  <a:gd name="T11" fmla="*/ 84 h 214"/>
                  <a:gd name="T12" fmla="*/ 177 w 202"/>
                  <a:gd name="T13" fmla="*/ 95 h 214"/>
                  <a:gd name="T14" fmla="*/ 170 w 202"/>
                  <a:gd name="T15" fmla="*/ 101 h 214"/>
                  <a:gd name="T16" fmla="*/ 159 w 202"/>
                  <a:gd name="T17" fmla="*/ 109 h 214"/>
                  <a:gd name="T18" fmla="*/ 155 w 202"/>
                  <a:gd name="T19" fmla="*/ 123 h 214"/>
                  <a:gd name="T20" fmla="*/ 151 w 202"/>
                  <a:gd name="T21" fmla="*/ 132 h 214"/>
                  <a:gd name="T22" fmla="*/ 144 w 202"/>
                  <a:gd name="T23" fmla="*/ 140 h 214"/>
                  <a:gd name="T24" fmla="*/ 140 w 202"/>
                  <a:gd name="T25" fmla="*/ 154 h 214"/>
                  <a:gd name="T26" fmla="*/ 140 w 202"/>
                  <a:gd name="T27" fmla="*/ 161 h 214"/>
                  <a:gd name="T28" fmla="*/ 132 w 202"/>
                  <a:gd name="T29" fmla="*/ 170 h 214"/>
                  <a:gd name="T30" fmla="*/ 128 w 202"/>
                  <a:gd name="T31" fmla="*/ 161 h 214"/>
                  <a:gd name="T32" fmla="*/ 119 w 202"/>
                  <a:gd name="T33" fmla="*/ 157 h 214"/>
                  <a:gd name="T34" fmla="*/ 108 w 202"/>
                  <a:gd name="T35" fmla="*/ 162 h 214"/>
                  <a:gd name="T36" fmla="*/ 101 w 202"/>
                  <a:gd name="T37" fmla="*/ 173 h 214"/>
                  <a:gd name="T38" fmla="*/ 97 w 202"/>
                  <a:gd name="T39" fmla="*/ 178 h 214"/>
                  <a:gd name="T40" fmla="*/ 100 w 202"/>
                  <a:gd name="T41" fmla="*/ 188 h 214"/>
                  <a:gd name="T42" fmla="*/ 96 w 202"/>
                  <a:gd name="T43" fmla="*/ 206 h 214"/>
                  <a:gd name="T44" fmla="*/ 89 w 202"/>
                  <a:gd name="T45" fmla="*/ 209 h 214"/>
                  <a:gd name="T46" fmla="*/ 81 w 202"/>
                  <a:gd name="T47" fmla="*/ 204 h 214"/>
                  <a:gd name="T48" fmla="*/ 50 w 202"/>
                  <a:gd name="T49" fmla="*/ 208 h 214"/>
                  <a:gd name="T50" fmla="*/ 45 w 202"/>
                  <a:gd name="T51" fmla="*/ 196 h 214"/>
                  <a:gd name="T52" fmla="*/ 49 w 202"/>
                  <a:gd name="T53" fmla="*/ 185 h 214"/>
                  <a:gd name="T54" fmla="*/ 27 w 202"/>
                  <a:gd name="T55" fmla="*/ 167 h 214"/>
                  <a:gd name="T56" fmla="*/ 2 w 202"/>
                  <a:gd name="T57" fmla="*/ 166 h 214"/>
                  <a:gd name="T58" fmla="*/ 3 w 202"/>
                  <a:gd name="T59" fmla="*/ 142 h 214"/>
                  <a:gd name="T60" fmla="*/ 2 w 202"/>
                  <a:gd name="T61" fmla="*/ 128 h 214"/>
                  <a:gd name="T62" fmla="*/ 2 w 202"/>
                  <a:gd name="T63" fmla="*/ 111 h 214"/>
                  <a:gd name="T64" fmla="*/ 7 w 202"/>
                  <a:gd name="T65" fmla="*/ 109 h 214"/>
                  <a:gd name="T66" fmla="*/ 7 w 202"/>
                  <a:gd name="T67" fmla="*/ 101 h 214"/>
                  <a:gd name="T68" fmla="*/ 11 w 202"/>
                  <a:gd name="T69" fmla="*/ 92 h 214"/>
                  <a:gd name="T70" fmla="*/ 15 w 202"/>
                  <a:gd name="T71" fmla="*/ 80 h 214"/>
                  <a:gd name="T72" fmla="*/ 15 w 202"/>
                  <a:gd name="T73" fmla="*/ 72 h 214"/>
                  <a:gd name="T74" fmla="*/ 15 w 202"/>
                  <a:gd name="T75" fmla="*/ 61 h 214"/>
                  <a:gd name="T76" fmla="*/ 10 w 202"/>
                  <a:gd name="T77" fmla="*/ 54 h 214"/>
                  <a:gd name="T78" fmla="*/ 11 w 202"/>
                  <a:gd name="T79" fmla="*/ 43 h 214"/>
                  <a:gd name="T80" fmla="*/ 25 w 202"/>
                  <a:gd name="T81" fmla="*/ 21 h 214"/>
                  <a:gd name="T82" fmla="*/ 46 w 202"/>
                  <a:gd name="T83" fmla="*/ 2 h 214"/>
                  <a:gd name="T84" fmla="*/ 61 w 202"/>
                  <a:gd name="T85" fmla="*/ 3 h 214"/>
                  <a:gd name="T86" fmla="*/ 66 w 202"/>
                  <a:gd name="T87" fmla="*/ 6 h 214"/>
                  <a:gd name="T88" fmla="*/ 80 w 202"/>
                  <a:gd name="T89" fmla="*/ 15 h 214"/>
                  <a:gd name="T90" fmla="*/ 95 w 202"/>
                  <a:gd name="T91" fmla="*/ 10 h 214"/>
                  <a:gd name="T92" fmla="*/ 100 w 202"/>
                  <a:gd name="T93" fmla="*/ 17 h 214"/>
                  <a:gd name="T94" fmla="*/ 121 w 202"/>
                  <a:gd name="T95" fmla="*/ 17 h 214"/>
                  <a:gd name="T96" fmla="*/ 132 w 202"/>
                  <a:gd name="T97" fmla="*/ 10 h 214"/>
                  <a:gd name="T98" fmla="*/ 150 w 202"/>
                  <a:gd name="T99" fmla="*/ 11 h 214"/>
                  <a:gd name="T100" fmla="*/ 173 w 202"/>
                  <a:gd name="T101" fmla="*/ 10 h 214"/>
                  <a:gd name="T102" fmla="*/ 196 w 202"/>
                  <a:gd name="T103" fmla="*/ 15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2" h="214">
                    <a:moveTo>
                      <a:pt x="200" y="18"/>
                    </a:moveTo>
                    <a:lnTo>
                      <a:pt x="197" y="33"/>
                    </a:lnTo>
                    <a:lnTo>
                      <a:pt x="200" y="34"/>
                    </a:lnTo>
                    <a:lnTo>
                      <a:pt x="201" y="35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1" y="46"/>
                    </a:lnTo>
                    <a:lnTo>
                      <a:pt x="198" y="52"/>
                    </a:lnTo>
                    <a:lnTo>
                      <a:pt x="197" y="53"/>
                    </a:lnTo>
                    <a:lnTo>
                      <a:pt x="196" y="53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90" y="57"/>
                    </a:lnTo>
                    <a:lnTo>
                      <a:pt x="190" y="60"/>
                    </a:lnTo>
                    <a:lnTo>
                      <a:pt x="189" y="62"/>
                    </a:lnTo>
                    <a:lnTo>
                      <a:pt x="183" y="66"/>
                    </a:lnTo>
                    <a:lnTo>
                      <a:pt x="183" y="69"/>
                    </a:lnTo>
                    <a:lnTo>
                      <a:pt x="183" y="70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1" y="81"/>
                    </a:lnTo>
                    <a:lnTo>
                      <a:pt x="181" y="83"/>
                    </a:lnTo>
                    <a:lnTo>
                      <a:pt x="178" y="84"/>
                    </a:lnTo>
                    <a:lnTo>
                      <a:pt x="177" y="85"/>
                    </a:lnTo>
                    <a:lnTo>
                      <a:pt x="177" y="88"/>
                    </a:lnTo>
                    <a:lnTo>
                      <a:pt x="175" y="91"/>
                    </a:lnTo>
                    <a:lnTo>
                      <a:pt x="177" y="95"/>
                    </a:lnTo>
                    <a:lnTo>
                      <a:pt x="177" y="97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0" y="101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8" y="112"/>
                    </a:lnTo>
                    <a:lnTo>
                      <a:pt x="158" y="119"/>
                    </a:lnTo>
                    <a:lnTo>
                      <a:pt x="158" y="120"/>
                    </a:lnTo>
                    <a:lnTo>
                      <a:pt x="155" y="123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2" y="128"/>
                    </a:lnTo>
                    <a:lnTo>
                      <a:pt x="151" y="132"/>
                    </a:lnTo>
                    <a:lnTo>
                      <a:pt x="150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2" y="146"/>
                    </a:lnTo>
                    <a:lnTo>
                      <a:pt x="140" y="148"/>
                    </a:lnTo>
                    <a:lnTo>
                      <a:pt x="140" y="151"/>
                    </a:lnTo>
                    <a:lnTo>
                      <a:pt x="140" y="154"/>
                    </a:lnTo>
                    <a:lnTo>
                      <a:pt x="142" y="157"/>
                    </a:lnTo>
                    <a:lnTo>
                      <a:pt x="142" y="158"/>
                    </a:lnTo>
                    <a:lnTo>
                      <a:pt x="142" y="159"/>
                    </a:lnTo>
                    <a:lnTo>
                      <a:pt x="140" y="161"/>
                    </a:lnTo>
                    <a:lnTo>
                      <a:pt x="138" y="163"/>
                    </a:lnTo>
                    <a:lnTo>
                      <a:pt x="135" y="166"/>
                    </a:lnTo>
                    <a:lnTo>
                      <a:pt x="134" y="169"/>
                    </a:lnTo>
                    <a:lnTo>
                      <a:pt x="132" y="170"/>
                    </a:lnTo>
                    <a:lnTo>
                      <a:pt x="131" y="170"/>
                    </a:lnTo>
                    <a:lnTo>
                      <a:pt x="128" y="170"/>
                    </a:lnTo>
                    <a:lnTo>
                      <a:pt x="130" y="163"/>
                    </a:lnTo>
                    <a:lnTo>
                      <a:pt x="128" y="161"/>
                    </a:lnTo>
                    <a:lnTo>
                      <a:pt x="127" y="159"/>
                    </a:lnTo>
                    <a:lnTo>
                      <a:pt x="121" y="157"/>
                    </a:lnTo>
                    <a:lnTo>
                      <a:pt x="120" y="157"/>
                    </a:lnTo>
                    <a:lnTo>
                      <a:pt x="119" y="157"/>
                    </a:lnTo>
                    <a:lnTo>
                      <a:pt x="117" y="157"/>
                    </a:lnTo>
                    <a:lnTo>
                      <a:pt x="115" y="159"/>
                    </a:lnTo>
                    <a:lnTo>
                      <a:pt x="112" y="161"/>
                    </a:lnTo>
                    <a:lnTo>
                      <a:pt x="108" y="162"/>
                    </a:lnTo>
                    <a:lnTo>
                      <a:pt x="104" y="163"/>
                    </a:lnTo>
                    <a:lnTo>
                      <a:pt x="103" y="165"/>
                    </a:lnTo>
                    <a:lnTo>
                      <a:pt x="103" y="166"/>
                    </a:lnTo>
                    <a:lnTo>
                      <a:pt x="101" y="173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9" y="177"/>
                    </a:lnTo>
                    <a:lnTo>
                      <a:pt x="97" y="178"/>
                    </a:lnTo>
                    <a:lnTo>
                      <a:pt x="97" y="182"/>
                    </a:lnTo>
                    <a:lnTo>
                      <a:pt x="97" y="185"/>
                    </a:lnTo>
                    <a:lnTo>
                      <a:pt x="99" y="186"/>
                    </a:lnTo>
                    <a:lnTo>
                      <a:pt x="100" y="188"/>
                    </a:lnTo>
                    <a:lnTo>
                      <a:pt x="97" y="194"/>
                    </a:lnTo>
                    <a:lnTo>
                      <a:pt x="97" y="209"/>
                    </a:lnTo>
                    <a:lnTo>
                      <a:pt x="97" y="208"/>
                    </a:lnTo>
                    <a:lnTo>
                      <a:pt x="96" y="206"/>
                    </a:lnTo>
                    <a:lnTo>
                      <a:pt x="95" y="204"/>
                    </a:lnTo>
                    <a:lnTo>
                      <a:pt x="93" y="206"/>
                    </a:lnTo>
                    <a:lnTo>
                      <a:pt x="91" y="208"/>
                    </a:lnTo>
                    <a:lnTo>
                      <a:pt x="89" y="209"/>
                    </a:lnTo>
                    <a:lnTo>
                      <a:pt x="89" y="208"/>
                    </a:lnTo>
                    <a:lnTo>
                      <a:pt x="88" y="205"/>
                    </a:lnTo>
                    <a:lnTo>
                      <a:pt x="86" y="204"/>
                    </a:lnTo>
                    <a:lnTo>
                      <a:pt x="81" y="204"/>
                    </a:lnTo>
                    <a:lnTo>
                      <a:pt x="81" y="209"/>
                    </a:lnTo>
                    <a:lnTo>
                      <a:pt x="69" y="210"/>
                    </a:lnTo>
                    <a:lnTo>
                      <a:pt x="56" y="214"/>
                    </a:lnTo>
                    <a:lnTo>
                      <a:pt x="50" y="208"/>
                    </a:lnTo>
                    <a:lnTo>
                      <a:pt x="47" y="204"/>
                    </a:lnTo>
                    <a:lnTo>
                      <a:pt x="46" y="201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6" y="193"/>
                    </a:lnTo>
                    <a:lnTo>
                      <a:pt x="47" y="192"/>
                    </a:lnTo>
                    <a:lnTo>
                      <a:pt x="49" y="190"/>
                    </a:lnTo>
                    <a:lnTo>
                      <a:pt x="49" y="185"/>
                    </a:lnTo>
                    <a:lnTo>
                      <a:pt x="45" y="181"/>
                    </a:lnTo>
                    <a:lnTo>
                      <a:pt x="38" y="175"/>
                    </a:lnTo>
                    <a:lnTo>
                      <a:pt x="31" y="170"/>
                    </a:lnTo>
                    <a:lnTo>
                      <a:pt x="27" y="167"/>
                    </a:lnTo>
                    <a:lnTo>
                      <a:pt x="22" y="166"/>
                    </a:lnTo>
                    <a:lnTo>
                      <a:pt x="15" y="166"/>
                    </a:lnTo>
                    <a:lnTo>
                      <a:pt x="8" y="166"/>
                    </a:lnTo>
                    <a:lnTo>
                      <a:pt x="2" y="166"/>
                    </a:lnTo>
                    <a:lnTo>
                      <a:pt x="3" y="161"/>
                    </a:lnTo>
                    <a:lnTo>
                      <a:pt x="3" y="151"/>
                    </a:lnTo>
                    <a:lnTo>
                      <a:pt x="4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2" y="128"/>
                    </a:lnTo>
                    <a:lnTo>
                      <a:pt x="3" y="122"/>
                    </a:lnTo>
                    <a:lnTo>
                      <a:pt x="3" y="116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7" y="109"/>
                    </a:lnTo>
                    <a:lnTo>
                      <a:pt x="8" y="107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7" y="101"/>
                    </a:lnTo>
                    <a:lnTo>
                      <a:pt x="8" y="99"/>
                    </a:lnTo>
                    <a:lnTo>
                      <a:pt x="10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11" y="87"/>
                    </a:lnTo>
                    <a:lnTo>
                      <a:pt x="11" y="81"/>
                    </a:lnTo>
                    <a:lnTo>
                      <a:pt x="12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5" y="77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11" y="4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6" y="11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3" y="15"/>
                    </a:lnTo>
                    <a:lnTo>
                      <a:pt x="77" y="15"/>
                    </a:lnTo>
                    <a:lnTo>
                      <a:pt x="80" y="15"/>
                    </a:lnTo>
                    <a:lnTo>
                      <a:pt x="84" y="14"/>
                    </a:lnTo>
                    <a:lnTo>
                      <a:pt x="88" y="11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100" y="17"/>
                    </a:lnTo>
                    <a:lnTo>
                      <a:pt x="105" y="17"/>
                    </a:lnTo>
                    <a:lnTo>
                      <a:pt x="116" y="18"/>
                    </a:lnTo>
                    <a:lnTo>
                      <a:pt x="120" y="18"/>
                    </a:lnTo>
                    <a:lnTo>
                      <a:pt x="121" y="17"/>
                    </a:lnTo>
                    <a:lnTo>
                      <a:pt x="123" y="14"/>
                    </a:lnTo>
                    <a:lnTo>
                      <a:pt x="126" y="13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50" y="11"/>
                    </a:lnTo>
                    <a:lnTo>
                      <a:pt x="155" y="13"/>
                    </a:lnTo>
                    <a:lnTo>
                      <a:pt x="161" y="13"/>
                    </a:lnTo>
                    <a:lnTo>
                      <a:pt x="170" y="11"/>
                    </a:lnTo>
                    <a:lnTo>
                      <a:pt x="173" y="10"/>
                    </a:lnTo>
                    <a:lnTo>
                      <a:pt x="175" y="8"/>
                    </a:lnTo>
                    <a:lnTo>
                      <a:pt x="178" y="4"/>
                    </a:lnTo>
                    <a:lnTo>
                      <a:pt x="189" y="0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200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278"/>
              <p:cNvSpPr>
                <a:spLocks/>
              </p:cNvSpPr>
              <p:nvPr/>
            </p:nvSpPr>
            <p:spPr bwMode="auto">
              <a:xfrm>
                <a:off x="2615" y="2256"/>
                <a:ext cx="269" cy="242"/>
              </a:xfrm>
              <a:custGeom>
                <a:avLst/>
                <a:gdLst>
                  <a:gd name="T0" fmla="*/ 226 w 269"/>
                  <a:gd name="T1" fmla="*/ 203 h 242"/>
                  <a:gd name="T2" fmla="*/ 221 w 269"/>
                  <a:gd name="T3" fmla="*/ 209 h 242"/>
                  <a:gd name="T4" fmla="*/ 209 w 269"/>
                  <a:gd name="T5" fmla="*/ 212 h 242"/>
                  <a:gd name="T6" fmla="*/ 198 w 269"/>
                  <a:gd name="T7" fmla="*/ 210 h 242"/>
                  <a:gd name="T8" fmla="*/ 187 w 269"/>
                  <a:gd name="T9" fmla="*/ 209 h 242"/>
                  <a:gd name="T10" fmla="*/ 178 w 269"/>
                  <a:gd name="T11" fmla="*/ 210 h 242"/>
                  <a:gd name="T12" fmla="*/ 171 w 269"/>
                  <a:gd name="T13" fmla="*/ 213 h 242"/>
                  <a:gd name="T14" fmla="*/ 168 w 269"/>
                  <a:gd name="T15" fmla="*/ 217 h 242"/>
                  <a:gd name="T16" fmla="*/ 153 w 269"/>
                  <a:gd name="T17" fmla="*/ 216 h 242"/>
                  <a:gd name="T18" fmla="*/ 147 w 269"/>
                  <a:gd name="T19" fmla="*/ 214 h 242"/>
                  <a:gd name="T20" fmla="*/ 144 w 269"/>
                  <a:gd name="T21" fmla="*/ 210 h 242"/>
                  <a:gd name="T22" fmla="*/ 139 w 269"/>
                  <a:gd name="T23" fmla="*/ 209 h 242"/>
                  <a:gd name="T24" fmla="*/ 132 w 269"/>
                  <a:gd name="T25" fmla="*/ 213 h 242"/>
                  <a:gd name="T26" fmla="*/ 125 w 269"/>
                  <a:gd name="T27" fmla="*/ 214 h 242"/>
                  <a:gd name="T28" fmla="*/ 118 w 269"/>
                  <a:gd name="T29" fmla="*/ 209 h 242"/>
                  <a:gd name="T30" fmla="*/ 112 w 269"/>
                  <a:gd name="T31" fmla="*/ 203 h 242"/>
                  <a:gd name="T32" fmla="*/ 109 w 269"/>
                  <a:gd name="T33" fmla="*/ 202 h 242"/>
                  <a:gd name="T34" fmla="*/ 104 w 269"/>
                  <a:gd name="T35" fmla="*/ 199 h 242"/>
                  <a:gd name="T36" fmla="*/ 94 w 269"/>
                  <a:gd name="T37" fmla="*/ 201 h 242"/>
                  <a:gd name="T38" fmla="*/ 74 w 269"/>
                  <a:gd name="T39" fmla="*/ 210 h 242"/>
                  <a:gd name="T40" fmla="*/ 73 w 269"/>
                  <a:gd name="T41" fmla="*/ 220 h 242"/>
                  <a:gd name="T42" fmla="*/ 69 w 269"/>
                  <a:gd name="T43" fmla="*/ 226 h 242"/>
                  <a:gd name="T44" fmla="*/ 59 w 269"/>
                  <a:gd name="T45" fmla="*/ 242 h 242"/>
                  <a:gd name="T46" fmla="*/ 50 w 269"/>
                  <a:gd name="T47" fmla="*/ 237 h 242"/>
                  <a:gd name="T48" fmla="*/ 50 w 269"/>
                  <a:gd name="T49" fmla="*/ 234 h 242"/>
                  <a:gd name="T50" fmla="*/ 44 w 269"/>
                  <a:gd name="T51" fmla="*/ 232 h 242"/>
                  <a:gd name="T52" fmla="*/ 40 w 269"/>
                  <a:gd name="T53" fmla="*/ 232 h 242"/>
                  <a:gd name="T54" fmla="*/ 28 w 269"/>
                  <a:gd name="T55" fmla="*/ 224 h 242"/>
                  <a:gd name="T56" fmla="*/ 31 w 269"/>
                  <a:gd name="T57" fmla="*/ 220 h 242"/>
                  <a:gd name="T58" fmla="*/ 29 w 269"/>
                  <a:gd name="T59" fmla="*/ 214 h 242"/>
                  <a:gd name="T60" fmla="*/ 24 w 269"/>
                  <a:gd name="T61" fmla="*/ 216 h 242"/>
                  <a:gd name="T62" fmla="*/ 17 w 269"/>
                  <a:gd name="T63" fmla="*/ 194 h 242"/>
                  <a:gd name="T64" fmla="*/ 0 w 269"/>
                  <a:gd name="T65" fmla="*/ 178 h 242"/>
                  <a:gd name="T66" fmla="*/ 5 w 269"/>
                  <a:gd name="T67" fmla="*/ 172 h 242"/>
                  <a:gd name="T68" fmla="*/ 12 w 269"/>
                  <a:gd name="T69" fmla="*/ 170 h 242"/>
                  <a:gd name="T70" fmla="*/ 19 w 269"/>
                  <a:gd name="T71" fmla="*/ 167 h 242"/>
                  <a:gd name="T72" fmla="*/ 27 w 269"/>
                  <a:gd name="T73" fmla="*/ 164 h 242"/>
                  <a:gd name="T74" fmla="*/ 42 w 269"/>
                  <a:gd name="T75" fmla="*/ 162 h 242"/>
                  <a:gd name="T76" fmla="*/ 58 w 269"/>
                  <a:gd name="T77" fmla="*/ 156 h 242"/>
                  <a:gd name="T78" fmla="*/ 69 w 269"/>
                  <a:gd name="T79" fmla="*/ 155 h 242"/>
                  <a:gd name="T80" fmla="*/ 70 w 269"/>
                  <a:gd name="T81" fmla="*/ 146 h 242"/>
                  <a:gd name="T82" fmla="*/ 75 w 269"/>
                  <a:gd name="T83" fmla="*/ 139 h 242"/>
                  <a:gd name="T84" fmla="*/ 97 w 269"/>
                  <a:gd name="T85" fmla="*/ 85 h 242"/>
                  <a:gd name="T86" fmla="*/ 196 w 269"/>
                  <a:gd name="T87" fmla="*/ 0 h 242"/>
                  <a:gd name="T88" fmla="*/ 239 w 269"/>
                  <a:gd name="T89" fmla="*/ 19 h 242"/>
                  <a:gd name="T90" fmla="*/ 261 w 269"/>
                  <a:gd name="T91" fmla="*/ 53 h 242"/>
                  <a:gd name="T92" fmla="*/ 268 w 269"/>
                  <a:gd name="T93" fmla="*/ 63 h 242"/>
                  <a:gd name="T94" fmla="*/ 269 w 269"/>
                  <a:gd name="T95" fmla="*/ 69 h 242"/>
                  <a:gd name="T96" fmla="*/ 268 w 269"/>
                  <a:gd name="T97" fmla="*/ 71 h 242"/>
                  <a:gd name="T98" fmla="*/ 264 w 269"/>
                  <a:gd name="T99" fmla="*/ 78 h 242"/>
                  <a:gd name="T100" fmla="*/ 261 w 269"/>
                  <a:gd name="T101" fmla="*/ 101 h 242"/>
                  <a:gd name="T102" fmla="*/ 262 w 269"/>
                  <a:gd name="T103" fmla="*/ 158 h 242"/>
                  <a:gd name="T104" fmla="*/ 237 w 269"/>
                  <a:gd name="T105" fmla="*/ 195 h 242"/>
                  <a:gd name="T106" fmla="*/ 235 w 269"/>
                  <a:gd name="T107" fmla="*/ 195 h 242"/>
                  <a:gd name="T108" fmla="*/ 237 w 269"/>
                  <a:gd name="T109" fmla="*/ 199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9" h="242">
                    <a:moveTo>
                      <a:pt x="237" y="199"/>
                    </a:moveTo>
                    <a:lnTo>
                      <a:pt x="226" y="203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18" y="210"/>
                    </a:lnTo>
                    <a:lnTo>
                      <a:pt x="209" y="212"/>
                    </a:lnTo>
                    <a:lnTo>
                      <a:pt x="203" y="212"/>
                    </a:lnTo>
                    <a:lnTo>
                      <a:pt x="198" y="210"/>
                    </a:lnTo>
                    <a:lnTo>
                      <a:pt x="192" y="209"/>
                    </a:lnTo>
                    <a:lnTo>
                      <a:pt x="187" y="209"/>
                    </a:lnTo>
                    <a:lnTo>
                      <a:pt x="180" y="209"/>
                    </a:lnTo>
                    <a:lnTo>
                      <a:pt x="178" y="210"/>
                    </a:lnTo>
                    <a:lnTo>
                      <a:pt x="174" y="212"/>
                    </a:lnTo>
                    <a:lnTo>
                      <a:pt x="171" y="213"/>
                    </a:lnTo>
                    <a:lnTo>
                      <a:pt x="169" y="216"/>
                    </a:lnTo>
                    <a:lnTo>
                      <a:pt x="168" y="217"/>
                    </a:lnTo>
                    <a:lnTo>
                      <a:pt x="164" y="217"/>
                    </a:lnTo>
                    <a:lnTo>
                      <a:pt x="153" y="216"/>
                    </a:lnTo>
                    <a:lnTo>
                      <a:pt x="148" y="216"/>
                    </a:lnTo>
                    <a:lnTo>
                      <a:pt x="147" y="214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3" y="209"/>
                    </a:lnTo>
                    <a:lnTo>
                      <a:pt x="139" y="209"/>
                    </a:lnTo>
                    <a:lnTo>
                      <a:pt x="136" y="210"/>
                    </a:lnTo>
                    <a:lnTo>
                      <a:pt x="132" y="213"/>
                    </a:lnTo>
                    <a:lnTo>
                      <a:pt x="128" y="214"/>
                    </a:lnTo>
                    <a:lnTo>
                      <a:pt x="125" y="214"/>
                    </a:lnTo>
                    <a:lnTo>
                      <a:pt x="121" y="214"/>
                    </a:lnTo>
                    <a:lnTo>
                      <a:pt x="118" y="209"/>
                    </a:lnTo>
                    <a:lnTo>
                      <a:pt x="114" y="205"/>
                    </a:lnTo>
                    <a:lnTo>
                      <a:pt x="112" y="203"/>
                    </a:lnTo>
                    <a:lnTo>
                      <a:pt x="110" y="203"/>
                    </a:lnTo>
                    <a:lnTo>
                      <a:pt x="109" y="202"/>
                    </a:lnTo>
                    <a:lnTo>
                      <a:pt x="106" y="201"/>
                    </a:lnTo>
                    <a:lnTo>
                      <a:pt x="104" y="199"/>
                    </a:lnTo>
                    <a:lnTo>
                      <a:pt x="97" y="199"/>
                    </a:lnTo>
                    <a:lnTo>
                      <a:pt x="94" y="201"/>
                    </a:lnTo>
                    <a:lnTo>
                      <a:pt x="90" y="202"/>
                    </a:lnTo>
                    <a:lnTo>
                      <a:pt x="74" y="210"/>
                    </a:lnTo>
                    <a:lnTo>
                      <a:pt x="73" y="213"/>
                    </a:lnTo>
                    <a:lnTo>
                      <a:pt x="73" y="220"/>
                    </a:lnTo>
                    <a:lnTo>
                      <a:pt x="71" y="222"/>
                    </a:lnTo>
                    <a:lnTo>
                      <a:pt x="69" y="226"/>
                    </a:lnTo>
                    <a:lnTo>
                      <a:pt x="66" y="229"/>
                    </a:lnTo>
                    <a:lnTo>
                      <a:pt x="59" y="242"/>
                    </a:lnTo>
                    <a:lnTo>
                      <a:pt x="50" y="238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7" y="233"/>
                    </a:lnTo>
                    <a:lnTo>
                      <a:pt x="44" y="232"/>
                    </a:lnTo>
                    <a:lnTo>
                      <a:pt x="42" y="230"/>
                    </a:lnTo>
                    <a:lnTo>
                      <a:pt x="40" y="232"/>
                    </a:lnTo>
                    <a:lnTo>
                      <a:pt x="34" y="240"/>
                    </a:lnTo>
                    <a:lnTo>
                      <a:pt x="28" y="224"/>
                    </a:lnTo>
                    <a:lnTo>
                      <a:pt x="29" y="221"/>
                    </a:lnTo>
                    <a:lnTo>
                      <a:pt x="31" y="220"/>
                    </a:lnTo>
                    <a:lnTo>
                      <a:pt x="31" y="217"/>
                    </a:lnTo>
                    <a:lnTo>
                      <a:pt x="29" y="214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16" y="199"/>
                    </a:lnTo>
                    <a:lnTo>
                      <a:pt x="17" y="194"/>
                    </a:lnTo>
                    <a:lnTo>
                      <a:pt x="5" y="186"/>
                    </a:lnTo>
                    <a:lnTo>
                      <a:pt x="0" y="178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8" y="170"/>
                    </a:lnTo>
                    <a:lnTo>
                      <a:pt x="12" y="170"/>
                    </a:lnTo>
                    <a:lnTo>
                      <a:pt x="16" y="168"/>
                    </a:lnTo>
                    <a:lnTo>
                      <a:pt x="19" y="167"/>
                    </a:lnTo>
                    <a:lnTo>
                      <a:pt x="21" y="166"/>
                    </a:lnTo>
                    <a:lnTo>
                      <a:pt x="27" y="164"/>
                    </a:lnTo>
                    <a:lnTo>
                      <a:pt x="36" y="164"/>
                    </a:lnTo>
                    <a:lnTo>
                      <a:pt x="42" y="162"/>
                    </a:lnTo>
                    <a:lnTo>
                      <a:pt x="48" y="159"/>
                    </a:lnTo>
                    <a:lnTo>
                      <a:pt x="58" y="156"/>
                    </a:lnTo>
                    <a:lnTo>
                      <a:pt x="67" y="156"/>
                    </a:lnTo>
                    <a:lnTo>
                      <a:pt x="69" y="155"/>
                    </a:lnTo>
                    <a:lnTo>
                      <a:pt x="70" y="151"/>
                    </a:lnTo>
                    <a:lnTo>
                      <a:pt x="70" y="146"/>
                    </a:lnTo>
                    <a:lnTo>
                      <a:pt x="70" y="143"/>
                    </a:lnTo>
                    <a:lnTo>
                      <a:pt x="75" y="139"/>
                    </a:lnTo>
                    <a:lnTo>
                      <a:pt x="74" y="90"/>
                    </a:lnTo>
                    <a:lnTo>
                      <a:pt x="97" y="85"/>
                    </a:lnTo>
                    <a:lnTo>
                      <a:pt x="106" y="69"/>
                    </a:lnTo>
                    <a:lnTo>
                      <a:pt x="196" y="0"/>
                    </a:lnTo>
                    <a:lnTo>
                      <a:pt x="237" y="23"/>
                    </a:lnTo>
                    <a:lnTo>
                      <a:pt x="239" y="19"/>
                    </a:lnTo>
                    <a:lnTo>
                      <a:pt x="252" y="11"/>
                    </a:lnTo>
                    <a:lnTo>
                      <a:pt x="261" y="53"/>
                    </a:lnTo>
                    <a:lnTo>
                      <a:pt x="266" y="61"/>
                    </a:lnTo>
                    <a:lnTo>
                      <a:pt x="268" y="63"/>
                    </a:lnTo>
                    <a:lnTo>
                      <a:pt x="268" y="66"/>
                    </a:lnTo>
                    <a:lnTo>
                      <a:pt x="269" y="69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5" y="74"/>
                    </a:lnTo>
                    <a:lnTo>
                      <a:pt x="264" y="78"/>
                    </a:lnTo>
                    <a:lnTo>
                      <a:pt x="262" y="88"/>
                    </a:lnTo>
                    <a:lnTo>
                      <a:pt x="261" y="101"/>
                    </a:lnTo>
                    <a:lnTo>
                      <a:pt x="262" y="125"/>
                    </a:lnTo>
                    <a:lnTo>
                      <a:pt x="262" y="158"/>
                    </a:lnTo>
                    <a:lnTo>
                      <a:pt x="237" y="179"/>
                    </a:lnTo>
                    <a:lnTo>
                      <a:pt x="237" y="195"/>
                    </a:lnTo>
                    <a:lnTo>
                      <a:pt x="237" y="194"/>
                    </a:lnTo>
                    <a:lnTo>
                      <a:pt x="235" y="195"/>
                    </a:lnTo>
                    <a:lnTo>
                      <a:pt x="235" y="198"/>
                    </a:lnTo>
                    <a:lnTo>
                      <a:pt x="237" y="19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279"/>
              <p:cNvSpPr>
                <a:spLocks/>
              </p:cNvSpPr>
              <p:nvPr/>
            </p:nvSpPr>
            <p:spPr bwMode="auto">
              <a:xfrm>
                <a:off x="2679" y="1567"/>
                <a:ext cx="69" cy="56"/>
              </a:xfrm>
              <a:custGeom>
                <a:avLst/>
                <a:gdLst>
                  <a:gd name="T0" fmla="*/ 66 w 69"/>
                  <a:gd name="T1" fmla="*/ 8 h 56"/>
                  <a:gd name="T2" fmla="*/ 65 w 69"/>
                  <a:gd name="T3" fmla="*/ 8 h 56"/>
                  <a:gd name="T4" fmla="*/ 65 w 69"/>
                  <a:gd name="T5" fmla="*/ 3 h 56"/>
                  <a:gd name="T6" fmla="*/ 64 w 69"/>
                  <a:gd name="T7" fmla="*/ 3 h 56"/>
                  <a:gd name="T8" fmla="*/ 60 w 69"/>
                  <a:gd name="T9" fmla="*/ 3 h 56"/>
                  <a:gd name="T10" fmla="*/ 53 w 69"/>
                  <a:gd name="T11" fmla="*/ 1 h 56"/>
                  <a:gd name="T12" fmla="*/ 45 w 69"/>
                  <a:gd name="T13" fmla="*/ 0 h 56"/>
                  <a:gd name="T14" fmla="*/ 41 w 69"/>
                  <a:gd name="T15" fmla="*/ 0 h 56"/>
                  <a:gd name="T16" fmla="*/ 37 w 69"/>
                  <a:gd name="T17" fmla="*/ 1 h 56"/>
                  <a:gd name="T18" fmla="*/ 34 w 69"/>
                  <a:gd name="T19" fmla="*/ 8 h 56"/>
                  <a:gd name="T20" fmla="*/ 33 w 69"/>
                  <a:gd name="T21" fmla="*/ 9 h 56"/>
                  <a:gd name="T22" fmla="*/ 30 w 69"/>
                  <a:gd name="T23" fmla="*/ 9 h 56"/>
                  <a:gd name="T24" fmla="*/ 27 w 69"/>
                  <a:gd name="T25" fmla="*/ 9 h 56"/>
                  <a:gd name="T26" fmla="*/ 25 w 69"/>
                  <a:gd name="T27" fmla="*/ 11 h 56"/>
                  <a:gd name="T28" fmla="*/ 23 w 69"/>
                  <a:gd name="T29" fmla="*/ 12 h 56"/>
                  <a:gd name="T30" fmla="*/ 22 w 69"/>
                  <a:gd name="T31" fmla="*/ 13 h 56"/>
                  <a:gd name="T32" fmla="*/ 21 w 69"/>
                  <a:gd name="T33" fmla="*/ 17 h 56"/>
                  <a:gd name="T34" fmla="*/ 18 w 69"/>
                  <a:gd name="T35" fmla="*/ 27 h 56"/>
                  <a:gd name="T36" fmla="*/ 17 w 69"/>
                  <a:gd name="T37" fmla="*/ 36 h 56"/>
                  <a:gd name="T38" fmla="*/ 17 w 69"/>
                  <a:gd name="T39" fmla="*/ 44 h 56"/>
                  <a:gd name="T40" fmla="*/ 0 w 69"/>
                  <a:gd name="T41" fmla="*/ 46 h 56"/>
                  <a:gd name="T42" fmla="*/ 2 w 69"/>
                  <a:gd name="T43" fmla="*/ 47 h 56"/>
                  <a:gd name="T44" fmla="*/ 3 w 69"/>
                  <a:gd name="T45" fmla="*/ 50 h 56"/>
                  <a:gd name="T46" fmla="*/ 6 w 69"/>
                  <a:gd name="T47" fmla="*/ 52 h 56"/>
                  <a:gd name="T48" fmla="*/ 11 w 69"/>
                  <a:gd name="T49" fmla="*/ 54 h 56"/>
                  <a:gd name="T50" fmla="*/ 13 w 69"/>
                  <a:gd name="T51" fmla="*/ 54 h 56"/>
                  <a:gd name="T52" fmla="*/ 14 w 69"/>
                  <a:gd name="T53" fmla="*/ 54 h 56"/>
                  <a:gd name="T54" fmla="*/ 17 w 69"/>
                  <a:gd name="T55" fmla="*/ 52 h 56"/>
                  <a:gd name="T56" fmla="*/ 19 w 69"/>
                  <a:gd name="T57" fmla="*/ 51 h 56"/>
                  <a:gd name="T58" fmla="*/ 22 w 69"/>
                  <a:gd name="T59" fmla="*/ 50 h 56"/>
                  <a:gd name="T60" fmla="*/ 27 w 69"/>
                  <a:gd name="T61" fmla="*/ 50 h 56"/>
                  <a:gd name="T62" fmla="*/ 29 w 69"/>
                  <a:gd name="T63" fmla="*/ 50 h 56"/>
                  <a:gd name="T64" fmla="*/ 29 w 69"/>
                  <a:gd name="T65" fmla="*/ 52 h 56"/>
                  <a:gd name="T66" fmla="*/ 30 w 69"/>
                  <a:gd name="T67" fmla="*/ 54 h 56"/>
                  <a:gd name="T68" fmla="*/ 30 w 69"/>
                  <a:gd name="T69" fmla="*/ 55 h 56"/>
                  <a:gd name="T70" fmla="*/ 33 w 69"/>
                  <a:gd name="T71" fmla="*/ 56 h 56"/>
                  <a:gd name="T72" fmla="*/ 35 w 69"/>
                  <a:gd name="T73" fmla="*/ 56 h 56"/>
                  <a:gd name="T74" fmla="*/ 38 w 69"/>
                  <a:gd name="T75" fmla="*/ 50 h 56"/>
                  <a:gd name="T76" fmla="*/ 42 w 69"/>
                  <a:gd name="T77" fmla="*/ 40 h 56"/>
                  <a:gd name="T78" fmla="*/ 44 w 69"/>
                  <a:gd name="T79" fmla="*/ 36 h 56"/>
                  <a:gd name="T80" fmla="*/ 45 w 69"/>
                  <a:gd name="T81" fmla="*/ 35 h 56"/>
                  <a:gd name="T82" fmla="*/ 46 w 69"/>
                  <a:gd name="T83" fmla="*/ 34 h 56"/>
                  <a:gd name="T84" fmla="*/ 49 w 69"/>
                  <a:gd name="T85" fmla="*/ 34 h 56"/>
                  <a:gd name="T86" fmla="*/ 52 w 69"/>
                  <a:gd name="T87" fmla="*/ 35 h 56"/>
                  <a:gd name="T88" fmla="*/ 54 w 69"/>
                  <a:gd name="T89" fmla="*/ 36 h 56"/>
                  <a:gd name="T90" fmla="*/ 56 w 69"/>
                  <a:gd name="T91" fmla="*/ 36 h 56"/>
                  <a:gd name="T92" fmla="*/ 57 w 69"/>
                  <a:gd name="T93" fmla="*/ 35 h 56"/>
                  <a:gd name="T94" fmla="*/ 58 w 69"/>
                  <a:gd name="T95" fmla="*/ 35 h 56"/>
                  <a:gd name="T96" fmla="*/ 60 w 69"/>
                  <a:gd name="T97" fmla="*/ 32 h 56"/>
                  <a:gd name="T98" fmla="*/ 64 w 69"/>
                  <a:gd name="T99" fmla="*/ 29 h 56"/>
                  <a:gd name="T100" fmla="*/ 66 w 69"/>
                  <a:gd name="T101" fmla="*/ 28 h 56"/>
                  <a:gd name="T102" fmla="*/ 66 w 69"/>
                  <a:gd name="T103" fmla="*/ 27 h 56"/>
                  <a:gd name="T104" fmla="*/ 64 w 69"/>
                  <a:gd name="T105" fmla="*/ 24 h 56"/>
                  <a:gd name="T106" fmla="*/ 64 w 69"/>
                  <a:gd name="T107" fmla="*/ 23 h 56"/>
                  <a:gd name="T108" fmla="*/ 64 w 69"/>
                  <a:gd name="T109" fmla="*/ 21 h 56"/>
                  <a:gd name="T110" fmla="*/ 65 w 69"/>
                  <a:gd name="T111" fmla="*/ 21 h 56"/>
                  <a:gd name="T112" fmla="*/ 66 w 69"/>
                  <a:gd name="T113" fmla="*/ 21 h 56"/>
                  <a:gd name="T114" fmla="*/ 68 w 69"/>
                  <a:gd name="T115" fmla="*/ 21 h 56"/>
                  <a:gd name="T116" fmla="*/ 69 w 69"/>
                  <a:gd name="T117" fmla="*/ 20 h 56"/>
                  <a:gd name="T118" fmla="*/ 68 w 69"/>
                  <a:gd name="T119" fmla="*/ 15 h 56"/>
                  <a:gd name="T120" fmla="*/ 66 w 69"/>
                  <a:gd name="T121" fmla="*/ 8 h 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9" h="56">
                    <a:moveTo>
                      <a:pt x="66" y="8"/>
                    </a:moveTo>
                    <a:lnTo>
                      <a:pt x="65" y="8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0" y="3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8" y="27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3" y="50"/>
                    </a:lnTo>
                    <a:lnTo>
                      <a:pt x="6" y="52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7" y="52"/>
                    </a:lnTo>
                    <a:lnTo>
                      <a:pt x="19" y="51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8" y="50"/>
                    </a:lnTo>
                    <a:lnTo>
                      <a:pt x="42" y="40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52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60" y="32"/>
                    </a:lnTo>
                    <a:lnTo>
                      <a:pt x="64" y="29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280"/>
              <p:cNvSpPr>
                <a:spLocks noEditPoints="1"/>
              </p:cNvSpPr>
              <p:nvPr/>
            </p:nvSpPr>
            <p:spPr bwMode="auto">
              <a:xfrm>
                <a:off x="2811" y="3110"/>
                <a:ext cx="231" cy="257"/>
              </a:xfrm>
              <a:custGeom>
                <a:avLst/>
                <a:gdLst>
                  <a:gd name="T0" fmla="*/ 91 w 231"/>
                  <a:gd name="T1" fmla="*/ 249 h 257"/>
                  <a:gd name="T2" fmla="*/ 95 w 231"/>
                  <a:gd name="T3" fmla="*/ 245 h 257"/>
                  <a:gd name="T4" fmla="*/ 101 w 231"/>
                  <a:gd name="T5" fmla="*/ 246 h 257"/>
                  <a:gd name="T6" fmla="*/ 101 w 231"/>
                  <a:gd name="T7" fmla="*/ 254 h 257"/>
                  <a:gd name="T8" fmla="*/ 109 w 231"/>
                  <a:gd name="T9" fmla="*/ 255 h 257"/>
                  <a:gd name="T10" fmla="*/ 116 w 231"/>
                  <a:gd name="T11" fmla="*/ 257 h 257"/>
                  <a:gd name="T12" fmla="*/ 124 w 231"/>
                  <a:gd name="T13" fmla="*/ 251 h 257"/>
                  <a:gd name="T14" fmla="*/ 132 w 231"/>
                  <a:gd name="T15" fmla="*/ 246 h 257"/>
                  <a:gd name="T16" fmla="*/ 138 w 231"/>
                  <a:gd name="T17" fmla="*/ 103 h 257"/>
                  <a:gd name="T18" fmla="*/ 170 w 231"/>
                  <a:gd name="T19" fmla="*/ 33 h 257"/>
                  <a:gd name="T20" fmla="*/ 212 w 231"/>
                  <a:gd name="T21" fmla="*/ 29 h 257"/>
                  <a:gd name="T22" fmla="*/ 216 w 231"/>
                  <a:gd name="T23" fmla="*/ 25 h 257"/>
                  <a:gd name="T24" fmla="*/ 221 w 231"/>
                  <a:gd name="T25" fmla="*/ 28 h 257"/>
                  <a:gd name="T26" fmla="*/ 224 w 231"/>
                  <a:gd name="T27" fmla="*/ 23 h 257"/>
                  <a:gd name="T28" fmla="*/ 229 w 231"/>
                  <a:gd name="T29" fmla="*/ 20 h 257"/>
                  <a:gd name="T30" fmla="*/ 224 w 231"/>
                  <a:gd name="T31" fmla="*/ 16 h 257"/>
                  <a:gd name="T32" fmla="*/ 197 w 231"/>
                  <a:gd name="T33" fmla="*/ 17 h 257"/>
                  <a:gd name="T34" fmla="*/ 151 w 231"/>
                  <a:gd name="T35" fmla="*/ 20 h 257"/>
                  <a:gd name="T36" fmla="*/ 144 w 231"/>
                  <a:gd name="T37" fmla="*/ 20 h 257"/>
                  <a:gd name="T38" fmla="*/ 139 w 231"/>
                  <a:gd name="T39" fmla="*/ 21 h 257"/>
                  <a:gd name="T40" fmla="*/ 132 w 231"/>
                  <a:gd name="T41" fmla="*/ 17 h 257"/>
                  <a:gd name="T42" fmla="*/ 126 w 231"/>
                  <a:gd name="T43" fmla="*/ 17 h 257"/>
                  <a:gd name="T44" fmla="*/ 122 w 231"/>
                  <a:gd name="T45" fmla="*/ 14 h 257"/>
                  <a:gd name="T46" fmla="*/ 116 w 231"/>
                  <a:gd name="T47" fmla="*/ 12 h 257"/>
                  <a:gd name="T48" fmla="*/ 38 w 231"/>
                  <a:gd name="T49" fmla="*/ 5 h 257"/>
                  <a:gd name="T50" fmla="*/ 30 w 231"/>
                  <a:gd name="T51" fmla="*/ 0 h 257"/>
                  <a:gd name="T52" fmla="*/ 23 w 231"/>
                  <a:gd name="T53" fmla="*/ 5 h 257"/>
                  <a:gd name="T54" fmla="*/ 18 w 231"/>
                  <a:gd name="T55" fmla="*/ 5 h 257"/>
                  <a:gd name="T56" fmla="*/ 0 w 231"/>
                  <a:gd name="T57" fmla="*/ 6 h 257"/>
                  <a:gd name="T58" fmla="*/ 8 w 231"/>
                  <a:gd name="T59" fmla="*/ 32 h 257"/>
                  <a:gd name="T60" fmla="*/ 26 w 231"/>
                  <a:gd name="T61" fmla="*/ 58 h 257"/>
                  <a:gd name="T62" fmla="*/ 26 w 231"/>
                  <a:gd name="T63" fmla="*/ 75 h 257"/>
                  <a:gd name="T64" fmla="*/ 30 w 231"/>
                  <a:gd name="T65" fmla="*/ 82 h 257"/>
                  <a:gd name="T66" fmla="*/ 38 w 231"/>
                  <a:gd name="T67" fmla="*/ 93 h 257"/>
                  <a:gd name="T68" fmla="*/ 39 w 231"/>
                  <a:gd name="T69" fmla="*/ 101 h 257"/>
                  <a:gd name="T70" fmla="*/ 39 w 231"/>
                  <a:gd name="T71" fmla="*/ 107 h 257"/>
                  <a:gd name="T72" fmla="*/ 48 w 231"/>
                  <a:gd name="T73" fmla="*/ 114 h 257"/>
                  <a:gd name="T74" fmla="*/ 50 w 231"/>
                  <a:gd name="T75" fmla="*/ 121 h 257"/>
                  <a:gd name="T76" fmla="*/ 48 w 231"/>
                  <a:gd name="T77" fmla="*/ 141 h 257"/>
                  <a:gd name="T78" fmla="*/ 49 w 231"/>
                  <a:gd name="T79" fmla="*/ 153 h 257"/>
                  <a:gd name="T80" fmla="*/ 56 w 231"/>
                  <a:gd name="T81" fmla="*/ 185 h 257"/>
                  <a:gd name="T82" fmla="*/ 57 w 231"/>
                  <a:gd name="T83" fmla="*/ 212 h 257"/>
                  <a:gd name="T84" fmla="*/ 65 w 231"/>
                  <a:gd name="T85" fmla="*/ 237 h 257"/>
                  <a:gd name="T86" fmla="*/ 72 w 231"/>
                  <a:gd name="T87" fmla="*/ 243 h 257"/>
                  <a:gd name="T88" fmla="*/ 78 w 231"/>
                  <a:gd name="T89" fmla="*/ 243 h 257"/>
                  <a:gd name="T90" fmla="*/ 80 w 231"/>
                  <a:gd name="T91" fmla="*/ 250 h 257"/>
                  <a:gd name="T92" fmla="*/ 53 w 231"/>
                  <a:gd name="T93" fmla="*/ 60 h 257"/>
                  <a:gd name="T94" fmla="*/ 50 w 231"/>
                  <a:gd name="T95" fmla="*/ 66 h 257"/>
                  <a:gd name="T96" fmla="*/ 52 w 231"/>
                  <a:gd name="T97" fmla="*/ 60 h 2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257">
                    <a:moveTo>
                      <a:pt x="81" y="257"/>
                    </a:moveTo>
                    <a:lnTo>
                      <a:pt x="87" y="253"/>
                    </a:lnTo>
                    <a:lnTo>
                      <a:pt x="91" y="249"/>
                    </a:lnTo>
                    <a:lnTo>
                      <a:pt x="93" y="246"/>
                    </a:lnTo>
                    <a:lnTo>
                      <a:pt x="93" y="245"/>
                    </a:lnTo>
                    <a:lnTo>
                      <a:pt x="95" y="245"/>
                    </a:lnTo>
                    <a:lnTo>
                      <a:pt x="100" y="243"/>
                    </a:lnTo>
                    <a:lnTo>
                      <a:pt x="101" y="245"/>
                    </a:lnTo>
                    <a:lnTo>
                      <a:pt x="101" y="246"/>
                    </a:lnTo>
                    <a:lnTo>
                      <a:pt x="100" y="249"/>
                    </a:lnTo>
                    <a:lnTo>
                      <a:pt x="100" y="251"/>
                    </a:lnTo>
                    <a:lnTo>
                      <a:pt x="101" y="254"/>
                    </a:lnTo>
                    <a:lnTo>
                      <a:pt x="104" y="255"/>
                    </a:lnTo>
                    <a:lnTo>
                      <a:pt x="105" y="255"/>
                    </a:lnTo>
                    <a:lnTo>
                      <a:pt x="109" y="255"/>
                    </a:lnTo>
                    <a:lnTo>
                      <a:pt x="113" y="255"/>
                    </a:lnTo>
                    <a:lnTo>
                      <a:pt x="115" y="257"/>
                    </a:lnTo>
                    <a:lnTo>
                      <a:pt x="116" y="257"/>
                    </a:lnTo>
                    <a:lnTo>
                      <a:pt x="119" y="255"/>
                    </a:lnTo>
                    <a:lnTo>
                      <a:pt x="123" y="253"/>
                    </a:lnTo>
                    <a:lnTo>
                      <a:pt x="124" y="251"/>
                    </a:lnTo>
                    <a:lnTo>
                      <a:pt x="126" y="249"/>
                    </a:lnTo>
                    <a:lnTo>
                      <a:pt x="128" y="246"/>
                    </a:lnTo>
                    <a:lnTo>
                      <a:pt x="132" y="246"/>
                    </a:lnTo>
                    <a:lnTo>
                      <a:pt x="136" y="245"/>
                    </a:lnTo>
                    <a:lnTo>
                      <a:pt x="138" y="180"/>
                    </a:lnTo>
                    <a:lnTo>
                      <a:pt x="138" y="103"/>
                    </a:lnTo>
                    <a:lnTo>
                      <a:pt x="157" y="103"/>
                    </a:lnTo>
                    <a:lnTo>
                      <a:pt x="157" y="33"/>
                    </a:lnTo>
                    <a:lnTo>
                      <a:pt x="170" y="33"/>
                    </a:lnTo>
                    <a:lnTo>
                      <a:pt x="208" y="29"/>
                    </a:lnTo>
                    <a:lnTo>
                      <a:pt x="210" y="31"/>
                    </a:lnTo>
                    <a:lnTo>
                      <a:pt x="212" y="29"/>
                    </a:lnTo>
                    <a:lnTo>
                      <a:pt x="213" y="27"/>
                    </a:lnTo>
                    <a:lnTo>
                      <a:pt x="214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4" y="23"/>
                    </a:lnTo>
                    <a:lnTo>
                      <a:pt x="227" y="21"/>
                    </a:lnTo>
                    <a:lnTo>
                      <a:pt x="231" y="21"/>
                    </a:lnTo>
                    <a:lnTo>
                      <a:pt x="229" y="20"/>
                    </a:lnTo>
                    <a:lnTo>
                      <a:pt x="228" y="19"/>
                    </a:lnTo>
                    <a:lnTo>
                      <a:pt x="225" y="17"/>
                    </a:lnTo>
                    <a:lnTo>
                      <a:pt x="224" y="16"/>
                    </a:lnTo>
                    <a:lnTo>
                      <a:pt x="221" y="14"/>
                    </a:lnTo>
                    <a:lnTo>
                      <a:pt x="218" y="14"/>
                    </a:lnTo>
                    <a:lnTo>
                      <a:pt x="197" y="17"/>
                    </a:lnTo>
                    <a:lnTo>
                      <a:pt x="161" y="24"/>
                    </a:lnTo>
                    <a:lnTo>
                      <a:pt x="155" y="21"/>
                    </a:lnTo>
                    <a:lnTo>
                      <a:pt x="151" y="20"/>
                    </a:lnTo>
                    <a:lnTo>
                      <a:pt x="147" y="20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0" y="20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5" y="19"/>
                    </a:lnTo>
                    <a:lnTo>
                      <a:pt x="132" y="17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3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17" y="13"/>
                    </a:lnTo>
                    <a:lnTo>
                      <a:pt x="116" y="12"/>
                    </a:lnTo>
                    <a:lnTo>
                      <a:pt x="115" y="10"/>
                    </a:lnTo>
                    <a:lnTo>
                      <a:pt x="113" y="6"/>
                    </a:lnTo>
                    <a:lnTo>
                      <a:pt x="38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2" y="23"/>
                    </a:lnTo>
                    <a:lnTo>
                      <a:pt x="3" y="32"/>
                    </a:lnTo>
                    <a:lnTo>
                      <a:pt x="8" y="32"/>
                    </a:lnTo>
                    <a:lnTo>
                      <a:pt x="25" y="49"/>
                    </a:lnTo>
                    <a:lnTo>
                      <a:pt x="25" y="54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6" y="71"/>
                    </a:lnTo>
                    <a:lnTo>
                      <a:pt x="26" y="75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30" y="82"/>
                    </a:lnTo>
                    <a:lnTo>
                      <a:pt x="34" y="86"/>
                    </a:lnTo>
                    <a:lnTo>
                      <a:pt x="37" y="90"/>
                    </a:lnTo>
                    <a:lnTo>
                      <a:pt x="38" y="93"/>
                    </a:lnTo>
                    <a:lnTo>
                      <a:pt x="39" y="94"/>
                    </a:lnTo>
                    <a:lnTo>
                      <a:pt x="39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2" y="109"/>
                    </a:lnTo>
                    <a:lnTo>
                      <a:pt x="45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7"/>
                    </a:lnTo>
                    <a:lnTo>
                      <a:pt x="50" y="121"/>
                    </a:lnTo>
                    <a:lnTo>
                      <a:pt x="50" y="125"/>
                    </a:lnTo>
                    <a:lnTo>
                      <a:pt x="49" y="133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8" y="148"/>
                    </a:lnTo>
                    <a:lnTo>
                      <a:pt x="49" y="153"/>
                    </a:lnTo>
                    <a:lnTo>
                      <a:pt x="52" y="160"/>
                    </a:lnTo>
                    <a:lnTo>
                      <a:pt x="56" y="169"/>
                    </a:lnTo>
                    <a:lnTo>
                      <a:pt x="56" y="185"/>
                    </a:lnTo>
                    <a:lnTo>
                      <a:pt x="56" y="199"/>
                    </a:lnTo>
                    <a:lnTo>
                      <a:pt x="56" y="206"/>
                    </a:lnTo>
                    <a:lnTo>
                      <a:pt x="57" y="212"/>
                    </a:lnTo>
                    <a:lnTo>
                      <a:pt x="58" y="219"/>
                    </a:lnTo>
                    <a:lnTo>
                      <a:pt x="61" y="229"/>
                    </a:lnTo>
                    <a:lnTo>
                      <a:pt x="65" y="237"/>
                    </a:lnTo>
                    <a:lnTo>
                      <a:pt x="68" y="241"/>
                    </a:lnTo>
                    <a:lnTo>
                      <a:pt x="70" y="243"/>
                    </a:lnTo>
                    <a:lnTo>
                      <a:pt x="72" y="243"/>
                    </a:lnTo>
                    <a:lnTo>
                      <a:pt x="74" y="243"/>
                    </a:lnTo>
                    <a:lnTo>
                      <a:pt x="77" y="243"/>
                    </a:lnTo>
                    <a:lnTo>
                      <a:pt x="78" y="243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0" y="253"/>
                    </a:lnTo>
                    <a:lnTo>
                      <a:pt x="81" y="257"/>
                    </a:lnTo>
                    <a:close/>
                    <a:moveTo>
                      <a:pt x="53" y="60"/>
                    </a:moveTo>
                    <a:lnTo>
                      <a:pt x="54" y="62"/>
                    </a:lnTo>
                    <a:lnTo>
                      <a:pt x="53" y="63"/>
                    </a:lnTo>
                    <a:lnTo>
                      <a:pt x="50" y="66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281"/>
              <p:cNvSpPr>
                <a:spLocks/>
              </p:cNvSpPr>
              <p:nvPr/>
            </p:nvSpPr>
            <p:spPr bwMode="auto">
              <a:xfrm>
                <a:off x="3126" y="2989"/>
                <a:ext cx="170" cy="328"/>
              </a:xfrm>
              <a:custGeom>
                <a:avLst/>
                <a:gdLst>
                  <a:gd name="T0" fmla="*/ 80 w 171"/>
                  <a:gd name="T1" fmla="*/ 70 h 328"/>
                  <a:gd name="T2" fmla="*/ 88 w 171"/>
                  <a:gd name="T3" fmla="*/ 76 h 328"/>
                  <a:gd name="T4" fmla="*/ 87 w 171"/>
                  <a:gd name="T5" fmla="*/ 88 h 328"/>
                  <a:gd name="T6" fmla="*/ 87 w 171"/>
                  <a:gd name="T7" fmla="*/ 98 h 328"/>
                  <a:gd name="T8" fmla="*/ 82 w 171"/>
                  <a:gd name="T9" fmla="*/ 99 h 328"/>
                  <a:gd name="T10" fmla="*/ 82 w 171"/>
                  <a:gd name="T11" fmla="*/ 111 h 328"/>
                  <a:gd name="T12" fmla="*/ 81 w 171"/>
                  <a:gd name="T13" fmla="*/ 122 h 328"/>
                  <a:gd name="T14" fmla="*/ 76 w 171"/>
                  <a:gd name="T15" fmla="*/ 115 h 328"/>
                  <a:gd name="T16" fmla="*/ 60 w 171"/>
                  <a:gd name="T17" fmla="*/ 102 h 328"/>
                  <a:gd name="T18" fmla="*/ 62 w 171"/>
                  <a:gd name="T19" fmla="*/ 88 h 328"/>
                  <a:gd name="T20" fmla="*/ 60 w 171"/>
                  <a:gd name="T21" fmla="*/ 75 h 328"/>
                  <a:gd name="T22" fmla="*/ 46 w 171"/>
                  <a:gd name="T23" fmla="*/ 75 h 328"/>
                  <a:gd name="T24" fmla="*/ 38 w 171"/>
                  <a:gd name="T25" fmla="*/ 65 h 328"/>
                  <a:gd name="T26" fmla="*/ 6 w 171"/>
                  <a:gd name="T27" fmla="*/ 88 h 328"/>
                  <a:gd name="T28" fmla="*/ 19 w 171"/>
                  <a:gd name="T29" fmla="*/ 106 h 328"/>
                  <a:gd name="T30" fmla="*/ 39 w 171"/>
                  <a:gd name="T31" fmla="*/ 117 h 328"/>
                  <a:gd name="T32" fmla="*/ 41 w 171"/>
                  <a:gd name="T33" fmla="*/ 127 h 328"/>
                  <a:gd name="T34" fmla="*/ 38 w 171"/>
                  <a:gd name="T35" fmla="*/ 144 h 328"/>
                  <a:gd name="T36" fmla="*/ 41 w 171"/>
                  <a:gd name="T37" fmla="*/ 162 h 328"/>
                  <a:gd name="T38" fmla="*/ 39 w 171"/>
                  <a:gd name="T39" fmla="*/ 172 h 328"/>
                  <a:gd name="T40" fmla="*/ 39 w 171"/>
                  <a:gd name="T41" fmla="*/ 180 h 328"/>
                  <a:gd name="T42" fmla="*/ 39 w 171"/>
                  <a:gd name="T43" fmla="*/ 188 h 328"/>
                  <a:gd name="T44" fmla="*/ 39 w 171"/>
                  <a:gd name="T45" fmla="*/ 195 h 328"/>
                  <a:gd name="T46" fmla="*/ 38 w 171"/>
                  <a:gd name="T47" fmla="*/ 205 h 328"/>
                  <a:gd name="T48" fmla="*/ 42 w 171"/>
                  <a:gd name="T49" fmla="*/ 208 h 328"/>
                  <a:gd name="T50" fmla="*/ 34 w 171"/>
                  <a:gd name="T51" fmla="*/ 223 h 328"/>
                  <a:gd name="T52" fmla="*/ 22 w 171"/>
                  <a:gd name="T53" fmla="*/ 255 h 328"/>
                  <a:gd name="T54" fmla="*/ 23 w 171"/>
                  <a:gd name="T55" fmla="*/ 280 h 328"/>
                  <a:gd name="T56" fmla="*/ 19 w 171"/>
                  <a:gd name="T57" fmla="*/ 300 h 328"/>
                  <a:gd name="T58" fmla="*/ 23 w 171"/>
                  <a:gd name="T59" fmla="*/ 308 h 328"/>
                  <a:gd name="T60" fmla="*/ 30 w 171"/>
                  <a:gd name="T61" fmla="*/ 323 h 328"/>
                  <a:gd name="T62" fmla="*/ 37 w 171"/>
                  <a:gd name="T63" fmla="*/ 320 h 328"/>
                  <a:gd name="T64" fmla="*/ 53 w 171"/>
                  <a:gd name="T65" fmla="*/ 301 h 328"/>
                  <a:gd name="T66" fmla="*/ 74 w 171"/>
                  <a:gd name="T67" fmla="*/ 294 h 328"/>
                  <a:gd name="T68" fmla="*/ 82 w 171"/>
                  <a:gd name="T69" fmla="*/ 286 h 328"/>
                  <a:gd name="T70" fmla="*/ 82 w 171"/>
                  <a:gd name="T71" fmla="*/ 251 h 328"/>
                  <a:gd name="T72" fmla="*/ 70 w 171"/>
                  <a:gd name="T73" fmla="*/ 207 h 328"/>
                  <a:gd name="T74" fmla="*/ 70 w 171"/>
                  <a:gd name="T75" fmla="*/ 189 h 328"/>
                  <a:gd name="T76" fmla="*/ 77 w 171"/>
                  <a:gd name="T77" fmla="*/ 183 h 328"/>
                  <a:gd name="T78" fmla="*/ 82 w 171"/>
                  <a:gd name="T79" fmla="*/ 170 h 328"/>
                  <a:gd name="T80" fmla="*/ 95 w 171"/>
                  <a:gd name="T81" fmla="*/ 146 h 328"/>
                  <a:gd name="T82" fmla="*/ 109 w 171"/>
                  <a:gd name="T83" fmla="*/ 144 h 328"/>
                  <a:gd name="T84" fmla="*/ 119 w 171"/>
                  <a:gd name="T85" fmla="*/ 134 h 328"/>
                  <a:gd name="T86" fmla="*/ 134 w 171"/>
                  <a:gd name="T87" fmla="*/ 133 h 328"/>
                  <a:gd name="T88" fmla="*/ 161 w 171"/>
                  <a:gd name="T89" fmla="*/ 100 h 328"/>
                  <a:gd name="T90" fmla="*/ 165 w 171"/>
                  <a:gd name="T91" fmla="*/ 87 h 328"/>
                  <a:gd name="T92" fmla="*/ 163 w 171"/>
                  <a:gd name="T93" fmla="*/ 64 h 328"/>
                  <a:gd name="T94" fmla="*/ 167 w 171"/>
                  <a:gd name="T95" fmla="*/ 37 h 328"/>
                  <a:gd name="T96" fmla="*/ 165 w 171"/>
                  <a:gd name="T97" fmla="*/ 0 h 328"/>
                  <a:gd name="T98" fmla="*/ 150 w 171"/>
                  <a:gd name="T99" fmla="*/ 4 h 328"/>
                  <a:gd name="T100" fmla="*/ 135 w 171"/>
                  <a:gd name="T101" fmla="*/ 9 h 328"/>
                  <a:gd name="T102" fmla="*/ 127 w 171"/>
                  <a:gd name="T103" fmla="*/ 12 h 328"/>
                  <a:gd name="T104" fmla="*/ 122 w 171"/>
                  <a:gd name="T105" fmla="*/ 12 h 328"/>
                  <a:gd name="T106" fmla="*/ 105 w 171"/>
                  <a:gd name="T107" fmla="*/ 18 h 328"/>
                  <a:gd name="T108" fmla="*/ 91 w 171"/>
                  <a:gd name="T109" fmla="*/ 20 h 328"/>
                  <a:gd name="T110" fmla="*/ 85 w 171"/>
                  <a:gd name="T111" fmla="*/ 13 h 328"/>
                  <a:gd name="T112" fmla="*/ 80 w 171"/>
                  <a:gd name="T113" fmla="*/ 17 h 328"/>
                  <a:gd name="T114" fmla="*/ 73 w 171"/>
                  <a:gd name="T115" fmla="*/ 35 h 328"/>
                  <a:gd name="T116" fmla="*/ 76 w 171"/>
                  <a:gd name="T117" fmla="*/ 63 h 3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1" h="328">
                    <a:moveTo>
                      <a:pt x="76" y="63"/>
                    </a:moveTo>
                    <a:lnTo>
                      <a:pt x="77" y="64"/>
                    </a:lnTo>
                    <a:lnTo>
                      <a:pt x="78" y="68"/>
                    </a:lnTo>
                    <a:lnTo>
                      <a:pt x="80" y="70"/>
                    </a:lnTo>
                    <a:lnTo>
                      <a:pt x="81" y="70"/>
                    </a:lnTo>
                    <a:lnTo>
                      <a:pt x="87" y="72"/>
                    </a:lnTo>
                    <a:lnTo>
                      <a:pt x="89" y="74"/>
                    </a:lnTo>
                    <a:lnTo>
                      <a:pt x="92" y="76"/>
                    </a:lnTo>
                    <a:lnTo>
                      <a:pt x="92" y="80"/>
                    </a:lnTo>
                    <a:lnTo>
                      <a:pt x="92" y="83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8" y="99"/>
                    </a:lnTo>
                    <a:lnTo>
                      <a:pt x="85" y="99"/>
                    </a:lnTo>
                    <a:lnTo>
                      <a:pt x="82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1" y="105"/>
                    </a:lnTo>
                    <a:lnTo>
                      <a:pt x="82" y="111"/>
                    </a:lnTo>
                    <a:lnTo>
                      <a:pt x="84" y="114"/>
                    </a:lnTo>
                    <a:lnTo>
                      <a:pt x="85" y="117"/>
                    </a:lnTo>
                    <a:lnTo>
                      <a:pt x="84" y="119"/>
                    </a:lnTo>
                    <a:lnTo>
                      <a:pt x="81" y="122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6" y="119"/>
                    </a:lnTo>
                    <a:lnTo>
                      <a:pt x="76" y="115"/>
                    </a:lnTo>
                    <a:lnTo>
                      <a:pt x="70" y="113"/>
                    </a:lnTo>
                    <a:lnTo>
                      <a:pt x="65" y="109"/>
                    </a:lnTo>
                    <a:lnTo>
                      <a:pt x="61" y="103"/>
                    </a:lnTo>
                    <a:lnTo>
                      <a:pt x="60" y="102"/>
                    </a:lnTo>
                    <a:lnTo>
                      <a:pt x="60" y="99"/>
                    </a:lnTo>
                    <a:lnTo>
                      <a:pt x="61" y="95"/>
                    </a:lnTo>
                    <a:lnTo>
                      <a:pt x="62" y="92"/>
                    </a:lnTo>
                    <a:lnTo>
                      <a:pt x="62" y="88"/>
                    </a:lnTo>
                    <a:lnTo>
                      <a:pt x="62" y="82"/>
                    </a:lnTo>
                    <a:lnTo>
                      <a:pt x="62" y="79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8"/>
                    </a:lnTo>
                    <a:lnTo>
                      <a:pt x="46" y="75"/>
                    </a:lnTo>
                    <a:lnTo>
                      <a:pt x="46" y="72"/>
                    </a:lnTo>
                    <a:lnTo>
                      <a:pt x="45" y="70"/>
                    </a:lnTo>
                    <a:lnTo>
                      <a:pt x="42" y="67"/>
                    </a:lnTo>
                    <a:lnTo>
                      <a:pt x="38" y="6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3" y="100"/>
                    </a:lnTo>
                    <a:lnTo>
                      <a:pt x="11" y="102"/>
                    </a:lnTo>
                    <a:lnTo>
                      <a:pt x="15" y="103"/>
                    </a:lnTo>
                    <a:lnTo>
                      <a:pt x="19" y="106"/>
                    </a:lnTo>
                    <a:lnTo>
                      <a:pt x="25" y="109"/>
                    </a:lnTo>
                    <a:lnTo>
                      <a:pt x="30" y="111"/>
                    </a:lnTo>
                    <a:lnTo>
                      <a:pt x="35" y="114"/>
                    </a:lnTo>
                    <a:lnTo>
                      <a:pt x="39" y="117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6"/>
                    </a:lnTo>
                    <a:lnTo>
                      <a:pt x="41" y="127"/>
                    </a:lnTo>
                    <a:lnTo>
                      <a:pt x="39" y="130"/>
                    </a:lnTo>
                    <a:lnTo>
                      <a:pt x="39" y="134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8"/>
                    </a:lnTo>
                    <a:lnTo>
                      <a:pt x="43" y="153"/>
                    </a:lnTo>
                    <a:lnTo>
                      <a:pt x="46" y="156"/>
                    </a:lnTo>
                    <a:lnTo>
                      <a:pt x="41" y="162"/>
                    </a:lnTo>
                    <a:lnTo>
                      <a:pt x="38" y="166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9" y="172"/>
                    </a:lnTo>
                    <a:lnTo>
                      <a:pt x="41" y="173"/>
                    </a:lnTo>
                    <a:lnTo>
                      <a:pt x="42" y="175"/>
                    </a:lnTo>
                    <a:lnTo>
                      <a:pt x="41" y="177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39" y="184"/>
                    </a:lnTo>
                    <a:lnTo>
                      <a:pt x="39" y="185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8" y="192"/>
                    </a:lnTo>
                    <a:lnTo>
                      <a:pt x="39" y="193"/>
                    </a:lnTo>
                    <a:lnTo>
                      <a:pt x="39" y="195"/>
                    </a:lnTo>
                    <a:lnTo>
                      <a:pt x="41" y="197"/>
                    </a:lnTo>
                    <a:lnTo>
                      <a:pt x="41" y="200"/>
                    </a:lnTo>
                    <a:lnTo>
                      <a:pt x="39" y="205"/>
                    </a:lnTo>
                    <a:lnTo>
                      <a:pt x="38" y="205"/>
                    </a:lnTo>
                    <a:lnTo>
                      <a:pt x="38" y="207"/>
                    </a:lnTo>
                    <a:lnTo>
                      <a:pt x="38" y="208"/>
                    </a:lnTo>
                    <a:lnTo>
                      <a:pt x="39" y="208"/>
                    </a:lnTo>
                    <a:lnTo>
                      <a:pt x="42" y="208"/>
                    </a:lnTo>
                    <a:lnTo>
                      <a:pt x="43" y="208"/>
                    </a:lnTo>
                    <a:lnTo>
                      <a:pt x="43" y="210"/>
                    </a:lnTo>
                    <a:lnTo>
                      <a:pt x="43" y="211"/>
                    </a:lnTo>
                    <a:lnTo>
                      <a:pt x="34" y="223"/>
                    </a:lnTo>
                    <a:lnTo>
                      <a:pt x="22" y="238"/>
                    </a:lnTo>
                    <a:lnTo>
                      <a:pt x="23" y="246"/>
                    </a:lnTo>
                    <a:lnTo>
                      <a:pt x="23" y="251"/>
                    </a:lnTo>
                    <a:lnTo>
                      <a:pt x="22" y="255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22" y="274"/>
                    </a:lnTo>
                    <a:lnTo>
                      <a:pt x="23" y="280"/>
                    </a:lnTo>
                    <a:lnTo>
                      <a:pt x="23" y="285"/>
                    </a:lnTo>
                    <a:lnTo>
                      <a:pt x="22" y="292"/>
                    </a:lnTo>
                    <a:lnTo>
                      <a:pt x="21" y="297"/>
                    </a:lnTo>
                    <a:lnTo>
                      <a:pt x="19" y="300"/>
                    </a:lnTo>
                    <a:lnTo>
                      <a:pt x="21" y="301"/>
                    </a:lnTo>
                    <a:lnTo>
                      <a:pt x="23" y="304"/>
                    </a:lnTo>
                    <a:lnTo>
                      <a:pt x="23" y="306"/>
                    </a:lnTo>
                    <a:lnTo>
                      <a:pt x="23" y="308"/>
                    </a:lnTo>
                    <a:lnTo>
                      <a:pt x="27" y="310"/>
                    </a:lnTo>
                    <a:lnTo>
                      <a:pt x="30" y="313"/>
                    </a:lnTo>
                    <a:lnTo>
                      <a:pt x="31" y="316"/>
                    </a:lnTo>
                    <a:lnTo>
                      <a:pt x="30" y="323"/>
                    </a:lnTo>
                    <a:lnTo>
                      <a:pt x="29" y="327"/>
                    </a:lnTo>
                    <a:lnTo>
                      <a:pt x="39" y="328"/>
                    </a:lnTo>
                    <a:lnTo>
                      <a:pt x="39" y="324"/>
                    </a:lnTo>
                    <a:lnTo>
                      <a:pt x="37" y="320"/>
                    </a:lnTo>
                    <a:lnTo>
                      <a:pt x="34" y="317"/>
                    </a:lnTo>
                    <a:lnTo>
                      <a:pt x="33" y="316"/>
                    </a:lnTo>
                    <a:lnTo>
                      <a:pt x="46" y="306"/>
                    </a:lnTo>
                    <a:lnTo>
                      <a:pt x="53" y="301"/>
                    </a:lnTo>
                    <a:lnTo>
                      <a:pt x="61" y="297"/>
                    </a:lnTo>
                    <a:lnTo>
                      <a:pt x="65" y="296"/>
                    </a:lnTo>
                    <a:lnTo>
                      <a:pt x="70" y="296"/>
                    </a:lnTo>
                    <a:lnTo>
                      <a:pt x="74" y="294"/>
                    </a:lnTo>
                    <a:lnTo>
                      <a:pt x="77" y="294"/>
                    </a:lnTo>
                    <a:lnTo>
                      <a:pt x="78" y="293"/>
                    </a:lnTo>
                    <a:lnTo>
                      <a:pt x="81" y="290"/>
                    </a:lnTo>
                    <a:lnTo>
                      <a:pt x="82" y="286"/>
                    </a:lnTo>
                    <a:lnTo>
                      <a:pt x="82" y="282"/>
                    </a:lnTo>
                    <a:lnTo>
                      <a:pt x="84" y="277"/>
                    </a:lnTo>
                    <a:lnTo>
                      <a:pt x="84" y="265"/>
                    </a:lnTo>
                    <a:lnTo>
                      <a:pt x="82" y="251"/>
                    </a:lnTo>
                    <a:lnTo>
                      <a:pt x="78" y="226"/>
                    </a:lnTo>
                    <a:lnTo>
                      <a:pt x="77" y="215"/>
                    </a:lnTo>
                    <a:lnTo>
                      <a:pt x="76" y="207"/>
                    </a:lnTo>
                    <a:lnTo>
                      <a:pt x="70" y="207"/>
                    </a:lnTo>
                    <a:lnTo>
                      <a:pt x="70" y="201"/>
                    </a:lnTo>
                    <a:lnTo>
                      <a:pt x="70" y="196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0" y="184"/>
                    </a:lnTo>
                    <a:lnTo>
                      <a:pt x="73" y="183"/>
                    </a:lnTo>
                    <a:lnTo>
                      <a:pt x="74" y="183"/>
                    </a:lnTo>
                    <a:lnTo>
                      <a:pt x="77" y="183"/>
                    </a:lnTo>
                    <a:lnTo>
                      <a:pt x="78" y="181"/>
                    </a:lnTo>
                    <a:lnTo>
                      <a:pt x="80" y="179"/>
                    </a:lnTo>
                    <a:lnTo>
                      <a:pt x="81" y="175"/>
                    </a:lnTo>
                    <a:lnTo>
                      <a:pt x="82" y="170"/>
                    </a:lnTo>
                    <a:lnTo>
                      <a:pt x="84" y="168"/>
                    </a:lnTo>
                    <a:lnTo>
                      <a:pt x="89" y="168"/>
                    </a:lnTo>
                    <a:lnTo>
                      <a:pt x="95" y="148"/>
                    </a:lnTo>
                    <a:lnTo>
                      <a:pt x="99" y="146"/>
                    </a:lnTo>
                    <a:lnTo>
                      <a:pt x="103" y="146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3" y="144"/>
                    </a:lnTo>
                    <a:lnTo>
                      <a:pt x="115" y="144"/>
                    </a:lnTo>
                    <a:lnTo>
                      <a:pt x="117" y="140"/>
                    </a:lnTo>
                    <a:lnTo>
                      <a:pt x="120" y="137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4" y="133"/>
                    </a:lnTo>
                    <a:lnTo>
                      <a:pt x="138" y="133"/>
                    </a:lnTo>
                    <a:lnTo>
                      <a:pt x="146" y="126"/>
                    </a:lnTo>
                    <a:lnTo>
                      <a:pt x="155" y="114"/>
                    </a:lnTo>
                    <a:lnTo>
                      <a:pt x="161" y="107"/>
                    </a:lnTo>
                    <a:lnTo>
                      <a:pt x="165" y="100"/>
                    </a:lnTo>
                    <a:lnTo>
                      <a:pt x="167" y="95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9" y="87"/>
                    </a:lnTo>
                    <a:lnTo>
                      <a:pt x="167" y="83"/>
                    </a:lnTo>
                    <a:lnTo>
                      <a:pt x="167" y="78"/>
                    </a:lnTo>
                    <a:lnTo>
                      <a:pt x="166" y="72"/>
                    </a:lnTo>
                    <a:lnTo>
                      <a:pt x="167" y="64"/>
                    </a:lnTo>
                    <a:lnTo>
                      <a:pt x="169" y="56"/>
                    </a:lnTo>
                    <a:lnTo>
                      <a:pt x="171" y="49"/>
                    </a:lnTo>
                    <a:lnTo>
                      <a:pt x="171" y="44"/>
                    </a:lnTo>
                    <a:lnTo>
                      <a:pt x="171" y="37"/>
                    </a:lnTo>
                    <a:lnTo>
                      <a:pt x="169" y="28"/>
                    </a:lnTo>
                    <a:lnTo>
                      <a:pt x="166" y="10"/>
                    </a:lnTo>
                    <a:lnTo>
                      <a:pt x="167" y="5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9" y="1"/>
                    </a:lnTo>
                    <a:lnTo>
                      <a:pt x="157" y="2"/>
                    </a:lnTo>
                    <a:lnTo>
                      <a:pt x="154" y="4"/>
                    </a:lnTo>
                    <a:lnTo>
                      <a:pt x="151" y="5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39" y="9"/>
                    </a:lnTo>
                    <a:lnTo>
                      <a:pt x="138" y="10"/>
                    </a:lnTo>
                    <a:lnTo>
                      <a:pt x="135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2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16" y="17"/>
                    </a:lnTo>
                    <a:lnTo>
                      <a:pt x="109" y="18"/>
                    </a:lnTo>
                    <a:lnTo>
                      <a:pt x="104" y="18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2" y="16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69" y="18"/>
                    </a:lnTo>
                    <a:lnTo>
                      <a:pt x="68" y="29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4" y="53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282"/>
              <p:cNvSpPr>
                <a:spLocks/>
              </p:cNvSpPr>
              <p:nvPr/>
            </p:nvSpPr>
            <p:spPr bwMode="auto">
              <a:xfrm>
                <a:off x="2415" y="1987"/>
                <a:ext cx="184" cy="184"/>
              </a:xfrm>
              <a:custGeom>
                <a:avLst/>
                <a:gdLst>
                  <a:gd name="T0" fmla="*/ 72 w 185"/>
                  <a:gd name="T1" fmla="*/ 183 h 184"/>
                  <a:gd name="T2" fmla="*/ 72 w 185"/>
                  <a:gd name="T3" fmla="*/ 163 h 184"/>
                  <a:gd name="T4" fmla="*/ 77 w 185"/>
                  <a:gd name="T5" fmla="*/ 156 h 184"/>
                  <a:gd name="T6" fmla="*/ 81 w 185"/>
                  <a:gd name="T7" fmla="*/ 152 h 184"/>
                  <a:gd name="T8" fmla="*/ 89 w 185"/>
                  <a:gd name="T9" fmla="*/ 145 h 184"/>
                  <a:gd name="T10" fmla="*/ 101 w 185"/>
                  <a:gd name="T11" fmla="*/ 141 h 184"/>
                  <a:gd name="T12" fmla="*/ 105 w 185"/>
                  <a:gd name="T13" fmla="*/ 140 h 184"/>
                  <a:gd name="T14" fmla="*/ 112 w 185"/>
                  <a:gd name="T15" fmla="*/ 133 h 184"/>
                  <a:gd name="T16" fmla="*/ 115 w 185"/>
                  <a:gd name="T17" fmla="*/ 132 h 184"/>
                  <a:gd name="T18" fmla="*/ 120 w 185"/>
                  <a:gd name="T19" fmla="*/ 132 h 184"/>
                  <a:gd name="T20" fmla="*/ 126 w 185"/>
                  <a:gd name="T21" fmla="*/ 129 h 184"/>
                  <a:gd name="T22" fmla="*/ 134 w 185"/>
                  <a:gd name="T23" fmla="*/ 124 h 184"/>
                  <a:gd name="T24" fmla="*/ 140 w 185"/>
                  <a:gd name="T25" fmla="*/ 114 h 184"/>
                  <a:gd name="T26" fmla="*/ 148 w 185"/>
                  <a:gd name="T27" fmla="*/ 106 h 184"/>
                  <a:gd name="T28" fmla="*/ 155 w 185"/>
                  <a:gd name="T29" fmla="*/ 102 h 184"/>
                  <a:gd name="T30" fmla="*/ 159 w 185"/>
                  <a:gd name="T31" fmla="*/ 97 h 184"/>
                  <a:gd name="T32" fmla="*/ 158 w 185"/>
                  <a:gd name="T33" fmla="*/ 91 h 184"/>
                  <a:gd name="T34" fmla="*/ 159 w 185"/>
                  <a:gd name="T35" fmla="*/ 89 h 184"/>
                  <a:gd name="T36" fmla="*/ 166 w 185"/>
                  <a:gd name="T37" fmla="*/ 85 h 184"/>
                  <a:gd name="T38" fmla="*/ 167 w 185"/>
                  <a:gd name="T39" fmla="*/ 82 h 184"/>
                  <a:gd name="T40" fmla="*/ 169 w 185"/>
                  <a:gd name="T41" fmla="*/ 78 h 184"/>
                  <a:gd name="T42" fmla="*/ 177 w 185"/>
                  <a:gd name="T43" fmla="*/ 74 h 184"/>
                  <a:gd name="T44" fmla="*/ 181 w 185"/>
                  <a:gd name="T45" fmla="*/ 69 h 184"/>
                  <a:gd name="T46" fmla="*/ 175 w 185"/>
                  <a:gd name="T47" fmla="*/ 60 h 184"/>
                  <a:gd name="T48" fmla="*/ 173 w 185"/>
                  <a:gd name="T49" fmla="*/ 55 h 184"/>
                  <a:gd name="T50" fmla="*/ 173 w 185"/>
                  <a:gd name="T51" fmla="*/ 47 h 184"/>
                  <a:gd name="T52" fmla="*/ 170 w 185"/>
                  <a:gd name="T53" fmla="*/ 44 h 184"/>
                  <a:gd name="T54" fmla="*/ 169 w 185"/>
                  <a:gd name="T55" fmla="*/ 40 h 184"/>
                  <a:gd name="T56" fmla="*/ 169 w 185"/>
                  <a:gd name="T57" fmla="*/ 35 h 184"/>
                  <a:gd name="T58" fmla="*/ 170 w 185"/>
                  <a:gd name="T59" fmla="*/ 24 h 184"/>
                  <a:gd name="T60" fmla="*/ 169 w 185"/>
                  <a:gd name="T61" fmla="*/ 19 h 184"/>
                  <a:gd name="T62" fmla="*/ 166 w 185"/>
                  <a:gd name="T63" fmla="*/ 15 h 184"/>
                  <a:gd name="T64" fmla="*/ 162 w 185"/>
                  <a:gd name="T65" fmla="*/ 13 h 184"/>
                  <a:gd name="T66" fmla="*/ 156 w 185"/>
                  <a:gd name="T67" fmla="*/ 7 h 184"/>
                  <a:gd name="T68" fmla="*/ 152 w 185"/>
                  <a:gd name="T69" fmla="*/ 9 h 184"/>
                  <a:gd name="T70" fmla="*/ 151 w 185"/>
                  <a:gd name="T71" fmla="*/ 12 h 184"/>
                  <a:gd name="T72" fmla="*/ 136 w 185"/>
                  <a:gd name="T73" fmla="*/ 15 h 184"/>
                  <a:gd name="T74" fmla="*/ 123 w 185"/>
                  <a:gd name="T75" fmla="*/ 15 h 184"/>
                  <a:gd name="T76" fmla="*/ 101 w 185"/>
                  <a:gd name="T77" fmla="*/ 3 h 184"/>
                  <a:gd name="T78" fmla="*/ 99 w 185"/>
                  <a:gd name="T79" fmla="*/ 13 h 184"/>
                  <a:gd name="T80" fmla="*/ 95 w 185"/>
                  <a:gd name="T81" fmla="*/ 28 h 184"/>
                  <a:gd name="T82" fmla="*/ 92 w 185"/>
                  <a:gd name="T83" fmla="*/ 39 h 184"/>
                  <a:gd name="T84" fmla="*/ 81 w 185"/>
                  <a:gd name="T85" fmla="*/ 51 h 184"/>
                  <a:gd name="T86" fmla="*/ 73 w 185"/>
                  <a:gd name="T87" fmla="*/ 56 h 184"/>
                  <a:gd name="T88" fmla="*/ 68 w 185"/>
                  <a:gd name="T89" fmla="*/ 56 h 184"/>
                  <a:gd name="T90" fmla="*/ 64 w 185"/>
                  <a:gd name="T91" fmla="*/ 56 h 184"/>
                  <a:gd name="T92" fmla="*/ 58 w 185"/>
                  <a:gd name="T93" fmla="*/ 60 h 184"/>
                  <a:gd name="T94" fmla="*/ 49 w 185"/>
                  <a:gd name="T95" fmla="*/ 73 h 184"/>
                  <a:gd name="T96" fmla="*/ 46 w 185"/>
                  <a:gd name="T97" fmla="*/ 79 h 184"/>
                  <a:gd name="T98" fmla="*/ 49 w 185"/>
                  <a:gd name="T99" fmla="*/ 82 h 184"/>
                  <a:gd name="T100" fmla="*/ 47 w 185"/>
                  <a:gd name="T101" fmla="*/ 89 h 184"/>
                  <a:gd name="T102" fmla="*/ 41 w 185"/>
                  <a:gd name="T103" fmla="*/ 98 h 184"/>
                  <a:gd name="T104" fmla="*/ 39 w 185"/>
                  <a:gd name="T105" fmla="*/ 102 h 184"/>
                  <a:gd name="T106" fmla="*/ 41 w 185"/>
                  <a:gd name="T107" fmla="*/ 112 h 184"/>
                  <a:gd name="T108" fmla="*/ 43 w 185"/>
                  <a:gd name="T109" fmla="*/ 118 h 184"/>
                  <a:gd name="T110" fmla="*/ 43 w 185"/>
                  <a:gd name="T111" fmla="*/ 130 h 184"/>
                  <a:gd name="T112" fmla="*/ 37 w 185"/>
                  <a:gd name="T113" fmla="*/ 152 h 184"/>
                  <a:gd name="T114" fmla="*/ 29 w 185"/>
                  <a:gd name="T115" fmla="*/ 163 h 184"/>
                  <a:gd name="T116" fmla="*/ 18 w 185"/>
                  <a:gd name="T117" fmla="*/ 171 h 184"/>
                  <a:gd name="T118" fmla="*/ 3 w 185"/>
                  <a:gd name="T119" fmla="*/ 180 h 184"/>
                  <a:gd name="T120" fmla="*/ 2 w 185"/>
                  <a:gd name="T121" fmla="*/ 183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5" h="184">
                    <a:moveTo>
                      <a:pt x="0" y="184"/>
                    </a:moveTo>
                    <a:lnTo>
                      <a:pt x="72" y="183"/>
                    </a:lnTo>
                    <a:lnTo>
                      <a:pt x="70" y="164"/>
                    </a:lnTo>
                    <a:lnTo>
                      <a:pt x="72" y="163"/>
                    </a:lnTo>
                    <a:lnTo>
                      <a:pt x="74" y="159"/>
                    </a:lnTo>
                    <a:lnTo>
                      <a:pt x="77" y="156"/>
                    </a:lnTo>
                    <a:lnTo>
                      <a:pt x="78" y="155"/>
                    </a:lnTo>
                    <a:lnTo>
                      <a:pt x="81" y="152"/>
                    </a:lnTo>
                    <a:lnTo>
                      <a:pt x="82" y="149"/>
                    </a:lnTo>
                    <a:lnTo>
                      <a:pt x="89" y="145"/>
                    </a:lnTo>
                    <a:lnTo>
                      <a:pt x="96" y="144"/>
                    </a:lnTo>
                    <a:lnTo>
                      <a:pt x="105" y="141"/>
                    </a:lnTo>
                    <a:lnTo>
                      <a:pt x="108" y="140"/>
                    </a:lnTo>
                    <a:lnTo>
                      <a:pt x="109" y="140"/>
                    </a:lnTo>
                    <a:lnTo>
                      <a:pt x="113" y="136"/>
                    </a:lnTo>
                    <a:lnTo>
                      <a:pt x="116" y="133"/>
                    </a:lnTo>
                    <a:lnTo>
                      <a:pt x="117" y="132"/>
                    </a:lnTo>
                    <a:lnTo>
                      <a:pt x="119" y="132"/>
                    </a:lnTo>
                    <a:lnTo>
                      <a:pt x="120" y="132"/>
                    </a:lnTo>
                    <a:lnTo>
                      <a:pt x="124" y="132"/>
                    </a:lnTo>
                    <a:lnTo>
                      <a:pt x="127" y="130"/>
                    </a:lnTo>
                    <a:lnTo>
                      <a:pt x="130" y="129"/>
                    </a:lnTo>
                    <a:lnTo>
                      <a:pt x="135" y="125"/>
                    </a:lnTo>
                    <a:lnTo>
                      <a:pt x="138" y="124"/>
                    </a:lnTo>
                    <a:lnTo>
                      <a:pt x="140" y="121"/>
                    </a:lnTo>
                    <a:lnTo>
                      <a:pt x="144" y="114"/>
                    </a:lnTo>
                    <a:lnTo>
                      <a:pt x="148" y="106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9" y="102"/>
                    </a:lnTo>
                    <a:lnTo>
                      <a:pt x="162" y="98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2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6" y="86"/>
                    </a:lnTo>
                    <a:lnTo>
                      <a:pt x="170" y="85"/>
                    </a:lnTo>
                    <a:lnTo>
                      <a:pt x="170" y="83"/>
                    </a:lnTo>
                    <a:lnTo>
                      <a:pt x="171" y="82"/>
                    </a:lnTo>
                    <a:lnTo>
                      <a:pt x="171" y="79"/>
                    </a:lnTo>
                    <a:lnTo>
                      <a:pt x="173" y="78"/>
                    </a:lnTo>
                    <a:lnTo>
                      <a:pt x="177" y="75"/>
                    </a:lnTo>
                    <a:lnTo>
                      <a:pt x="181" y="74"/>
                    </a:lnTo>
                    <a:lnTo>
                      <a:pt x="183" y="71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7" y="55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73" y="43"/>
                    </a:lnTo>
                    <a:lnTo>
                      <a:pt x="173" y="40"/>
                    </a:lnTo>
                    <a:lnTo>
                      <a:pt x="171" y="39"/>
                    </a:lnTo>
                    <a:lnTo>
                      <a:pt x="173" y="35"/>
                    </a:lnTo>
                    <a:lnTo>
                      <a:pt x="173" y="31"/>
                    </a:lnTo>
                    <a:lnTo>
                      <a:pt x="174" y="24"/>
                    </a:lnTo>
                    <a:lnTo>
                      <a:pt x="174" y="2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70" y="15"/>
                    </a:lnTo>
                    <a:lnTo>
                      <a:pt x="169" y="15"/>
                    </a:lnTo>
                    <a:lnTo>
                      <a:pt x="166" y="13"/>
                    </a:lnTo>
                    <a:lnTo>
                      <a:pt x="163" y="11"/>
                    </a:lnTo>
                    <a:lnTo>
                      <a:pt x="160" y="7"/>
                    </a:lnTo>
                    <a:lnTo>
                      <a:pt x="158" y="8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5" y="12"/>
                    </a:lnTo>
                    <a:lnTo>
                      <a:pt x="148" y="13"/>
                    </a:lnTo>
                    <a:lnTo>
                      <a:pt x="140" y="15"/>
                    </a:lnTo>
                    <a:lnTo>
                      <a:pt x="132" y="15"/>
                    </a:lnTo>
                    <a:lnTo>
                      <a:pt x="127" y="15"/>
                    </a:lnTo>
                    <a:lnTo>
                      <a:pt x="116" y="0"/>
                    </a:lnTo>
                    <a:lnTo>
                      <a:pt x="105" y="3"/>
                    </a:lnTo>
                    <a:lnTo>
                      <a:pt x="104" y="8"/>
                    </a:lnTo>
                    <a:lnTo>
                      <a:pt x="103" y="13"/>
                    </a:lnTo>
                    <a:lnTo>
                      <a:pt x="100" y="23"/>
                    </a:lnTo>
                    <a:lnTo>
                      <a:pt x="99" y="28"/>
                    </a:lnTo>
                    <a:lnTo>
                      <a:pt x="96" y="34"/>
                    </a:lnTo>
                    <a:lnTo>
                      <a:pt x="95" y="39"/>
                    </a:lnTo>
                    <a:lnTo>
                      <a:pt x="90" y="43"/>
                    </a:lnTo>
                    <a:lnTo>
                      <a:pt x="81" y="51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58" y="60"/>
                    </a:lnTo>
                    <a:lnTo>
                      <a:pt x="53" y="66"/>
                    </a:lnTo>
                    <a:lnTo>
                      <a:pt x="49" y="73"/>
                    </a:lnTo>
                    <a:lnTo>
                      <a:pt x="46" y="77"/>
                    </a:lnTo>
                    <a:lnTo>
                      <a:pt x="46" y="79"/>
                    </a:lnTo>
                    <a:lnTo>
                      <a:pt x="47" y="79"/>
                    </a:lnTo>
                    <a:lnTo>
                      <a:pt x="49" y="82"/>
                    </a:lnTo>
                    <a:lnTo>
                      <a:pt x="49" y="85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1" y="98"/>
                    </a:lnTo>
                    <a:lnTo>
                      <a:pt x="39" y="101"/>
                    </a:lnTo>
                    <a:lnTo>
                      <a:pt x="39" y="102"/>
                    </a:lnTo>
                    <a:lnTo>
                      <a:pt x="39" y="108"/>
                    </a:lnTo>
                    <a:lnTo>
                      <a:pt x="41" y="112"/>
                    </a:lnTo>
                    <a:lnTo>
                      <a:pt x="43" y="116"/>
                    </a:lnTo>
                    <a:lnTo>
                      <a:pt x="43" y="118"/>
                    </a:lnTo>
                    <a:lnTo>
                      <a:pt x="45" y="125"/>
                    </a:lnTo>
                    <a:lnTo>
                      <a:pt x="43" y="130"/>
                    </a:lnTo>
                    <a:lnTo>
                      <a:pt x="41" y="143"/>
                    </a:lnTo>
                    <a:lnTo>
                      <a:pt x="37" y="152"/>
                    </a:lnTo>
                    <a:lnTo>
                      <a:pt x="31" y="160"/>
                    </a:lnTo>
                    <a:lnTo>
                      <a:pt x="29" y="163"/>
                    </a:lnTo>
                    <a:lnTo>
                      <a:pt x="25" y="165"/>
                    </a:lnTo>
                    <a:lnTo>
                      <a:pt x="18" y="171"/>
                    </a:lnTo>
                    <a:lnTo>
                      <a:pt x="10" y="175"/>
                    </a:lnTo>
                    <a:lnTo>
                      <a:pt x="3" y="180"/>
                    </a:lnTo>
                    <a:lnTo>
                      <a:pt x="2" y="182"/>
                    </a:lnTo>
                    <a:lnTo>
                      <a:pt x="2" y="183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283"/>
              <p:cNvSpPr>
                <a:spLocks/>
              </p:cNvSpPr>
              <p:nvPr/>
            </p:nvSpPr>
            <p:spPr bwMode="auto">
              <a:xfrm>
                <a:off x="2729" y="1801"/>
                <a:ext cx="12" cy="12"/>
              </a:xfrm>
              <a:custGeom>
                <a:avLst/>
                <a:gdLst>
                  <a:gd name="T0" fmla="*/ 12 w 12"/>
                  <a:gd name="T1" fmla="*/ 4 h 12"/>
                  <a:gd name="T2" fmla="*/ 3 w 12"/>
                  <a:gd name="T3" fmla="*/ 0 h 12"/>
                  <a:gd name="T4" fmla="*/ 0 w 12"/>
                  <a:gd name="T5" fmla="*/ 3 h 12"/>
                  <a:gd name="T6" fmla="*/ 4 w 12"/>
                  <a:gd name="T7" fmla="*/ 12 h 12"/>
                  <a:gd name="T8" fmla="*/ 6 w 12"/>
                  <a:gd name="T9" fmla="*/ 10 h 12"/>
                  <a:gd name="T10" fmla="*/ 8 w 12"/>
                  <a:gd name="T11" fmla="*/ 7 h 12"/>
                  <a:gd name="T12" fmla="*/ 10 w 12"/>
                  <a:gd name="T13" fmla="*/ 5 h 12"/>
                  <a:gd name="T14" fmla="*/ 11 w 12"/>
                  <a:gd name="T15" fmla="*/ 4 h 12"/>
                  <a:gd name="T16" fmla="*/ 12 w 12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284"/>
              <p:cNvSpPr>
                <a:spLocks/>
              </p:cNvSpPr>
              <p:nvPr/>
            </p:nvSpPr>
            <p:spPr bwMode="auto">
              <a:xfrm>
                <a:off x="3071" y="1679"/>
                <a:ext cx="63" cy="80"/>
              </a:xfrm>
              <a:custGeom>
                <a:avLst/>
                <a:gdLst>
                  <a:gd name="T0" fmla="*/ 35 w 63"/>
                  <a:gd name="T1" fmla="*/ 76 h 80"/>
                  <a:gd name="T2" fmla="*/ 38 w 63"/>
                  <a:gd name="T3" fmla="*/ 70 h 80"/>
                  <a:gd name="T4" fmla="*/ 42 w 63"/>
                  <a:gd name="T5" fmla="*/ 66 h 80"/>
                  <a:gd name="T6" fmla="*/ 45 w 63"/>
                  <a:gd name="T7" fmla="*/ 62 h 80"/>
                  <a:gd name="T8" fmla="*/ 46 w 63"/>
                  <a:gd name="T9" fmla="*/ 59 h 80"/>
                  <a:gd name="T10" fmla="*/ 50 w 63"/>
                  <a:gd name="T11" fmla="*/ 62 h 80"/>
                  <a:gd name="T12" fmla="*/ 53 w 63"/>
                  <a:gd name="T13" fmla="*/ 62 h 80"/>
                  <a:gd name="T14" fmla="*/ 59 w 63"/>
                  <a:gd name="T15" fmla="*/ 64 h 80"/>
                  <a:gd name="T16" fmla="*/ 54 w 63"/>
                  <a:gd name="T17" fmla="*/ 53 h 80"/>
                  <a:gd name="T18" fmla="*/ 50 w 63"/>
                  <a:gd name="T19" fmla="*/ 49 h 80"/>
                  <a:gd name="T20" fmla="*/ 49 w 63"/>
                  <a:gd name="T21" fmla="*/ 45 h 80"/>
                  <a:gd name="T22" fmla="*/ 49 w 63"/>
                  <a:gd name="T23" fmla="*/ 37 h 80"/>
                  <a:gd name="T24" fmla="*/ 45 w 63"/>
                  <a:gd name="T25" fmla="*/ 31 h 80"/>
                  <a:gd name="T26" fmla="*/ 42 w 63"/>
                  <a:gd name="T27" fmla="*/ 28 h 80"/>
                  <a:gd name="T28" fmla="*/ 42 w 63"/>
                  <a:gd name="T29" fmla="*/ 20 h 80"/>
                  <a:gd name="T30" fmla="*/ 39 w 63"/>
                  <a:gd name="T31" fmla="*/ 14 h 80"/>
                  <a:gd name="T32" fmla="*/ 32 w 63"/>
                  <a:gd name="T33" fmla="*/ 9 h 80"/>
                  <a:gd name="T34" fmla="*/ 24 w 63"/>
                  <a:gd name="T35" fmla="*/ 4 h 80"/>
                  <a:gd name="T36" fmla="*/ 20 w 63"/>
                  <a:gd name="T37" fmla="*/ 2 h 80"/>
                  <a:gd name="T38" fmla="*/ 12 w 63"/>
                  <a:gd name="T39" fmla="*/ 0 h 80"/>
                  <a:gd name="T40" fmla="*/ 10 w 63"/>
                  <a:gd name="T41" fmla="*/ 2 h 80"/>
                  <a:gd name="T42" fmla="*/ 4 w 63"/>
                  <a:gd name="T43" fmla="*/ 2 h 80"/>
                  <a:gd name="T44" fmla="*/ 0 w 63"/>
                  <a:gd name="T45" fmla="*/ 5 h 80"/>
                  <a:gd name="T46" fmla="*/ 6 w 63"/>
                  <a:gd name="T47" fmla="*/ 10 h 80"/>
                  <a:gd name="T48" fmla="*/ 12 w 63"/>
                  <a:gd name="T49" fmla="*/ 18 h 80"/>
                  <a:gd name="T50" fmla="*/ 14 w 63"/>
                  <a:gd name="T51" fmla="*/ 25 h 80"/>
                  <a:gd name="T52" fmla="*/ 19 w 63"/>
                  <a:gd name="T53" fmla="*/ 31 h 80"/>
                  <a:gd name="T54" fmla="*/ 23 w 63"/>
                  <a:gd name="T55" fmla="*/ 37 h 80"/>
                  <a:gd name="T56" fmla="*/ 26 w 63"/>
                  <a:gd name="T57" fmla="*/ 44 h 80"/>
                  <a:gd name="T58" fmla="*/ 26 w 63"/>
                  <a:gd name="T59" fmla="*/ 48 h 80"/>
                  <a:gd name="T60" fmla="*/ 26 w 63"/>
                  <a:gd name="T61" fmla="*/ 51 h 80"/>
                  <a:gd name="T62" fmla="*/ 27 w 63"/>
                  <a:gd name="T63" fmla="*/ 55 h 80"/>
                  <a:gd name="T64" fmla="*/ 26 w 63"/>
                  <a:gd name="T65" fmla="*/ 57 h 80"/>
                  <a:gd name="T66" fmla="*/ 27 w 63"/>
                  <a:gd name="T67" fmla="*/ 63 h 80"/>
                  <a:gd name="T68" fmla="*/ 26 w 63"/>
                  <a:gd name="T69" fmla="*/ 68 h 80"/>
                  <a:gd name="T70" fmla="*/ 27 w 63"/>
                  <a:gd name="T71" fmla="*/ 71 h 80"/>
                  <a:gd name="T72" fmla="*/ 26 w 63"/>
                  <a:gd name="T73" fmla="*/ 76 h 80"/>
                  <a:gd name="T74" fmla="*/ 27 w 63"/>
                  <a:gd name="T75" fmla="*/ 79 h 80"/>
                  <a:gd name="T76" fmla="*/ 32 w 63"/>
                  <a:gd name="T77" fmla="*/ 8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80">
                    <a:moveTo>
                      <a:pt x="32" y="80"/>
                    </a:moveTo>
                    <a:lnTo>
                      <a:pt x="35" y="76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0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3"/>
                    </a:lnTo>
                    <a:lnTo>
                      <a:pt x="59" y="64"/>
                    </a:lnTo>
                    <a:lnTo>
                      <a:pt x="63" y="66"/>
                    </a:lnTo>
                    <a:lnTo>
                      <a:pt x="54" y="53"/>
                    </a:lnTo>
                    <a:lnTo>
                      <a:pt x="51" y="51"/>
                    </a:lnTo>
                    <a:lnTo>
                      <a:pt x="50" y="49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5" y="31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1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6" y="43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6" y="76"/>
                    </a:lnTo>
                    <a:lnTo>
                      <a:pt x="27" y="78"/>
                    </a:lnTo>
                    <a:lnTo>
                      <a:pt x="27" y="79"/>
                    </a:lnTo>
                    <a:lnTo>
                      <a:pt x="30" y="80"/>
                    </a:lnTo>
                    <a:lnTo>
                      <a:pt x="32" y="8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285"/>
              <p:cNvSpPr>
                <a:spLocks/>
              </p:cNvSpPr>
              <p:nvPr/>
            </p:nvSpPr>
            <p:spPr bwMode="auto">
              <a:xfrm>
                <a:off x="2336" y="2182"/>
                <a:ext cx="206" cy="257"/>
              </a:xfrm>
              <a:custGeom>
                <a:avLst/>
                <a:gdLst>
                  <a:gd name="T0" fmla="*/ 0 w 206"/>
                  <a:gd name="T1" fmla="*/ 131 h 257"/>
                  <a:gd name="T2" fmla="*/ 4 w 206"/>
                  <a:gd name="T3" fmla="*/ 136 h 257"/>
                  <a:gd name="T4" fmla="*/ 8 w 206"/>
                  <a:gd name="T5" fmla="*/ 141 h 257"/>
                  <a:gd name="T6" fmla="*/ 9 w 206"/>
                  <a:gd name="T7" fmla="*/ 148 h 257"/>
                  <a:gd name="T8" fmla="*/ 7 w 206"/>
                  <a:gd name="T9" fmla="*/ 166 h 257"/>
                  <a:gd name="T10" fmla="*/ 11 w 206"/>
                  <a:gd name="T11" fmla="*/ 181 h 257"/>
                  <a:gd name="T12" fmla="*/ 12 w 206"/>
                  <a:gd name="T13" fmla="*/ 209 h 257"/>
                  <a:gd name="T14" fmla="*/ 16 w 206"/>
                  <a:gd name="T15" fmla="*/ 222 h 257"/>
                  <a:gd name="T16" fmla="*/ 20 w 206"/>
                  <a:gd name="T17" fmla="*/ 218 h 257"/>
                  <a:gd name="T18" fmla="*/ 21 w 206"/>
                  <a:gd name="T19" fmla="*/ 216 h 257"/>
                  <a:gd name="T20" fmla="*/ 24 w 206"/>
                  <a:gd name="T21" fmla="*/ 216 h 257"/>
                  <a:gd name="T22" fmla="*/ 29 w 206"/>
                  <a:gd name="T23" fmla="*/ 217 h 257"/>
                  <a:gd name="T24" fmla="*/ 42 w 206"/>
                  <a:gd name="T25" fmla="*/ 217 h 257"/>
                  <a:gd name="T26" fmla="*/ 46 w 206"/>
                  <a:gd name="T27" fmla="*/ 217 h 257"/>
                  <a:gd name="T28" fmla="*/ 50 w 206"/>
                  <a:gd name="T29" fmla="*/ 220 h 257"/>
                  <a:gd name="T30" fmla="*/ 54 w 206"/>
                  <a:gd name="T31" fmla="*/ 224 h 257"/>
                  <a:gd name="T32" fmla="*/ 56 w 206"/>
                  <a:gd name="T33" fmla="*/ 228 h 257"/>
                  <a:gd name="T34" fmla="*/ 56 w 206"/>
                  <a:gd name="T35" fmla="*/ 233 h 257"/>
                  <a:gd name="T36" fmla="*/ 59 w 206"/>
                  <a:gd name="T37" fmla="*/ 234 h 257"/>
                  <a:gd name="T38" fmla="*/ 67 w 206"/>
                  <a:gd name="T39" fmla="*/ 237 h 257"/>
                  <a:gd name="T40" fmla="*/ 67 w 206"/>
                  <a:gd name="T41" fmla="*/ 242 h 257"/>
                  <a:gd name="T42" fmla="*/ 69 w 206"/>
                  <a:gd name="T43" fmla="*/ 248 h 257"/>
                  <a:gd name="T44" fmla="*/ 73 w 206"/>
                  <a:gd name="T45" fmla="*/ 249 h 257"/>
                  <a:gd name="T46" fmla="*/ 77 w 206"/>
                  <a:gd name="T47" fmla="*/ 251 h 257"/>
                  <a:gd name="T48" fmla="*/ 79 w 206"/>
                  <a:gd name="T49" fmla="*/ 255 h 257"/>
                  <a:gd name="T50" fmla="*/ 83 w 206"/>
                  <a:gd name="T51" fmla="*/ 257 h 257"/>
                  <a:gd name="T52" fmla="*/ 87 w 206"/>
                  <a:gd name="T53" fmla="*/ 256 h 257"/>
                  <a:gd name="T54" fmla="*/ 89 w 206"/>
                  <a:gd name="T55" fmla="*/ 253 h 257"/>
                  <a:gd name="T56" fmla="*/ 89 w 206"/>
                  <a:gd name="T57" fmla="*/ 248 h 257"/>
                  <a:gd name="T58" fmla="*/ 91 w 206"/>
                  <a:gd name="T59" fmla="*/ 241 h 257"/>
                  <a:gd name="T60" fmla="*/ 91 w 206"/>
                  <a:gd name="T61" fmla="*/ 237 h 257"/>
                  <a:gd name="T62" fmla="*/ 97 w 206"/>
                  <a:gd name="T63" fmla="*/ 238 h 257"/>
                  <a:gd name="T64" fmla="*/ 109 w 206"/>
                  <a:gd name="T65" fmla="*/ 241 h 257"/>
                  <a:gd name="T66" fmla="*/ 113 w 206"/>
                  <a:gd name="T67" fmla="*/ 240 h 257"/>
                  <a:gd name="T68" fmla="*/ 117 w 206"/>
                  <a:gd name="T69" fmla="*/ 240 h 257"/>
                  <a:gd name="T70" fmla="*/ 120 w 206"/>
                  <a:gd name="T71" fmla="*/ 238 h 257"/>
                  <a:gd name="T72" fmla="*/ 117 w 206"/>
                  <a:gd name="T73" fmla="*/ 233 h 257"/>
                  <a:gd name="T74" fmla="*/ 117 w 206"/>
                  <a:gd name="T75" fmla="*/ 230 h 257"/>
                  <a:gd name="T76" fmla="*/ 120 w 206"/>
                  <a:gd name="T77" fmla="*/ 229 h 257"/>
                  <a:gd name="T78" fmla="*/ 122 w 206"/>
                  <a:gd name="T79" fmla="*/ 229 h 257"/>
                  <a:gd name="T80" fmla="*/ 126 w 206"/>
                  <a:gd name="T81" fmla="*/ 233 h 257"/>
                  <a:gd name="T82" fmla="*/ 192 w 206"/>
                  <a:gd name="T83" fmla="*/ 222 h 257"/>
                  <a:gd name="T84" fmla="*/ 192 w 206"/>
                  <a:gd name="T85" fmla="*/ 218 h 257"/>
                  <a:gd name="T86" fmla="*/ 191 w 206"/>
                  <a:gd name="T87" fmla="*/ 216 h 257"/>
                  <a:gd name="T88" fmla="*/ 187 w 206"/>
                  <a:gd name="T89" fmla="*/ 216 h 257"/>
                  <a:gd name="T90" fmla="*/ 206 w 206"/>
                  <a:gd name="T91" fmla="*/ 43 h 257"/>
                  <a:gd name="T92" fmla="*/ 151 w 206"/>
                  <a:gd name="T93" fmla="*/ 31 h 257"/>
                  <a:gd name="T94" fmla="*/ 86 w 206"/>
                  <a:gd name="T95" fmla="*/ 78 h 257"/>
                  <a:gd name="T96" fmla="*/ 75 w 206"/>
                  <a:gd name="T97" fmla="*/ 78 h 257"/>
                  <a:gd name="T98" fmla="*/ 69 w 206"/>
                  <a:gd name="T99" fmla="*/ 82 h 257"/>
                  <a:gd name="T100" fmla="*/ 66 w 206"/>
                  <a:gd name="T101" fmla="*/ 88 h 257"/>
                  <a:gd name="T102" fmla="*/ 66 w 206"/>
                  <a:gd name="T103" fmla="*/ 110 h 257"/>
                  <a:gd name="T104" fmla="*/ 4 w 206"/>
                  <a:gd name="T105" fmla="*/ 125 h 257"/>
                  <a:gd name="T106" fmla="*/ 3 w 206"/>
                  <a:gd name="T107" fmla="*/ 125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257">
                    <a:moveTo>
                      <a:pt x="0" y="129"/>
                    </a:moveTo>
                    <a:lnTo>
                      <a:pt x="0" y="131"/>
                    </a:lnTo>
                    <a:lnTo>
                      <a:pt x="1" y="133"/>
                    </a:lnTo>
                    <a:lnTo>
                      <a:pt x="4" y="136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9" y="143"/>
                    </a:lnTo>
                    <a:lnTo>
                      <a:pt x="9" y="148"/>
                    </a:lnTo>
                    <a:lnTo>
                      <a:pt x="8" y="156"/>
                    </a:lnTo>
                    <a:lnTo>
                      <a:pt x="7" y="166"/>
                    </a:lnTo>
                    <a:lnTo>
                      <a:pt x="9" y="174"/>
                    </a:lnTo>
                    <a:lnTo>
                      <a:pt x="11" y="181"/>
                    </a:lnTo>
                    <a:lnTo>
                      <a:pt x="12" y="194"/>
                    </a:lnTo>
                    <a:lnTo>
                      <a:pt x="12" y="209"/>
                    </a:lnTo>
                    <a:lnTo>
                      <a:pt x="11" y="224"/>
                    </a:lnTo>
                    <a:lnTo>
                      <a:pt x="16" y="222"/>
                    </a:lnTo>
                    <a:lnTo>
                      <a:pt x="19" y="220"/>
                    </a:lnTo>
                    <a:lnTo>
                      <a:pt x="20" y="218"/>
                    </a:lnTo>
                    <a:lnTo>
                      <a:pt x="21" y="217"/>
                    </a:lnTo>
                    <a:lnTo>
                      <a:pt x="21" y="216"/>
                    </a:lnTo>
                    <a:lnTo>
                      <a:pt x="23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7"/>
                    </a:lnTo>
                    <a:lnTo>
                      <a:pt x="35" y="217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6" y="217"/>
                    </a:lnTo>
                    <a:lnTo>
                      <a:pt x="48" y="218"/>
                    </a:lnTo>
                    <a:lnTo>
                      <a:pt x="50" y="220"/>
                    </a:lnTo>
                    <a:lnTo>
                      <a:pt x="51" y="222"/>
                    </a:lnTo>
                    <a:lnTo>
                      <a:pt x="54" y="224"/>
                    </a:lnTo>
                    <a:lnTo>
                      <a:pt x="55" y="225"/>
                    </a:lnTo>
                    <a:lnTo>
                      <a:pt x="56" y="228"/>
                    </a:lnTo>
                    <a:lnTo>
                      <a:pt x="56" y="232"/>
                    </a:lnTo>
                    <a:lnTo>
                      <a:pt x="56" y="233"/>
                    </a:lnTo>
                    <a:lnTo>
                      <a:pt x="58" y="234"/>
                    </a:lnTo>
                    <a:lnTo>
                      <a:pt x="59" y="234"/>
                    </a:lnTo>
                    <a:lnTo>
                      <a:pt x="64" y="236"/>
                    </a:lnTo>
                    <a:lnTo>
                      <a:pt x="67" y="237"/>
                    </a:lnTo>
                    <a:lnTo>
                      <a:pt x="67" y="240"/>
                    </a:lnTo>
                    <a:lnTo>
                      <a:pt x="67" y="242"/>
                    </a:lnTo>
                    <a:lnTo>
                      <a:pt x="67" y="246"/>
                    </a:lnTo>
                    <a:lnTo>
                      <a:pt x="69" y="248"/>
                    </a:lnTo>
                    <a:lnTo>
                      <a:pt x="70" y="249"/>
                    </a:lnTo>
                    <a:lnTo>
                      <a:pt x="73" y="249"/>
                    </a:lnTo>
                    <a:lnTo>
                      <a:pt x="75" y="249"/>
                    </a:lnTo>
                    <a:lnTo>
                      <a:pt x="77" y="251"/>
                    </a:lnTo>
                    <a:lnTo>
                      <a:pt x="78" y="253"/>
                    </a:lnTo>
                    <a:lnTo>
                      <a:pt x="79" y="255"/>
                    </a:lnTo>
                    <a:lnTo>
                      <a:pt x="81" y="257"/>
                    </a:lnTo>
                    <a:lnTo>
                      <a:pt x="83" y="257"/>
                    </a:lnTo>
                    <a:lnTo>
                      <a:pt x="86" y="257"/>
                    </a:lnTo>
                    <a:lnTo>
                      <a:pt x="87" y="256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89" y="251"/>
                    </a:lnTo>
                    <a:lnTo>
                      <a:pt x="89" y="248"/>
                    </a:lnTo>
                    <a:lnTo>
                      <a:pt x="90" y="244"/>
                    </a:lnTo>
                    <a:lnTo>
                      <a:pt x="91" y="241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7" y="238"/>
                    </a:lnTo>
                    <a:lnTo>
                      <a:pt x="105" y="240"/>
                    </a:lnTo>
                    <a:lnTo>
                      <a:pt x="109" y="241"/>
                    </a:lnTo>
                    <a:lnTo>
                      <a:pt x="112" y="241"/>
                    </a:lnTo>
                    <a:lnTo>
                      <a:pt x="113" y="240"/>
                    </a:lnTo>
                    <a:lnTo>
                      <a:pt x="114" y="240"/>
                    </a:lnTo>
                    <a:lnTo>
                      <a:pt x="117" y="240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18" y="237"/>
                    </a:lnTo>
                    <a:lnTo>
                      <a:pt x="117" y="233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21" y="229"/>
                    </a:lnTo>
                    <a:lnTo>
                      <a:pt x="122" y="229"/>
                    </a:lnTo>
                    <a:lnTo>
                      <a:pt x="125" y="230"/>
                    </a:lnTo>
                    <a:lnTo>
                      <a:pt x="126" y="233"/>
                    </a:lnTo>
                    <a:lnTo>
                      <a:pt x="188" y="232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2" y="218"/>
                    </a:lnTo>
                    <a:lnTo>
                      <a:pt x="191" y="217"/>
                    </a:lnTo>
                    <a:lnTo>
                      <a:pt x="191" y="216"/>
                    </a:lnTo>
                    <a:lnTo>
                      <a:pt x="188" y="216"/>
                    </a:lnTo>
                    <a:lnTo>
                      <a:pt x="187" y="216"/>
                    </a:lnTo>
                    <a:lnTo>
                      <a:pt x="176" y="45"/>
                    </a:lnTo>
                    <a:lnTo>
                      <a:pt x="206" y="43"/>
                    </a:lnTo>
                    <a:lnTo>
                      <a:pt x="151" y="0"/>
                    </a:lnTo>
                    <a:lnTo>
                      <a:pt x="151" y="31"/>
                    </a:lnTo>
                    <a:lnTo>
                      <a:pt x="87" y="32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75" y="78"/>
                    </a:lnTo>
                    <a:lnTo>
                      <a:pt x="73" y="80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110"/>
                    </a:lnTo>
                    <a:lnTo>
                      <a:pt x="67" y="123"/>
                    </a:lnTo>
                    <a:lnTo>
                      <a:pt x="4" y="125"/>
                    </a:lnTo>
                    <a:lnTo>
                      <a:pt x="4" y="124"/>
                    </a:lnTo>
                    <a:lnTo>
                      <a:pt x="3" y="12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286"/>
              <p:cNvSpPr>
                <a:spLocks/>
              </p:cNvSpPr>
              <p:nvPr/>
            </p:nvSpPr>
            <p:spPr bwMode="auto">
              <a:xfrm>
                <a:off x="2415" y="2225"/>
                <a:ext cx="275" cy="329"/>
              </a:xfrm>
              <a:custGeom>
                <a:avLst/>
                <a:gdLst>
                  <a:gd name="T0" fmla="*/ 85 w 276"/>
                  <a:gd name="T1" fmla="*/ 322 h 329"/>
                  <a:gd name="T2" fmla="*/ 89 w 276"/>
                  <a:gd name="T3" fmla="*/ 323 h 329"/>
                  <a:gd name="T4" fmla="*/ 99 w 276"/>
                  <a:gd name="T5" fmla="*/ 315 h 329"/>
                  <a:gd name="T6" fmla="*/ 105 w 276"/>
                  <a:gd name="T7" fmla="*/ 317 h 329"/>
                  <a:gd name="T8" fmla="*/ 111 w 276"/>
                  <a:gd name="T9" fmla="*/ 304 h 329"/>
                  <a:gd name="T10" fmla="*/ 113 w 276"/>
                  <a:gd name="T11" fmla="*/ 290 h 329"/>
                  <a:gd name="T12" fmla="*/ 115 w 276"/>
                  <a:gd name="T13" fmla="*/ 280 h 329"/>
                  <a:gd name="T14" fmla="*/ 117 w 276"/>
                  <a:gd name="T15" fmla="*/ 269 h 329"/>
                  <a:gd name="T16" fmla="*/ 125 w 276"/>
                  <a:gd name="T17" fmla="*/ 265 h 329"/>
                  <a:gd name="T18" fmla="*/ 130 w 276"/>
                  <a:gd name="T19" fmla="*/ 253 h 329"/>
                  <a:gd name="T20" fmla="*/ 139 w 276"/>
                  <a:gd name="T21" fmla="*/ 241 h 329"/>
                  <a:gd name="T22" fmla="*/ 148 w 276"/>
                  <a:gd name="T23" fmla="*/ 240 h 329"/>
                  <a:gd name="T24" fmla="*/ 152 w 276"/>
                  <a:gd name="T25" fmla="*/ 229 h 329"/>
                  <a:gd name="T26" fmla="*/ 162 w 276"/>
                  <a:gd name="T27" fmla="*/ 220 h 329"/>
                  <a:gd name="T28" fmla="*/ 167 w 276"/>
                  <a:gd name="T29" fmla="*/ 213 h 329"/>
                  <a:gd name="T30" fmla="*/ 174 w 276"/>
                  <a:gd name="T31" fmla="*/ 205 h 329"/>
                  <a:gd name="T32" fmla="*/ 182 w 276"/>
                  <a:gd name="T33" fmla="*/ 199 h 329"/>
                  <a:gd name="T34" fmla="*/ 187 w 276"/>
                  <a:gd name="T35" fmla="*/ 194 h 329"/>
                  <a:gd name="T36" fmla="*/ 191 w 276"/>
                  <a:gd name="T37" fmla="*/ 197 h 329"/>
                  <a:gd name="T38" fmla="*/ 198 w 276"/>
                  <a:gd name="T39" fmla="*/ 201 h 329"/>
                  <a:gd name="T40" fmla="*/ 209 w 276"/>
                  <a:gd name="T41" fmla="*/ 201 h 329"/>
                  <a:gd name="T42" fmla="*/ 224 w 276"/>
                  <a:gd name="T43" fmla="*/ 195 h 329"/>
                  <a:gd name="T44" fmla="*/ 255 w 276"/>
                  <a:gd name="T45" fmla="*/ 187 h 329"/>
                  <a:gd name="T46" fmla="*/ 267 w 276"/>
                  <a:gd name="T47" fmla="*/ 177 h 329"/>
                  <a:gd name="T48" fmla="*/ 261 w 276"/>
                  <a:gd name="T49" fmla="*/ 124 h 329"/>
                  <a:gd name="T50" fmla="*/ 255 w 276"/>
                  <a:gd name="T51" fmla="*/ 120 h 329"/>
                  <a:gd name="T52" fmla="*/ 252 w 276"/>
                  <a:gd name="T53" fmla="*/ 105 h 329"/>
                  <a:gd name="T54" fmla="*/ 244 w 276"/>
                  <a:gd name="T55" fmla="*/ 94 h 329"/>
                  <a:gd name="T56" fmla="*/ 232 w 276"/>
                  <a:gd name="T57" fmla="*/ 88 h 329"/>
                  <a:gd name="T58" fmla="*/ 97 w 276"/>
                  <a:gd name="T59" fmla="*/ 2 h 329"/>
                  <a:gd name="T60" fmla="*/ 112 w 276"/>
                  <a:gd name="T61" fmla="*/ 174 h 329"/>
                  <a:gd name="T62" fmla="*/ 109 w 276"/>
                  <a:gd name="T63" fmla="*/ 189 h 329"/>
                  <a:gd name="T64" fmla="*/ 42 w 276"/>
                  <a:gd name="T65" fmla="*/ 186 h 329"/>
                  <a:gd name="T66" fmla="*/ 38 w 276"/>
                  <a:gd name="T67" fmla="*/ 190 h 329"/>
                  <a:gd name="T68" fmla="*/ 38 w 276"/>
                  <a:gd name="T69" fmla="*/ 197 h 329"/>
                  <a:gd name="T70" fmla="*/ 26 w 276"/>
                  <a:gd name="T71" fmla="*/ 197 h 329"/>
                  <a:gd name="T72" fmla="*/ 12 w 276"/>
                  <a:gd name="T73" fmla="*/ 195 h 329"/>
                  <a:gd name="T74" fmla="*/ 10 w 276"/>
                  <a:gd name="T75" fmla="*/ 205 h 329"/>
                  <a:gd name="T76" fmla="*/ 7 w 276"/>
                  <a:gd name="T77" fmla="*/ 214 h 329"/>
                  <a:gd name="T78" fmla="*/ 2 w 276"/>
                  <a:gd name="T79" fmla="*/ 222 h 329"/>
                  <a:gd name="T80" fmla="*/ 3 w 276"/>
                  <a:gd name="T81" fmla="*/ 232 h 329"/>
                  <a:gd name="T82" fmla="*/ 3 w 276"/>
                  <a:gd name="T83" fmla="*/ 245 h 329"/>
                  <a:gd name="T84" fmla="*/ 10 w 276"/>
                  <a:gd name="T85" fmla="*/ 264 h 329"/>
                  <a:gd name="T86" fmla="*/ 18 w 276"/>
                  <a:gd name="T87" fmla="*/ 269 h 329"/>
                  <a:gd name="T88" fmla="*/ 26 w 276"/>
                  <a:gd name="T89" fmla="*/ 272 h 329"/>
                  <a:gd name="T90" fmla="*/ 33 w 276"/>
                  <a:gd name="T91" fmla="*/ 267 h 329"/>
                  <a:gd name="T92" fmla="*/ 41 w 276"/>
                  <a:gd name="T93" fmla="*/ 269 h 329"/>
                  <a:gd name="T94" fmla="*/ 49 w 276"/>
                  <a:gd name="T95" fmla="*/ 273 h 329"/>
                  <a:gd name="T96" fmla="*/ 49 w 276"/>
                  <a:gd name="T97" fmla="*/ 287 h 329"/>
                  <a:gd name="T98" fmla="*/ 51 w 276"/>
                  <a:gd name="T99" fmla="*/ 295 h 329"/>
                  <a:gd name="T100" fmla="*/ 55 w 276"/>
                  <a:gd name="T101" fmla="*/ 302 h 329"/>
                  <a:gd name="T102" fmla="*/ 49 w 276"/>
                  <a:gd name="T103" fmla="*/ 311 h 329"/>
                  <a:gd name="T104" fmla="*/ 55 w 276"/>
                  <a:gd name="T105" fmla="*/ 310 h 329"/>
                  <a:gd name="T106" fmla="*/ 61 w 276"/>
                  <a:gd name="T107" fmla="*/ 314 h 329"/>
                  <a:gd name="T108" fmla="*/ 66 w 276"/>
                  <a:gd name="T109" fmla="*/ 319 h 329"/>
                  <a:gd name="T110" fmla="*/ 73 w 276"/>
                  <a:gd name="T111" fmla="*/ 326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6" h="329">
                    <a:moveTo>
                      <a:pt x="78" y="329"/>
                    </a:moveTo>
                    <a:lnTo>
                      <a:pt x="80" y="326"/>
                    </a:lnTo>
                    <a:lnTo>
                      <a:pt x="81" y="323"/>
                    </a:lnTo>
                    <a:lnTo>
                      <a:pt x="85" y="322"/>
                    </a:lnTo>
                    <a:lnTo>
                      <a:pt x="86" y="321"/>
                    </a:lnTo>
                    <a:lnTo>
                      <a:pt x="88" y="321"/>
                    </a:lnTo>
                    <a:lnTo>
                      <a:pt x="89" y="322"/>
                    </a:lnTo>
                    <a:lnTo>
                      <a:pt x="89" y="323"/>
                    </a:lnTo>
                    <a:lnTo>
                      <a:pt x="89" y="325"/>
                    </a:lnTo>
                    <a:lnTo>
                      <a:pt x="92" y="314"/>
                    </a:lnTo>
                    <a:lnTo>
                      <a:pt x="96" y="311"/>
                    </a:lnTo>
                    <a:lnTo>
                      <a:pt x="99" y="315"/>
                    </a:lnTo>
                    <a:lnTo>
                      <a:pt x="101" y="317"/>
                    </a:lnTo>
                    <a:lnTo>
                      <a:pt x="103" y="317"/>
                    </a:lnTo>
                    <a:lnTo>
                      <a:pt x="104" y="317"/>
                    </a:lnTo>
                    <a:lnTo>
                      <a:pt x="105" y="317"/>
                    </a:lnTo>
                    <a:lnTo>
                      <a:pt x="107" y="315"/>
                    </a:lnTo>
                    <a:lnTo>
                      <a:pt x="108" y="313"/>
                    </a:lnTo>
                    <a:lnTo>
                      <a:pt x="108" y="310"/>
                    </a:lnTo>
                    <a:lnTo>
                      <a:pt x="111" y="304"/>
                    </a:lnTo>
                    <a:lnTo>
                      <a:pt x="111" y="298"/>
                    </a:lnTo>
                    <a:lnTo>
                      <a:pt x="111" y="292"/>
                    </a:lnTo>
                    <a:lnTo>
                      <a:pt x="112" y="291"/>
                    </a:lnTo>
                    <a:lnTo>
                      <a:pt x="113" y="290"/>
                    </a:lnTo>
                    <a:lnTo>
                      <a:pt x="116" y="287"/>
                    </a:lnTo>
                    <a:lnTo>
                      <a:pt x="116" y="286"/>
                    </a:lnTo>
                    <a:lnTo>
                      <a:pt x="116" y="283"/>
                    </a:lnTo>
                    <a:lnTo>
                      <a:pt x="115" y="280"/>
                    </a:lnTo>
                    <a:lnTo>
                      <a:pt x="115" y="278"/>
                    </a:lnTo>
                    <a:lnTo>
                      <a:pt x="115" y="276"/>
                    </a:lnTo>
                    <a:lnTo>
                      <a:pt x="116" y="273"/>
                    </a:lnTo>
                    <a:lnTo>
                      <a:pt x="117" y="269"/>
                    </a:lnTo>
                    <a:lnTo>
                      <a:pt x="120" y="267"/>
                    </a:lnTo>
                    <a:lnTo>
                      <a:pt x="121" y="265"/>
                    </a:lnTo>
                    <a:lnTo>
                      <a:pt x="124" y="265"/>
                    </a:lnTo>
                    <a:lnTo>
                      <a:pt x="125" y="265"/>
                    </a:lnTo>
                    <a:lnTo>
                      <a:pt x="127" y="267"/>
                    </a:lnTo>
                    <a:lnTo>
                      <a:pt x="128" y="261"/>
                    </a:lnTo>
                    <a:lnTo>
                      <a:pt x="128" y="257"/>
                    </a:lnTo>
                    <a:lnTo>
                      <a:pt x="130" y="253"/>
                    </a:lnTo>
                    <a:lnTo>
                      <a:pt x="132" y="248"/>
                    </a:lnTo>
                    <a:lnTo>
                      <a:pt x="135" y="245"/>
                    </a:lnTo>
                    <a:lnTo>
                      <a:pt x="136" y="244"/>
                    </a:lnTo>
                    <a:lnTo>
                      <a:pt x="143" y="241"/>
                    </a:lnTo>
                    <a:lnTo>
                      <a:pt x="147" y="240"/>
                    </a:lnTo>
                    <a:lnTo>
                      <a:pt x="150" y="240"/>
                    </a:lnTo>
                    <a:lnTo>
                      <a:pt x="151" y="240"/>
                    </a:lnTo>
                    <a:lnTo>
                      <a:pt x="152" y="240"/>
                    </a:lnTo>
                    <a:lnTo>
                      <a:pt x="154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62" y="222"/>
                    </a:lnTo>
                    <a:lnTo>
                      <a:pt x="166" y="220"/>
                    </a:lnTo>
                    <a:lnTo>
                      <a:pt x="169" y="218"/>
                    </a:lnTo>
                    <a:lnTo>
                      <a:pt x="170" y="217"/>
                    </a:lnTo>
                    <a:lnTo>
                      <a:pt x="171" y="216"/>
                    </a:lnTo>
                    <a:lnTo>
                      <a:pt x="171" y="213"/>
                    </a:lnTo>
                    <a:lnTo>
                      <a:pt x="173" y="209"/>
                    </a:lnTo>
                    <a:lnTo>
                      <a:pt x="174" y="206"/>
                    </a:lnTo>
                    <a:lnTo>
                      <a:pt x="175" y="205"/>
                    </a:lnTo>
                    <a:lnTo>
                      <a:pt x="178" y="205"/>
                    </a:lnTo>
                    <a:lnTo>
                      <a:pt x="182" y="203"/>
                    </a:lnTo>
                    <a:lnTo>
                      <a:pt x="185" y="203"/>
                    </a:lnTo>
                    <a:lnTo>
                      <a:pt x="186" y="202"/>
                    </a:lnTo>
                    <a:lnTo>
                      <a:pt x="186" y="199"/>
                    </a:lnTo>
                    <a:lnTo>
                      <a:pt x="187" y="197"/>
                    </a:lnTo>
                    <a:lnTo>
                      <a:pt x="189" y="194"/>
                    </a:lnTo>
                    <a:lnTo>
                      <a:pt x="190" y="194"/>
                    </a:lnTo>
                    <a:lnTo>
                      <a:pt x="191" y="194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4" y="197"/>
                    </a:lnTo>
                    <a:lnTo>
                      <a:pt x="195" y="197"/>
                    </a:lnTo>
                    <a:lnTo>
                      <a:pt x="197" y="195"/>
                    </a:lnTo>
                    <a:lnTo>
                      <a:pt x="198" y="195"/>
                    </a:lnTo>
                    <a:lnTo>
                      <a:pt x="200" y="197"/>
                    </a:lnTo>
                    <a:lnTo>
                      <a:pt x="202" y="201"/>
                    </a:lnTo>
                    <a:lnTo>
                      <a:pt x="204" y="203"/>
                    </a:lnTo>
                    <a:lnTo>
                      <a:pt x="206" y="203"/>
                    </a:lnTo>
                    <a:lnTo>
                      <a:pt x="209" y="201"/>
                    </a:lnTo>
                    <a:lnTo>
                      <a:pt x="213" y="201"/>
                    </a:lnTo>
                    <a:lnTo>
                      <a:pt x="217" y="199"/>
                    </a:lnTo>
                    <a:lnTo>
                      <a:pt x="220" y="198"/>
                    </a:lnTo>
                    <a:lnTo>
                      <a:pt x="222" y="197"/>
                    </a:lnTo>
                    <a:lnTo>
                      <a:pt x="228" y="195"/>
                    </a:lnTo>
                    <a:lnTo>
                      <a:pt x="237" y="195"/>
                    </a:lnTo>
                    <a:lnTo>
                      <a:pt x="243" y="193"/>
                    </a:lnTo>
                    <a:lnTo>
                      <a:pt x="249" y="190"/>
                    </a:lnTo>
                    <a:lnTo>
                      <a:pt x="259" y="187"/>
                    </a:lnTo>
                    <a:lnTo>
                      <a:pt x="268" y="187"/>
                    </a:lnTo>
                    <a:lnTo>
                      <a:pt x="270" y="186"/>
                    </a:lnTo>
                    <a:lnTo>
                      <a:pt x="271" y="182"/>
                    </a:lnTo>
                    <a:lnTo>
                      <a:pt x="271" y="177"/>
                    </a:lnTo>
                    <a:lnTo>
                      <a:pt x="271" y="174"/>
                    </a:lnTo>
                    <a:lnTo>
                      <a:pt x="276" y="170"/>
                    </a:lnTo>
                    <a:lnTo>
                      <a:pt x="275" y="121"/>
                    </a:lnTo>
                    <a:lnTo>
                      <a:pt x="265" y="124"/>
                    </a:lnTo>
                    <a:lnTo>
                      <a:pt x="260" y="125"/>
                    </a:lnTo>
                    <a:lnTo>
                      <a:pt x="257" y="125"/>
                    </a:lnTo>
                    <a:lnTo>
                      <a:pt x="257" y="124"/>
                    </a:lnTo>
                    <a:lnTo>
                      <a:pt x="259" y="120"/>
                    </a:lnTo>
                    <a:lnTo>
                      <a:pt x="259" y="117"/>
                    </a:lnTo>
                    <a:lnTo>
                      <a:pt x="257" y="115"/>
                    </a:lnTo>
                    <a:lnTo>
                      <a:pt x="256" y="111"/>
                    </a:lnTo>
                    <a:lnTo>
                      <a:pt x="256" y="105"/>
                    </a:lnTo>
                    <a:lnTo>
                      <a:pt x="257" y="101"/>
                    </a:lnTo>
                    <a:lnTo>
                      <a:pt x="256" y="98"/>
                    </a:lnTo>
                    <a:lnTo>
                      <a:pt x="251" y="96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1" y="92"/>
                    </a:lnTo>
                    <a:lnTo>
                      <a:pt x="239" y="90"/>
                    </a:lnTo>
                    <a:lnTo>
                      <a:pt x="236" y="88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127" y="0"/>
                    </a:lnTo>
                    <a:lnTo>
                      <a:pt x="97" y="2"/>
                    </a:lnTo>
                    <a:lnTo>
                      <a:pt x="108" y="173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2" y="174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09" y="189"/>
                    </a:lnTo>
                    <a:lnTo>
                      <a:pt x="47" y="190"/>
                    </a:lnTo>
                    <a:lnTo>
                      <a:pt x="46" y="187"/>
                    </a:lnTo>
                    <a:lnTo>
                      <a:pt x="43" y="186"/>
                    </a:lnTo>
                    <a:lnTo>
                      <a:pt x="42" y="186"/>
                    </a:lnTo>
                    <a:lnTo>
                      <a:pt x="41" y="186"/>
                    </a:lnTo>
                    <a:lnTo>
                      <a:pt x="39" y="186"/>
                    </a:lnTo>
                    <a:lnTo>
                      <a:pt x="38" y="189"/>
                    </a:lnTo>
                    <a:lnTo>
                      <a:pt x="38" y="190"/>
                    </a:lnTo>
                    <a:lnTo>
                      <a:pt x="39" y="194"/>
                    </a:lnTo>
                    <a:lnTo>
                      <a:pt x="41" y="195"/>
                    </a:lnTo>
                    <a:lnTo>
                      <a:pt x="39" y="197"/>
                    </a:lnTo>
                    <a:lnTo>
                      <a:pt x="38" y="197"/>
                    </a:lnTo>
                    <a:lnTo>
                      <a:pt x="34" y="197"/>
                    </a:lnTo>
                    <a:lnTo>
                      <a:pt x="33" y="198"/>
                    </a:lnTo>
                    <a:lnTo>
                      <a:pt x="30" y="198"/>
                    </a:lnTo>
                    <a:lnTo>
                      <a:pt x="26" y="197"/>
                    </a:lnTo>
                    <a:lnTo>
                      <a:pt x="18" y="195"/>
                    </a:lnTo>
                    <a:lnTo>
                      <a:pt x="14" y="194"/>
                    </a:lnTo>
                    <a:lnTo>
                      <a:pt x="12" y="194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1" y="201"/>
                    </a:lnTo>
                    <a:lnTo>
                      <a:pt x="10" y="203"/>
                    </a:lnTo>
                    <a:lnTo>
                      <a:pt x="10" y="205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8" y="213"/>
                    </a:lnTo>
                    <a:lnTo>
                      <a:pt x="7" y="214"/>
                    </a:lnTo>
                    <a:lnTo>
                      <a:pt x="4" y="214"/>
                    </a:lnTo>
                    <a:lnTo>
                      <a:pt x="2" y="214"/>
                    </a:lnTo>
                    <a:lnTo>
                      <a:pt x="2" y="218"/>
                    </a:lnTo>
                    <a:lnTo>
                      <a:pt x="2" y="222"/>
                    </a:lnTo>
                    <a:lnTo>
                      <a:pt x="3" y="224"/>
                    </a:lnTo>
                    <a:lnTo>
                      <a:pt x="3" y="225"/>
                    </a:lnTo>
                    <a:lnTo>
                      <a:pt x="3" y="226"/>
                    </a:lnTo>
                    <a:lnTo>
                      <a:pt x="3" y="232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2" y="244"/>
                    </a:lnTo>
                    <a:lnTo>
                      <a:pt x="3" y="245"/>
                    </a:lnTo>
                    <a:lnTo>
                      <a:pt x="7" y="249"/>
                    </a:lnTo>
                    <a:lnTo>
                      <a:pt x="8" y="251"/>
                    </a:lnTo>
                    <a:lnTo>
                      <a:pt x="8" y="252"/>
                    </a:lnTo>
                    <a:lnTo>
                      <a:pt x="10" y="264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18" y="269"/>
                    </a:lnTo>
                    <a:lnTo>
                      <a:pt x="20" y="269"/>
                    </a:lnTo>
                    <a:lnTo>
                      <a:pt x="23" y="269"/>
                    </a:lnTo>
                    <a:lnTo>
                      <a:pt x="25" y="272"/>
                    </a:lnTo>
                    <a:lnTo>
                      <a:pt x="26" y="272"/>
                    </a:lnTo>
                    <a:lnTo>
                      <a:pt x="27" y="273"/>
                    </a:lnTo>
                    <a:lnTo>
                      <a:pt x="30" y="272"/>
                    </a:lnTo>
                    <a:lnTo>
                      <a:pt x="31" y="269"/>
                    </a:lnTo>
                    <a:lnTo>
                      <a:pt x="33" y="267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7" y="269"/>
                    </a:lnTo>
                    <a:lnTo>
                      <a:pt x="41" y="269"/>
                    </a:lnTo>
                    <a:lnTo>
                      <a:pt x="45" y="269"/>
                    </a:lnTo>
                    <a:lnTo>
                      <a:pt x="47" y="269"/>
                    </a:lnTo>
                    <a:lnTo>
                      <a:pt x="47" y="271"/>
                    </a:lnTo>
                    <a:lnTo>
                      <a:pt x="49" y="273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4"/>
                    </a:lnTo>
                    <a:lnTo>
                      <a:pt x="49" y="287"/>
                    </a:lnTo>
                    <a:lnTo>
                      <a:pt x="47" y="290"/>
                    </a:lnTo>
                    <a:lnTo>
                      <a:pt x="47" y="291"/>
                    </a:lnTo>
                    <a:lnTo>
                      <a:pt x="50" y="292"/>
                    </a:lnTo>
                    <a:lnTo>
                      <a:pt x="51" y="295"/>
                    </a:lnTo>
                    <a:lnTo>
                      <a:pt x="53" y="298"/>
                    </a:lnTo>
                    <a:lnTo>
                      <a:pt x="53" y="300"/>
                    </a:lnTo>
                    <a:lnTo>
                      <a:pt x="53" y="302"/>
                    </a:lnTo>
                    <a:lnTo>
                      <a:pt x="55" y="302"/>
                    </a:lnTo>
                    <a:lnTo>
                      <a:pt x="60" y="302"/>
                    </a:lnTo>
                    <a:lnTo>
                      <a:pt x="46" y="308"/>
                    </a:lnTo>
                    <a:lnTo>
                      <a:pt x="47" y="310"/>
                    </a:lnTo>
                    <a:lnTo>
                      <a:pt x="49" y="311"/>
                    </a:lnTo>
                    <a:lnTo>
                      <a:pt x="50" y="313"/>
                    </a:lnTo>
                    <a:lnTo>
                      <a:pt x="53" y="311"/>
                    </a:lnTo>
                    <a:lnTo>
                      <a:pt x="54" y="311"/>
                    </a:lnTo>
                    <a:lnTo>
                      <a:pt x="55" y="310"/>
                    </a:lnTo>
                    <a:lnTo>
                      <a:pt x="57" y="313"/>
                    </a:lnTo>
                    <a:lnTo>
                      <a:pt x="58" y="313"/>
                    </a:lnTo>
                    <a:lnTo>
                      <a:pt x="60" y="314"/>
                    </a:lnTo>
                    <a:lnTo>
                      <a:pt x="61" y="314"/>
                    </a:lnTo>
                    <a:lnTo>
                      <a:pt x="64" y="314"/>
                    </a:lnTo>
                    <a:lnTo>
                      <a:pt x="65" y="315"/>
                    </a:lnTo>
                    <a:lnTo>
                      <a:pt x="65" y="317"/>
                    </a:lnTo>
                    <a:lnTo>
                      <a:pt x="66" y="319"/>
                    </a:lnTo>
                    <a:lnTo>
                      <a:pt x="69" y="322"/>
                    </a:lnTo>
                    <a:lnTo>
                      <a:pt x="70" y="325"/>
                    </a:lnTo>
                    <a:lnTo>
                      <a:pt x="72" y="325"/>
                    </a:lnTo>
                    <a:lnTo>
                      <a:pt x="73" y="326"/>
                    </a:lnTo>
                    <a:lnTo>
                      <a:pt x="76" y="326"/>
                    </a:lnTo>
                    <a:lnTo>
                      <a:pt x="77" y="327"/>
                    </a:lnTo>
                    <a:lnTo>
                      <a:pt x="78" y="3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287"/>
              <p:cNvSpPr>
                <a:spLocks/>
              </p:cNvSpPr>
              <p:nvPr/>
            </p:nvSpPr>
            <p:spPr bwMode="auto">
              <a:xfrm>
                <a:off x="3161" y="2954"/>
                <a:ext cx="56" cy="158"/>
              </a:xfrm>
              <a:custGeom>
                <a:avLst/>
                <a:gdLst>
                  <a:gd name="T0" fmla="*/ 33 w 57"/>
                  <a:gd name="T1" fmla="*/ 95 h 158"/>
                  <a:gd name="T2" fmla="*/ 28 w 57"/>
                  <a:gd name="T3" fmla="*/ 95 h 158"/>
                  <a:gd name="T4" fmla="*/ 29 w 57"/>
                  <a:gd name="T5" fmla="*/ 91 h 158"/>
                  <a:gd name="T6" fmla="*/ 29 w 57"/>
                  <a:gd name="T7" fmla="*/ 87 h 158"/>
                  <a:gd name="T8" fmla="*/ 28 w 57"/>
                  <a:gd name="T9" fmla="*/ 80 h 158"/>
                  <a:gd name="T10" fmla="*/ 28 w 57"/>
                  <a:gd name="T11" fmla="*/ 71 h 158"/>
                  <a:gd name="T12" fmla="*/ 26 w 57"/>
                  <a:gd name="T13" fmla="*/ 59 h 158"/>
                  <a:gd name="T14" fmla="*/ 28 w 57"/>
                  <a:gd name="T15" fmla="*/ 59 h 158"/>
                  <a:gd name="T16" fmla="*/ 23 w 57"/>
                  <a:gd name="T17" fmla="*/ 48 h 158"/>
                  <a:gd name="T18" fmla="*/ 28 w 57"/>
                  <a:gd name="T19" fmla="*/ 32 h 158"/>
                  <a:gd name="T20" fmla="*/ 26 w 57"/>
                  <a:gd name="T21" fmla="*/ 6 h 158"/>
                  <a:gd name="T22" fmla="*/ 23 w 57"/>
                  <a:gd name="T23" fmla="*/ 5 h 158"/>
                  <a:gd name="T24" fmla="*/ 26 w 57"/>
                  <a:gd name="T25" fmla="*/ 5 h 158"/>
                  <a:gd name="T26" fmla="*/ 14 w 57"/>
                  <a:gd name="T27" fmla="*/ 2 h 158"/>
                  <a:gd name="T28" fmla="*/ 17 w 57"/>
                  <a:gd name="T29" fmla="*/ 8 h 158"/>
                  <a:gd name="T30" fmla="*/ 18 w 57"/>
                  <a:gd name="T31" fmla="*/ 10 h 158"/>
                  <a:gd name="T32" fmla="*/ 18 w 57"/>
                  <a:gd name="T33" fmla="*/ 17 h 158"/>
                  <a:gd name="T34" fmla="*/ 21 w 57"/>
                  <a:gd name="T35" fmla="*/ 21 h 158"/>
                  <a:gd name="T36" fmla="*/ 19 w 57"/>
                  <a:gd name="T37" fmla="*/ 25 h 158"/>
                  <a:gd name="T38" fmla="*/ 15 w 57"/>
                  <a:gd name="T39" fmla="*/ 30 h 158"/>
                  <a:gd name="T40" fmla="*/ 14 w 57"/>
                  <a:gd name="T41" fmla="*/ 32 h 158"/>
                  <a:gd name="T42" fmla="*/ 10 w 57"/>
                  <a:gd name="T43" fmla="*/ 36 h 158"/>
                  <a:gd name="T44" fmla="*/ 11 w 57"/>
                  <a:gd name="T45" fmla="*/ 44 h 158"/>
                  <a:gd name="T46" fmla="*/ 11 w 57"/>
                  <a:gd name="T47" fmla="*/ 52 h 158"/>
                  <a:gd name="T48" fmla="*/ 14 w 57"/>
                  <a:gd name="T49" fmla="*/ 52 h 158"/>
                  <a:gd name="T50" fmla="*/ 17 w 57"/>
                  <a:gd name="T51" fmla="*/ 55 h 158"/>
                  <a:gd name="T52" fmla="*/ 15 w 57"/>
                  <a:gd name="T53" fmla="*/ 59 h 158"/>
                  <a:gd name="T54" fmla="*/ 6 w 57"/>
                  <a:gd name="T55" fmla="*/ 65 h 158"/>
                  <a:gd name="T56" fmla="*/ 3 w 57"/>
                  <a:gd name="T57" fmla="*/ 68 h 158"/>
                  <a:gd name="T58" fmla="*/ 3 w 57"/>
                  <a:gd name="T59" fmla="*/ 76 h 158"/>
                  <a:gd name="T60" fmla="*/ 3 w 57"/>
                  <a:gd name="T61" fmla="*/ 82 h 158"/>
                  <a:gd name="T62" fmla="*/ 2 w 57"/>
                  <a:gd name="T63" fmla="*/ 87 h 158"/>
                  <a:gd name="T64" fmla="*/ 3 w 57"/>
                  <a:gd name="T65" fmla="*/ 100 h 158"/>
                  <a:gd name="T66" fmla="*/ 10 w 57"/>
                  <a:gd name="T67" fmla="*/ 105 h 158"/>
                  <a:gd name="T68" fmla="*/ 11 w 57"/>
                  <a:gd name="T69" fmla="*/ 110 h 158"/>
                  <a:gd name="T70" fmla="*/ 12 w 57"/>
                  <a:gd name="T71" fmla="*/ 114 h 158"/>
                  <a:gd name="T72" fmla="*/ 25 w 57"/>
                  <a:gd name="T73" fmla="*/ 110 h 158"/>
                  <a:gd name="T74" fmla="*/ 27 w 57"/>
                  <a:gd name="T75" fmla="*/ 114 h 158"/>
                  <a:gd name="T76" fmla="*/ 27 w 57"/>
                  <a:gd name="T77" fmla="*/ 123 h 158"/>
                  <a:gd name="T78" fmla="*/ 26 w 57"/>
                  <a:gd name="T79" fmla="*/ 130 h 158"/>
                  <a:gd name="T80" fmla="*/ 25 w 57"/>
                  <a:gd name="T81" fmla="*/ 134 h 158"/>
                  <a:gd name="T82" fmla="*/ 26 w 57"/>
                  <a:gd name="T83" fmla="*/ 138 h 158"/>
                  <a:gd name="T84" fmla="*/ 31 w 57"/>
                  <a:gd name="T85" fmla="*/ 148 h 158"/>
                  <a:gd name="T86" fmla="*/ 37 w 57"/>
                  <a:gd name="T87" fmla="*/ 154 h 158"/>
                  <a:gd name="T88" fmla="*/ 39 w 57"/>
                  <a:gd name="T89" fmla="*/ 158 h 158"/>
                  <a:gd name="T90" fmla="*/ 43 w 57"/>
                  <a:gd name="T91" fmla="*/ 156 h 158"/>
                  <a:gd name="T92" fmla="*/ 46 w 57"/>
                  <a:gd name="T93" fmla="*/ 152 h 158"/>
                  <a:gd name="T94" fmla="*/ 45 w 57"/>
                  <a:gd name="T95" fmla="*/ 149 h 158"/>
                  <a:gd name="T96" fmla="*/ 43 w 57"/>
                  <a:gd name="T97" fmla="*/ 146 h 158"/>
                  <a:gd name="T98" fmla="*/ 42 w 57"/>
                  <a:gd name="T99" fmla="*/ 135 h 158"/>
                  <a:gd name="T100" fmla="*/ 43 w 57"/>
                  <a:gd name="T101" fmla="*/ 134 h 158"/>
                  <a:gd name="T102" fmla="*/ 49 w 57"/>
                  <a:gd name="T103" fmla="*/ 134 h 158"/>
                  <a:gd name="T104" fmla="*/ 53 w 57"/>
                  <a:gd name="T105" fmla="*/ 131 h 158"/>
                  <a:gd name="T106" fmla="*/ 53 w 57"/>
                  <a:gd name="T107" fmla="*/ 127 h 158"/>
                  <a:gd name="T108" fmla="*/ 52 w 57"/>
                  <a:gd name="T109" fmla="*/ 123 h 158"/>
                  <a:gd name="T110" fmla="*/ 53 w 57"/>
                  <a:gd name="T111" fmla="*/ 118 h 158"/>
                  <a:gd name="T112" fmla="*/ 53 w 57"/>
                  <a:gd name="T113" fmla="*/ 111 h 158"/>
                  <a:gd name="T114" fmla="*/ 50 w 57"/>
                  <a:gd name="T115" fmla="*/ 109 h 158"/>
                  <a:gd name="T116" fmla="*/ 42 w 57"/>
                  <a:gd name="T117" fmla="*/ 105 h 158"/>
                  <a:gd name="T118" fmla="*/ 39 w 57"/>
                  <a:gd name="T119" fmla="*/ 103 h 158"/>
                  <a:gd name="T120" fmla="*/ 37 w 57"/>
                  <a:gd name="T121" fmla="*/ 98 h 1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" h="158">
                    <a:moveTo>
                      <a:pt x="41" y="98"/>
                    </a:moveTo>
                    <a:lnTo>
                      <a:pt x="37" y="95"/>
                    </a:lnTo>
                    <a:lnTo>
                      <a:pt x="34" y="95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3" y="91"/>
                    </a:lnTo>
                    <a:lnTo>
                      <a:pt x="33" y="90"/>
                    </a:lnTo>
                    <a:lnTo>
                      <a:pt x="33" y="87"/>
                    </a:lnTo>
                    <a:lnTo>
                      <a:pt x="29" y="82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29" y="71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26" y="56"/>
                    </a:lnTo>
                    <a:lnTo>
                      <a:pt x="23" y="48"/>
                    </a:lnTo>
                    <a:lnTo>
                      <a:pt x="29" y="40"/>
                    </a:lnTo>
                    <a:lnTo>
                      <a:pt x="29" y="32"/>
                    </a:lnTo>
                    <a:lnTo>
                      <a:pt x="29" y="22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5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44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5" y="59"/>
                    </a:lnTo>
                    <a:lnTo>
                      <a:pt x="12" y="61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3" y="68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82"/>
                    </a:lnTo>
                    <a:lnTo>
                      <a:pt x="3" y="84"/>
                    </a:lnTo>
                    <a:lnTo>
                      <a:pt x="2" y="87"/>
                    </a:lnTo>
                    <a:lnTo>
                      <a:pt x="0" y="90"/>
                    </a:lnTo>
                    <a:lnTo>
                      <a:pt x="3" y="100"/>
                    </a:lnTo>
                    <a:lnTo>
                      <a:pt x="7" y="102"/>
                    </a:lnTo>
                    <a:lnTo>
                      <a:pt x="10" y="105"/>
                    </a:lnTo>
                    <a:lnTo>
                      <a:pt x="11" y="107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23"/>
                    </a:lnTo>
                    <a:lnTo>
                      <a:pt x="27" y="127"/>
                    </a:lnTo>
                    <a:lnTo>
                      <a:pt x="26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7"/>
                    </a:lnTo>
                    <a:lnTo>
                      <a:pt x="26" y="138"/>
                    </a:lnTo>
                    <a:lnTo>
                      <a:pt x="30" y="144"/>
                    </a:lnTo>
                    <a:lnTo>
                      <a:pt x="35" y="148"/>
                    </a:lnTo>
                    <a:lnTo>
                      <a:pt x="41" y="150"/>
                    </a:lnTo>
                    <a:lnTo>
                      <a:pt x="41" y="154"/>
                    </a:lnTo>
                    <a:lnTo>
                      <a:pt x="42" y="157"/>
                    </a:lnTo>
                    <a:lnTo>
                      <a:pt x="43" y="158"/>
                    </a:lnTo>
                    <a:lnTo>
                      <a:pt x="46" y="157"/>
                    </a:lnTo>
                    <a:lnTo>
                      <a:pt x="47" y="156"/>
                    </a:lnTo>
                    <a:lnTo>
                      <a:pt x="49" y="154"/>
                    </a:lnTo>
                    <a:lnTo>
                      <a:pt x="50" y="152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7" y="148"/>
                    </a:lnTo>
                    <a:lnTo>
                      <a:pt x="47" y="146"/>
                    </a:lnTo>
                    <a:lnTo>
                      <a:pt x="46" y="140"/>
                    </a:lnTo>
                    <a:lnTo>
                      <a:pt x="46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6" y="133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6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1"/>
                    </a:lnTo>
                    <a:lnTo>
                      <a:pt x="56" y="110"/>
                    </a:lnTo>
                    <a:lnTo>
                      <a:pt x="54" y="109"/>
                    </a:lnTo>
                    <a:lnTo>
                      <a:pt x="52" y="107"/>
                    </a:lnTo>
                    <a:lnTo>
                      <a:pt x="46" y="105"/>
                    </a:lnTo>
                    <a:lnTo>
                      <a:pt x="45" y="105"/>
                    </a:lnTo>
                    <a:lnTo>
                      <a:pt x="43" y="103"/>
                    </a:lnTo>
                    <a:lnTo>
                      <a:pt x="42" y="99"/>
                    </a:lnTo>
                    <a:lnTo>
                      <a:pt x="41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288"/>
              <p:cNvSpPr>
                <a:spLocks/>
              </p:cNvSpPr>
              <p:nvPr/>
            </p:nvSpPr>
            <p:spPr bwMode="auto">
              <a:xfrm>
                <a:off x="2968" y="1835"/>
                <a:ext cx="49" cy="47"/>
              </a:xfrm>
              <a:custGeom>
                <a:avLst/>
                <a:gdLst>
                  <a:gd name="T0" fmla="*/ 2 w 49"/>
                  <a:gd name="T1" fmla="*/ 17 h 47"/>
                  <a:gd name="T2" fmla="*/ 2 w 49"/>
                  <a:gd name="T3" fmla="*/ 23 h 47"/>
                  <a:gd name="T4" fmla="*/ 1 w 49"/>
                  <a:gd name="T5" fmla="*/ 31 h 47"/>
                  <a:gd name="T6" fmla="*/ 0 w 49"/>
                  <a:gd name="T7" fmla="*/ 35 h 47"/>
                  <a:gd name="T8" fmla="*/ 1 w 49"/>
                  <a:gd name="T9" fmla="*/ 36 h 47"/>
                  <a:gd name="T10" fmla="*/ 2 w 49"/>
                  <a:gd name="T11" fmla="*/ 39 h 47"/>
                  <a:gd name="T12" fmla="*/ 4 w 49"/>
                  <a:gd name="T13" fmla="*/ 42 h 47"/>
                  <a:gd name="T14" fmla="*/ 5 w 49"/>
                  <a:gd name="T15" fmla="*/ 44 h 47"/>
                  <a:gd name="T16" fmla="*/ 6 w 49"/>
                  <a:gd name="T17" fmla="*/ 47 h 47"/>
                  <a:gd name="T18" fmla="*/ 13 w 49"/>
                  <a:gd name="T19" fmla="*/ 44 h 47"/>
                  <a:gd name="T20" fmla="*/ 22 w 49"/>
                  <a:gd name="T21" fmla="*/ 43 h 47"/>
                  <a:gd name="T22" fmla="*/ 24 w 49"/>
                  <a:gd name="T23" fmla="*/ 43 h 47"/>
                  <a:gd name="T24" fmla="*/ 25 w 49"/>
                  <a:gd name="T25" fmla="*/ 42 h 47"/>
                  <a:gd name="T26" fmla="*/ 28 w 49"/>
                  <a:gd name="T27" fmla="*/ 39 h 47"/>
                  <a:gd name="T28" fmla="*/ 29 w 49"/>
                  <a:gd name="T29" fmla="*/ 37 h 47"/>
                  <a:gd name="T30" fmla="*/ 32 w 49"/>
                  <a:gd name="T31" fmla="*/ 37 h 47"/>
                  <a:gd name="T32" fmla="*/ 33 w 49"/>
                  <a:gd name="T33" fmla="*/ 37 h 47"/>
                  <a:gd name="T34" fmla="*/ 33 w 49"/>
                  <a:gd name="T35" fmla="*/ 35 h 47"/>
                  <a:gd name="T36" fmla="*/ 35 w 49"/>
                  <a:gd name="T37" fmla="*/ 35 h 47"/>
                  <a:gd name="T38" fmla="*/ 36 w 49"/>
                  <a:gd name="T39" fmla="*/ 33 h 47"/>
                  <a:gd name="T40" fmla="*/ 39 w 49"/>
                  <a:gd name="T41" fmla="*/ 32 h 47"/>
                  <a:gd name="T42" fmla="*/ 43 w 49"/>
                  <a:gd name="T43" fmla="*/ 32 h 47"/>
                  <a:gd name="T44" fmla="*/ 45 w 49"/>
                  <a:gd name="T45" fmla="*/ 32 h 47"/>
                  <a:gd name="T46" fmla="*/ 47 w 49"/>
                  <a:gd name="T47" fmla="*/ 31 h 47"/>
                  <a:gd name="T48" fmla="*/ 47 w 49"/>
                  <a:gd name="T49" fmla="*/ 29 h 47"/>
                  <a:gd name="T50" fmla="*/ 47 w 49"/>
                  <a:gd name="T51" fmla="*/ 27 h 47"/>
                  <a:gd name="T52" fmla="*/ 48 w 49"/>
                  <a:gd name="T53" fmla="*/ 25 h 47"/>
                  <a:gd name="T54" fmla="*/ 49 w 49"/>
                  <a:gd name="T55" fmla="*/ 24 h 47"/>
                  <a:gd name="T56" fmla="*/ 45 w 49"/>
                  <a:gd name="T57" fmla="*/ 17 h 47"/>
                  <a:gd name="T58" fmla="*/ 47 w 49"/>
                  <a:gd name="T59" fmla="*/ 13 h 47"/>
                  <a:gd name="T60" fmla="*/ 47 w 49"/>
                  <a:gd name="T61" fmla="*/ 9 h 47"/>
                  <a:gd name="T62" fmla="*/ 47 w 49"/>
                  <a:gd name="T63" fmla="*/ 8 h 47"/>
                  <a:gd name="T64" fmla="*/ 45 w 49"/>
                  <a:gd name="T65" fmla="*/ 5 h 47"/>
                  <a:gd name="T66" fmla="*/ 44 w 49"/>
                  <a:gd name="T67" fmla="*/ 2 h 47"/>
                  <a:gd name="T68" fmla="*/ 41 w 49"/>
                  <a:gd name="T69" fmla="*/ 0 h 47"/>
                  <a:gd name="T70" fmla="*/ 24 w 49"/>
                  <a:gd name="T71" fmla="*/ 5 h 47"/>
                  <a:gd name="T72" fmla="*/ 18 w 49"/>
                  <a:gd name="T73" fmla="*/ 12 h 47"/>
                  <a:gd name="T74" fmla="*/ 10 w 49"/>
                  <a:gd name="T75" fmla="*/ 11 h 47"/>
                  <a:gd name="T76" fmla="*/ 2 w 49"/>
                  <a:gd name="T77" fmla="*/ 17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47">
                    <a:moveTo>
                      <a:pt x="2" y="17"/>
                    </a:moveTo>
                    <a:lnTo>
                      <a:pt x="2" y="23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13" y="44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45" y="17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5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289"/>
              <p:cNvSpPr>
                <a:spLocks/>
              </p:cNvSpPr>
              <p:nvPr/>
            </p:nvSpPr>
            <p:spPr bwMode="auto">
              <a:xfrm>
                <a:off x="2717" y="1645"/>
                <a:ext cx="12" cy="20"/>
              </a:xfrm>
              <a:custGeom>
                <a:avLst/>
                <a:gdLst>
                  <a:gd name="T0" fmla="*/ 2 w 12"/>
                  <a:gd name="T1" fmla="*/ 12 h 20"/>
                  <a:gd name="T2" fmla="*/ 0 w 12"/>
                  <a:gd name="T3" fmla="*/ 9 h 20"/>
                  <a:gd name="T4" fmla="*/ 0 w 12"/>
                  <a:gd name="T5" fmla="*/ 8 h 20"/>
                  <a:gd name="T6" fmla="*/ 2 w 12"/>
                  <a:gd name="T7" fmla="*/ 7 h 20"/>
                  <a:gd name="T8" fmla="*/ 2 w 12"/>
                  <a:gd name="T9" fmla="*/ 4 h 20"/>
                  <a:gd name="T10" fmla="*/ 2 w 12"/>
                  <a:gd name="T11" fmla="*/ 3 h 20"/>
                  <a:gd name="T12" fmla="*/ 2 w 12"/>
                  <a:gd name="T13" fmla="*/ 1 h 20"/>
                  <a:gd name="T14" fmla="*/ 2 w 12"/>
                  <a:gd name="T15" fmla="*/ 0 h 20"/>
                  <a:gd name="T16" fmla="*/ 6 w 12"/>
                  <a:gd name="T17" fmla="*/ 0 h 20"/>
                  <a:gd name="T18" fmla="*/ 7 w 12"/>
                  <a:gd name="T19" fmla="*/ 1 h 20"/>
                  <a:gd name="T20" fmla="*/ 8 w 12"/>
                  <a:gd name="T21" fmla="*/ 4 h 20"/>
                  <a:gd name="T22" fmla="*/ 11 w 12"/>
                  <a:gd name="T23" fmla="*/ 7 h 20"/>
                  <a:gd name="T24" fmla="*/ 12 w 12"/>
                  <a:gd name="T25" fmla="*/ 7 h 20"/>
                  <a:gd name="T26" fmla="*/ 10 w 12"/>
                  <a:gd name="T27" fmla="*/ 11 h 20"/>
                  <a:gd name="T28" fmla="*/ 10 w 12"/>
                  <a:gd name="T29" fmla="*/ 13 h 20"/>
                  <a:gd name="T30" fmla="*/ 8 w 12"/>
                  <a:gd name="T31" fmla="*/ 15 h 20"/>
                  <a:gd name="T32" fmla="*/ 8 w 12"/>
                  <a:gd name="T33" fmla="*/ 17 h 20"/>
                  <a:gd name="T34" fmla="*/ 10 w 12"/>
                  <a:gd name="T35" fmla="*/ 19 h 20"/>
                  <a:gd name="T36" fmla="*/ 10 w 12"/>
                  <a:gd name="T37" fmla="*/ 20 h 20"/>
                  <a:gd name="T38" fmla="*/ 3 w 12"/>
                  <a:gd name="T39" fmla="*/ 17 h 20"/>
                  <a:gd name="T40" fmla="*/ 2 w 12"/>
                  <a:gd name="T41" fmla="*/ 16 h 20"/>
                  <a:gd name="T42" fmla="*/ 2 w 12"/>
                  <a:gd name="T43" fmla="*/ 15 h 20"/>
                  <a:gd name="T44" fmla="*/ 2 w 12"/>
                  <a:gd name="T45" fmla="*/ 1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" h="20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290"/>
              <p:cNvSpPr>
                <a:spLocks/>
              </p:cNvSpPr>
              <p:nvPr/>
            </p:nvSpPr>
            <p:spPr bwMode="auto">
              <a:xfrm>
                <a:off x="2973" y="1479"/>
                <a:ext cx="97" cy="74"/>
              </a:xfrm>
              <a:custGeom>
                <a:avLst/>
                <a:gdLst>
                  <a:gd name="T0" fmla="*/ 0 w 97"/>
                  <a:gd name="T1" fmla="*/ 35 h 74"/>
                  <a:gd name="T2" fmla="*/ 12 w 97"/>
                  <a:gd name="T3" fmla="*/ 47 h 74"/>
                  <a:gd name="T4" fmla="*/ 13 w 97"/>
                  <a:gd name="T5" fmla="*/ 49 h 74"/>
                  <a:gd name="T6" fmla="*/ 17 w 97"/>
                  <a:gd name="T7" fmla="*/ 50 h 74"/>
                  <a:gd name="T8" fmla="*/ 24 w 97"/>
                  <a:gd name="T9" fmla="*/ 50 h 74"/>
                  <a:gd name="T10" fmla="*/ 32 w 97"/>
                  <a:gd name="T11" fmla="*/ 52 h 74"/>
                  <a:gd name="T12" fmla="*/ 36 w 97"/>
                  <a:gd name="T13" fmla="*/ 68 h 74"/>
                  <a:gd name="T14" fmla="*/ 46 w 97"/>
                  <a:gd name="T15" fmla="*/ 68 h 74"/>
                  <a:gd name="T16" fmla="*/ 52 w 97"/>
                  <a:gd name="T17" fmla="*/ 68 h 74"/>
                  <a:gd name="T18" fmla="*/ 58 w 97"/>
                  <a:gd name="T19" fmla="*/ 69 h 74"/>
                  <a:gd name="T20" fmla="*/ 60 w 97"/>
                  <a:gd name="T21" fmla="*/ 72 h 74"/>
                  <a:gd name="T22" fmla="*/ 62 w 97"/>
                  <a:gd name="T23" fmla="*/ 73 h 74"/>
                  <a:gd name="T24" fmla="*/ 60 w 97"/>
                  <a:gd name="T25" fmla="*/ 74 h 74"/>
                  <a:gd name="T26" fmla="*/ 69 w 97"/>
                  <a:gd name="T27" fmla="*/ 72 h 74"/>
                  <a:gd name="T28" fmla="*/ 78 w 97"/>
                  <a:gd name="T29" fmla="*/ 72 h 74"/>
                  <a:gd name="T30" fmla="*/ 79 w 97"/>
                  <a:gd name="T31" fmla="*/ 70 h 74"/>
                  <a:gd name="T32" fmla="*/ 81 w 97"/>
                  <a:gd name="T33" fmla="*/ 69 h 74"/>
                  <a:gd name="T34" fmla="*/ 81 w 97"/>
                  <a:gd name="T35" fmla="*/ 65 h 74"/>
                  <a:gd name="T36" fmla="*/ 87 w 97"/>
                  <a:gd name="T37" fmla="*/ 65 h 74"/>
                  <a:gd name="T38" fmla="*/ 89 w 97"/>
                  <a:gd name="T39" fmla="*/ 62 h 74"/>
                  <a:gd name="T40" fmla="*/ 87 w 97"/>
                  <a:gd name="T41" fmla="*/ 54 h 74"/>
                  <a:gd name="T42" fmla="*/ 87 w 97"/>
                  <a:gd name="T43" fmla="*/ 53 h 74"/>
                  <a:gd name="T44" fmla="*/ 89 w 97"/>
                  <a:gd name="T45" fmla="*/ 50 h 74"/>
                  <a:gd name="T46" fmla="*/ 90 w 97"/>
                  <a:gd name="T47" fmla="*/ 46 h 74"/>
                  <a:gd name="T48" fmla="*/ 91 w 97"/>
                  <a:gd name="T49" fmla="*/ 42 h 74"/>
                  <a:gd name="T50" fmla="*/ 94 w 97"/>
                  <a:gd name="T51" fmla="*/ 39 h 74"/>
                  <a:gd name="T52" fmla="*/ 97 w 97"/>
                  <a:gd name="T53" fmla="*/ 35 h 74"/>
                  <a:gd name="T54" fmla="*/ 97 w 97"/>
                  <a:gd name="T55" fmla="*/ 34 h 74"/>
                  <a:gd name="T56" fmla="*/ 97 w 97"/>
                  <a:gd name="T57" fmla="*/ 33 h 74"/>
                  <a:gd name="T58" fmla="*/ 97 w 97"/>
                  <a:gd name="T59" fmla="*/ 31 h 74"/>
                  <a:gd name="T60" fmla="*/ 97 w 97"/>
                  <a:gd name="T61" fmla="*/ 30 h 74"/>
                  <a:gd name="T62" fmla="*/ 94 w 97"/>
                  <a:gd name="T63" fmla="*/ 29 h 74"/>
                  <a:gd name="T64" fmla="*/ 89 w 97"/>
                  <a:gd name="T65" fmla="*/ 26 h 74"/>
                  <a:gd name="T66" fmla="*/ 85 w 97"/>
                  <a:gd name="T67" fmla="*/ 25 h 74"/>
                  <a:gd name="T68" fmla="*/ 81 w 97"/>
                  <a:gd name="T69" fmla="*/ 22 h 74"/>
                  <a:gd name="T70" fmla="*/ 79 w 97"/>
                  <a:gd name="T71" fmla="*/ 21 h 74"/>
                  <a:gd name="T72" fmla="*/ 77 w 97"/>
                  <a:gd name="T73" fmla="*/ 21 h 74"/>
                  <a:gd name="T74" fmla="*/ 74 w 97"/>
                  <a:gd name="T75" fmla="*/ 19 h 74"/>
                  <a:gd name="T76" fmla="*/ 71 w 97"/>
                  <a:gd name="T77" fmla="*/ 18 h 74"/>
                  <a:gd name="T78" fmla="*/ 70 w 97"/>
                  <a:gd name="T79" fmla="*/ 17 h 74"/>
                  <a:gd name="T80" fmla="*/ 67 w 97"/>
                  <a:gd name="T81" fmla="*/ 14 h 74"/>
                  <a:gd name="T82" fmla="*/ 66 w 97"/>
                  <a:gd name="T83" fmla="*/ 11 h 74"/>
                  <a:gd name="T84" fmla="*/ 63 w 97"/>
                  <a:gd name="T85" fmla="*/ 11 h 74"/>
                  <a:gd name="T86" fmla="*/ 58 w 97"/>
                  <a:gd name="T87" fmla="*/ 12 h 74"/>
                  <a:gd name="T88" fmla="*/ 56 w 97"/>
                  <a:gd name="T89" fmla="*/ 11 h 74"/>
                  <a:gd name="T90" fmla="*/ 54 w 97"/>
                  <a:gd name="T91" fmla="*/ 10 h 74"/>
                  <a:gd name="T92" fmla="*/ 51 w 97"/>
                  <a:gd name="T93" fmla="*/ 8 h 74"/>
                  <a:gd name="T94" fmla="*/ 48 w 97"/>
                  <a:gd name="T95" fmla="*/ 8 h 74"/>
                  <a:gd name="T96" fmla="*/ 43 w 97"/>
                  <a:gd name="T97" fmla="*/ 7 h 74"/>
                  <a:gd name="T98" fmla="*/ 34 w 97"/>
                  <a:gd name="T99" fmla="*/ 4 h 74"/>
                  <a:gd name="T100" fmla="*/ 23 w 97"/>
                  <a:gd name="T101" fmla="*/ 2 h 74"/>
                  <a:gd name="T102" fmla="*/ 20 w 97"/>
                  <a:gd name="T103" fmla="*/ 0 h 74"/>
                  <a:gd name="T104" fmla="*/ 17 w 97"/>
                  <a:gd name="T105" fmla="*/ 0 h 74"/>
                  <a:gd name="T106" fmla="*/ 13 w 97"/>
                  <a:gd name="T107" fmla="*/ 0 h 74"/>
                  <a:gd name="T108" fmla="*/ 8 w 97"/>
                  <a:gd name="T109" fmla="*/ 2 h 74"/>
                  <a:gd name="T110" fmla="*/ 3 w 97"/>
                  <a:gd name="T111" fmla="*/ 4 h 74"/>
                  <a:gd name="T112" fmla="*/ 3 w 97"/>
                  <a:gd name="T113" fmla="*/ 6 h 74"/>
                  <a:gd name="T114" fmla="*/ 1 w 97"/>
                  <a:gd name="T115" fmla="*/ 14 h 74"/>
                  <a:gd name="T116" fmla="*/ 1 w 97"/>
                  <a:gd name="T117" fmla="*/ 21 h 74"/>
                  <a:gd name="T118" fmla="*/ 1 w 97"/>
                  <a:gd name="T119" fmla="*/ 27 h 74"/>
                  <a:gd name="T120" fmla="*/ 1 w 97"/>
                  <a:gd name="T121" fmla="*/ 34 h 74"/>
                  <a:gd name="T122" fmla="*/ 0 w 97"/>
                  <a:gd name="T123" fmla="*/ 35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7" h="74">
                    <a:moveTo>
                      <a:pt x="0" y="35"/>
                    </a:moveTo>
                    <a:lnTo>
                      <a:pt x="12" y="47"/>
                    </a:lnTo>
                    <a:lnTo>
                      <a:pt x="13" y="49"/>
                    </a:lnTo>
                    <a:lnTo>
                      <a:pt x="17" y="50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36" y="68"/>
                    </a:lnTo>
                    <a:lnTo>
                      <a:pt x="46" y="68"/>
                    </a:lnTo>
                    <a:lnTo>
                      <a:pt x="52" y="68"/>
                    </a:lnTo>
                    <a:lnTo>
                      <a:pt x="58" y="69"/>
                    </a:lnTo>
                    <a:lnTo>
                      <a:pt x="60" y="72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69" y="72"/>
                    </a:lnTo>
                    <a:lnTo>
                      <a:pt x="78" y="72"/>
                    </a:lnTo>
                    <a:lnTo>
                      <a:pt x="79" y="70"/>
                    </a:lnTo>
                    <a:lnTo>
                      <a:pt x="81" y="69"/>
                    </a:lnTo>
                    <a:lnTo>
                      <a:pt x="81" y="65"/>
                    </a:lnTo>
                    <a:lnTo>
                      <a:pt x="87" y="65"/>
                    </a:lnTo>
                    <a:lnTo>
                      <a:pt x="89" y="62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9" y="50"/>
                    </a:lnTo>
                    <a:lnTo>
                      <a:pt x="90" y="46"/>
                    </a:lnTo>
                    <a:lnTo>
                      <a:pt x="91" y="42"/>
                    </a:lnTo>
                    <a:lnTo>
                      <a:pt x="94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3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89" y="26"/>
                    </a:lnTo>
                    <a:lnTo>
                      <a:pt x="85" y="25"/>
                    </a:lnTo>
                    <a:lnTo>
                      <a:pt x="81" y="22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67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58" y="12"/>
                    </a:lnTo>
                    <a:lnTo>
                      <a:pt x="56" y="11"/>
                    </a:lnTo>
                    <a:lnTo>
                      <a:pt x="54" y="10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291"/>
              <p:cNvSpPr>
                <a:spLocks/>
              </p:cNvSpPr>
              <p:nvPr/>
            </p:nvSpPr>
            <p:spPr bwMode="auto">
              <a:xfrm>
                <a:off x="2760" y="2042"/>
                <a:ext cx="284" cy="299"/>
              </a:xfrm>
              <a:custGeom>
                <a:avLst/>
                <a:gdLst>
                  <a:gd name="T0" fmla="*/ 46 w 284"/>
                  <a:gd name="T1" fmla="*/ 14 h 299"/>
                  <a:gd name="T2" fmla="*/ 43 w 284"/>
                  <a:gd name="T3" fmla="*/ 20 h 299"/>
                  <a:gd name="T4" fmla="*/ 34 w 284"/>
                  <a:gd name="T5" fmla="*/ 27 h 299"/>
                  <a:gd name="T6" fmla="*/ 26 w 284"/>
                  <a:gd name="T7" fmla="*/ 30 h 299"/>
                  <a:gd name="T8" fmla="*/ 24 w 284"/>
                  <a:gd name="T9" fmla="*/ 42 h 299"/>
                  <a:gd name="T10" fmla="*/ 24 w 284"/>
                  <a:gd name="T11" fmla="*/ 51 h 299"/>
                  <a:gd name="T12" fmla="*/ 20 w 284"/>
                  <a:gd name="T13" fmla="*/ 58 h 299"/>
                  <a:gd name="T14" fmla="*/ 12 w 284"/>
                  <a:gd name="T15" fmla="*/ 62 h 299"/>
                  <a:gd name="T16" fmla="*/ 8 w 284"/>
                  <a:gd name="T17" fmla="*/ 66 h 299"/>
                  <a:gd name="T18" fmla="*/ 10 w 284"/>
                  <a:gd name="T19" fmla="*/ 106 h 299"/>
                  <a:gd name="T20" fmla="*/ 10 w 284"/>
                  <a:gd name="T21" fmla="*/ 117 h 299"/>
                  <a:gd name="T22" fmla="*/ 12 w 284"/>
                  <a:gd name="T23" fmla="*/ 123 h 299"/>
                  <a:gd name="T24" fmla="*/ 11 w 284"/>
                  <a:gd name="T25" fmla="*/ 140 h 299"/>
                  <a:gd name="T26" fmla="*/ 8 w 284"/>
                  <a:gd name="T27" fmla="*/ 151 h 299"/>
                  <a:gd name="T28" fmla="*/ 0 w 284"/>
                  <a:gd name="T29" fmla="*/ 156 h 299"/>
                  <a:gd name="T30" fmla="*/ 8 w 284"/>
                  <a:gd name="T31" fmla="*/ 170 h 299"/>
                  <a:gd name="T32" fmla="*/ 14 w 284"/>
                  <a:gd name="T33" fmla="*/ 178 h 299"/>
                  <a:gd name="T34" fmla="*/ 16 w 284"/>
                  <a:gd name="T35" fmla="*/ 186 h 299"/>
                  <a:gd name="T36" fmla="*/ 20 w 284"/>
                  <a:gd name="T37" fmla="*/ 197 h 299"/>
                  <a:gd name="T38" fmla="*/ 35 w 284"/>
                  <a:gd name="T39" fmla="*/ 199 h 299"/>
                  <a:gd name="T40" fmla="*/ 41 w 284"/>
                  <a:gd name="T41" fmla="*/ 205 h 299"/>
                  <a:gd name="T42" fmla="*/ 49 w 284"/>
                  <a:gd name="T43" fmla="*/ 210 h 299"/>
                  <a:gd name="T44" fmla="*/ 94 w 284"/>
                  <a:gd name="T45" fmla="*/ 233 h 299"/>
                  <a:gd name="T46" fmla="*/ 268 w 284"/>
                  <a:gd name="T47" fmla="*/ 299 h 299"/>
                  <a:gd name="T48" fmla="*/ 284 w 284"/>
                  <a:gd name="T49" fmla="*/ 244 h 299"/>
                  <a:gd name="T50" fmla="*/ 279 w 284"/>
                  <a:gd name="T51" fmla="*/ 88 h 299"/>
                  <a:gd name="T52" fmla="*/ 276 w 284"/>
                  <a:gd name="T53" fmla="*/ 77 h 299"/>
                  <a:gd name="T54" fmla="*/ 280 w 284"/>
                  <a:gd name="T55" fmla="*/ 63 h 299"/>
                  <a:gd name="T56" fmla="*/ 280 w 284"/>
                  <a:gd name="T57" fmla="*/ 55 h 299"/>
                  <a:gd name="T58" fmla="*/ 276 w 284"/>
                  <a:gd name="T59" fmla="*/ 46 h 299"/>
                  <a:gd name="T60" fmla="*/ 275 w 284"/>
                  <a:gd name="T61" fmla="*/ 38 h 299"/>
                  <a:gd name="T62" fmla="*/ 255 w 284"/>
                  <a:gd name="T63" fmla="*/ 30 h 299"/>
                  <a:gd name="T64" fmla="*/ 243 w 284"/>
                  <a:gd name="T65" fmla="*/ 19 h 299"/>
                  <a:gd name="T66" fmla="*/ 213 w 284"/>
                  <a:gd name="T67" fmla="*/ 12 h 299"/>
                  <a:gd name="T68" fmla="*/ 197 w 284"/>
                  <a:gd name="T69" fmla="*/ 24 h 299"/>
                  <a:gd name="T70" fmla="*/ 190 w 284"/>
                  <a:gd name="T71" fmla="*/ 36 h 299"/>
                  <a:gd name="T72" fmla="*/ 197 w 284"/>
                  <a:gd name="T73" fmla="*/ 47 h 299"/>
                  <a:gd name="T74" fmla="*/ 193 w 284"/>
                  <a:gd name="T75" fmla="*/ 57 h 299"/>
                  <a:gd name="T76" fmla="*/ 174 w 284"/>
                  <a:gd name="T77" fmla="*/ 65 h 299"/>
                  <a:gd name="T78" fmla="*/ 159 w 284"/>
                  <a:gd name="T79" fmla="*/ 57 h 299"/>
                  <a:gd name="T80" fmla="*/ 136 w 284"/>
                  <a:gd name="T81" fmla="*/ 53 h 299"/>
                  <a:gd name="T82" fmla="*/ 124 w 284"/>
                  <a:gd name="T83" fmla="*/ 45 h 299"/>
                  <a:gd name="T84" fmla="*/ 111 w 284"/>
                  <a:gd name="T85" fmla="*/ 27 h 299"/>
                  <a:gd name="T86" fmla="*/ 100 w 284"/>
                  <a:gd name="T87" fmla="*/ 20 h 299"/>
                  <a:gd name="T88" fmla="*/ 77 w 284"/>
                  <a:gd name="T89" fmla="*/ 19 h 299"/>
                  <a:gd name="T90" fmla="*/ 65 w 284"/>
                  <a:gd name="T91" fmla="*/ 12 h 299"/>
                  <a:gd name="T92" fmla="*/ 55 w 284"/>
                  <a:gd name="T93" fmla="*/ 11 h 299"/>
                  <a:gd name="T94" fmla="*/ 50 w 284"/>
                  <a:gd name="T95" fmla="*/ 5 h 2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4" h="299">
                    <a:moveTo>
                      <a:pt x="50" y="0"/>
                    </a:moveTo>
                    <a:lnTo>
                      <a:pt x="46" y="10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5" y="19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4" y="27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59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10" y="69"/>
                    </a:lnTo>
                    <a:lnTo>
                      <a:pt x="11" y="71"/>
                    </a:lnTo>
                    <a:lnTo>
                      <a:pt x="10" y="106"/>
                    </a:lnTo>
                    <a:lnTo>
                      <a:pt x="15" y="113"/>
                    </a:lnTo>
                    <a:lnTo>
                      <a:pt x="12" y="116"/>
                    </a:lnTo>
                    <a:lnTo>
                      <a:pt x="10" y="117"/>
                    </a:lnTo>
                    <a:lnTo>
                      <a:pt x="10" y="119"/>
                    </a:lnTo>
                    <a:lnTo>
                      <a:pt x="11" y="120"/>
                    </a:lnTo>
                    <a:lnTo>
                      <a:pt x="12" y="123"/>
                    </a:lnTo>
                    <a:lnTo>
                      <a:pt x="11" y="125"/>
                    </a:lnTo>
                    <a:lnTo>
                      <a:pt x="11" y="133"/>
                    </a:lnTo>
                    <a:lnTo>
                      <a:pt x="11" y="140"/>
                    </a:lnTo>
                    <a:lnTo>
                      <a:pt x="11" y="147"/>
                    </a:lnTo>
                    <a:lnTo>
                      <a:pt x="10" y="150"/>
                    </a:lnTo>
                    <a:lnTo>
                      <a:pt x="8" y="151"/>
                    </a:lnTo>
                    <a:lnTo>
                      <a:pt x="7" y="154"/>
                    </a:lnTo>
                    <a:lnTo>
                      <a:pt x="4" y="155"/>
                    </a:lnTo>
                    <a:lnTo>
                      <a:pt x="0" y="156"/>
                    </a:lnTo>
                    <a:lnTo>
                      <a:pt x="6" y="163"/>
                    </a:lnTo>
                    <a:lnTo>
                      <a:pt x="7" y="166"/>
                    </a:lnTo>
                    <a:lnTo>
                      <a:pt x="8" y="170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6" y="186"/>
                    </a:lnTo>
                    <a:lnTo>
                      <a:pt x="16" y="190"/>
                    </a:lnTo>
                    <a:lnTo>
                      <a:pt x="19" y="194"/>
                    </a:lnTo>
                    <a:lnTo>
                      <a:pt x="20" y="197"/>
                    </a:lnTo>
                    <a:lnTo>
                      <a:pt x="23" y="198"/>
                    </a:lnTo>
                    <a:lnTo>
                      <a:pt x="29" y="198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39" y="203"/>
                    </a:lnTo>
                    <a:lnTo>
                      <a:pt x="41" y="205"/>
                    </a:lnTo>
                    <a:lnTo>
                      <a:pt x="43" y="206"/>
                    </a:lnTo>
                    <a:lnTo>
                      <a:pt x="46" y="207"/>
                    </a:lnTo>
                    <a:lnTo>
                      <a:pt x="49" y="210"/>
                    </a:lnTo>
                    <a:lnTo>
                      <a:pt x="51" y="214"/>
                    </a:lnTo>
                    <a:lnTo>
                      <a:pt x="92" y="237"/>
                    </a:lnTo>
                    <a:lnTo>
                      <a:pt x="94" y="233"/>
                    </a:lnTo>
                    <a:lnTo>
                      <a:pt x="107" y="225"/>
                    </a:lnTo>
                    <a:lnTo>
                      <a:pt x="123" y="213"/>
                    </a:lnTo>
                    <a:lnTo>
                      <a:pt x="268" y="299"/>
                    </a:lnTo>
                    <a:lnTo>
                      <a:pt x="268" y="284"/>
                    </a:lnTo>
                    <a:lnTo>
                      <a:pt x="284" y="284"/>
                    </a:lnTo>
                    <a:lnTo>
                      <a:pt x="284" y="244"/>
                    </a:lnTo>
                    <a:lnTo>
                      <a:pt x="283" y="93"/>
                    </a:lnTo>
                    <a:lnTo>
                      <a:pt x="282" y="90"/>
                    </a:lnTo>
                    <a:lnTo>
                      <a:pt x="279" y="88"/>
                    </a:lnTo>
                    <a:lnTo>
                      <a:pt x="278" y="85"/>
                    </a:lnTo>
                    <a:lnTo>
                      <a:pt x="278" y="84"/>
                    </a:lnTo>
                    <a:lnTo>
                      <a:pt x="276" y="77"/>
                    </a:lnTo>
                    <a:lnTo>
                      <a:pt x="278" y="69"/>
                    </a:lnTo>
                    <a:lnTo>
                      <a:pt x="278" y="66"/>
                    </a:lnTo>
                    <a:lnTo>
                      <a:pt x="280" y="63"/>
                    </a:lnTo>
                    <a:lnTo>
                      <a:pt x="282" y="62"/>
                    </a:lnTo>
                    <a:lnTo>
                      <a:pt x="282" y="59"/>
                    </a:lnTo>
                    <a:lnTo>
                      <a:pt x="280" y="55"/>
                    </a:lnTo>
                    <a:lnTo>
                      <a:pt x="279" y="51"/>
                    </a:lnTo>
                    <a:lnTo>
                      <a:pt x="276" y="49"/>
                    </a:lnTo>
                    <a:lnTo>
                      <a:pt x="276" y="46"/>
                    </a:lnTo>
                    <a:lnTo>
                      <a:pt x="276" y="45"/>
                    </a:lnTo>
                    <a:lnTo>
                      <a:pt x="275" y="40"/>
                    </a:lnTo>
                    <a:lnTo>
                      <a:pt x="275" y="38"/>
                    </a:lnTo>
                    <a:lnTo>
                      <a:pt x="264" y="30"/>
                    </a:lnTo>
                    <a:lnTo>
                      <a:pt x="260" y="30"/>
                    </a:lnTo>
                    <a:lnTo>
                      <a:pt x="255" y="30"/>
                    </a:lnTo>
                    <a:lnTo>
                      <a:pt x="249" y="31"/>
                    </a:lnTo>
                    <a:lnTo>
                      <a:pt x="245" y="30"/>
                    </a:lnTo>
                    <a:lnTo>
                      <a:pt x="243" y="19"/>
                    </a:lnTo>
                    <a:lnTo>
                      <a:pt x="228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1" y="20"/>
                    </a:lnTo>
                    <a:lnTo>
                      <a:pt x="197" y="24"/>
                    </a:lnTo>
                    <a:lnTo>
                      <a:pt x="194" y="28"/>
                    </a:lnTo>
                    <a:lnTo>
                      <a:pt x="189" y="35"/>
                    </a:lnTo>
                    <a:lnTo>
                      <a:pt x="190" y="36"/>
                    </a:lnTo>
                    <a:lnTo>
                      <a:pt x="193" y="39"/>
                    </a:lnTo>
                    <a:lnTo>
                      <a:pt x="197" y="43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3"/>
                    </a:lnTo>
                    <a:lnTo>
                      <a:pt x="193" y="57"/>
                    </a:lnTo>
                    <a:lnTo>
                      <a:pt x="187" y="61"/>
                    </a:lnTo>
                    <a:lnTo>
                      <a:pt x="178" y="69"/>
                    </a:lnTo>
                    <a:lnTo>
                      <a:pt x="174" y="65"/>
                    </a:lnTo>
                    <a:lnTo>
                      <a:pt x="171" y="61"/>
                    </a:lnTo>
                    <a:lnTo>
                      <a:pt x="164" y="59"/>
                    </a:lnTo>
                    <a:lnTo>
                      <a:pt x="159" y="57"/>
                    </a:lnTo>
                    <a:lnTo>
                      <a:pt x="148" y="55"/>
                    </a:lnTo>
                    <a:lnTo>
                      <a:pt x="143" y="54"/>
                    </a:lnTo>
                    <a:lnTo>
                      <a:pt x="136" y="53"/>
                    </a:lnTo>
                    <a:lnTo>
                      <a:pt x="132" y="50"/>
                    </a:lnTo>
                    <a:lnTo>
                      <a:pt x="127" y="47"/>
                    </a:lnTo>
                    <a:lnTo>
                      <a:pt x="124" y="45"/>
                    </a:lnTo>
                    <a:lnTo>
                      <a:pt x="121" y="42"/>
                    </a:lnTo>
                    <a:lnTo>
                      <a:pt x="116" y="35"/>
                    </a:lnTo>
                    <a:lnTo>
                      <a:pt x="111" y="27"/>
                    </a:lnTo>
                    <a:lnTo>
                      <a:pt x="107" y="24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6" y="19"/>
                    </a:lnTo>
                    <a:lnTo>
                      <a:pt x="86" y="19"/>
                    </a:lnTo>
                    <a:lnTo>
                      <a:pt x="77" y="19"/>
                    </a:lnTo>
                    <a:lnTo>
                      <a:pt x="72" y="19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292"/>
              <p:cNvSpPr>
                <a:spLocks/>
              </p:cNvSpPr>
              <p:nvPr/>
            </p:nvSpPr>
            <p:spPr bwMode="auto">
              <a:xfrm>
                <a:off x="2423" y="2571"/>
                <a:ext cx="74" cy="98"/>
              </a:xfrm>
              <a:custGeom>
                <a:avLst/>
                <a:gdLst>
                  <a:gd name="T0" fmla="*/ 2 w 74"/>
                  <a:gd name="T1" fmla="*/ 46 h 98"/>
                  <a:gd name="T2" fmla="*/ 3 w 74"/>
                  <a:gd name="T3" fmla="*/ 51 h 98"/>
                  <a:gd name="T4" fmla="*/ 7 w 74"/>
                  <a:gd name="T5" fmla="*/ 57 h 98"/>
                  <a:gd name="T6" fmla="*/ 15 w 74"/>
                  <a:gd name="T7" fmla="*/ 61 h 98"/>
                  <a:gd name="T8" fmla="*/ 26 w 74"/>
                  <a:gd name="T9" fmla="*/ 66 h 98"/>
                  <a:gd name="T10" fmla="*/ 34 w 74"/>
                  <a:gd name="T11" fmla="*/ 76 h 98"/>
                  <a:gd name="T12" fmla="*/ 49 w 74"/>
                  <a:gd name="T13" fmla="*/ 92 h 98"/>
                  <a:gd name="T14" fmla="*/ 62 w 74"/>
                  <a:gd name="T15" fmla="*/ 98 h 98"/>
                  <a:gd name="T16" fmla="*/ 70 w 74"/>
                  <a:gd name="T17" fmla="*/ 94 h 98"/>
                  <a:gd name="T18" fmla="*/ 68 w 74"/>
                  <a:gd name="T19" fmla="*/ 88 h 98"/>
                  <a:gd name="T20" fmla="*/ 68 w 74"/>
                  <a:gd name="T21" fmla="*/ 84 h 98"/>
                  <a:gd name="T22" fmla="*/ 70 w 74"/>
                  <a:gd name="T23" fmla="*/ 80 h 98"/>
                  <a:gd name="T24" fmla="*/ 73 w 74"/>
                  <a:gd name="T25" fmla="*/ 72 h 98"/>
                  <a:gd name="T26" fmla="*/ 74 w 74"/>
                  <a:gd name="T27" fmla="*/ 66 h 98"/>
                  <a:gd name="T28" fmla="*/ 70 w 74"/>
                  <a:gd name="T29" fmla="*/ 66 h 98"/>
                  <a:gd name="T30" fmla="*/ 65 w 74"/>
                  <a:gd name="T31" fmla="*/ 57 h 98"/>
                  <a:gd name="T32" fmla="*/ 61 w 74"/>
                  <a:gd name="T33" fmla="*/ 49 h 98"/>
                  <a:gd name="T34" fmla="*/ 49 w 74"/>
                  <a:gd name="T35" fmla="*/ 43 h 98"/>
                  <a:gd name="T36" fmla="*/ 54 w 74"/>
                  <a:gd name="T37" fmla="*/ 34 h 98"/>
                  <a:gd name="T38" fmla="*/ 57 w 74"/>
                  <a:gd name="T39" fmla="*/ 30 h 98"/>
                  <a:gd name="T40" fmla="*/ 58 w 74"/>
                  <a:gd name="T41" fmla="*/ 27 h 98"/>
                  <a:gd name="T42" fmla="*/ 56 w 74"/>
                  <a:gd name="T43" fmla="*/ 18 h 98"/>
                  <a:gd name="T44" fmla="*/ 53 w 74"/>
                  <a:gd name="T45" fmla="*/ 15 h 98"/>
                  <a:gd name="T46" fmla="*/ 50 w 74"/>
                  <a:gd name="T47" fmla="*/ 16 h 98"/>
                  <a:gd name="T48" fmla="*/ 42 w 74"/>
                  <a:gd name="T49" fmla="*/ 27 h 98"/>
                  <a:gd name="T50" fmla="*/ 41 w 74"/>
                  <a:gd name="T51" fmla="*/ 19 h 98"/>
                  <a:gd name="T52" fmla="*/ 42 w 74"/>
                  <a:gd name="T53" fmla="*/ 12 h 98"/>
                  <a:gd name="T54" fmla="*/ 37 w 74"/>
                  <a:gd name="T55" fmla="*/ 0 h 98"/>
                  <a:gd name="T56" fmla="*/ 37 w 74"/>
                  <a:gd name="T57" fmla="*/ 4 h 98"/>
                  <a:gd name="T58" fmla="*/ 33 w 74"/>
                  <a:gd name="T59" fmla="*/ 6 h 98"/>
                  <a:gd name="T60" fmla="*/ 26 w 74"/>
                  <a:gd name="T61" fmla="*/ 6 h 98"/>
                  <a:gd name="T62" fmla="*/ 25 w 74"/>
                  <a:gd name="T63" fmla="*/ 11 h 98"/>
                  <a:gd name="T64" fmla="*/ 21 w 74"/>
                  <a:gd name="T65" fmla="*/ 14 h 98"/>
                  <a:gd name="T66" fmla="*/ 17 w 74"/>
                  <a:gd name="T67" fmla="*/ 18 h 98"/>
                  <a:gd name="T68" fmla="*/ 6 w 74"/>
                  <a:gd name="T69" fmla="*/ 34 h 98"/>
                  <a:gd name="T70" fmla="*/ 0 w 74"/>
                  <a:gd name="T71" fmla="*/ 45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4" h="98">
                    <a:moveTo>
                      <a:pt x="0" y="45"/>
                    </a:moveTo>
                    <a:lnTo>
                      <a:pt x="2" y="46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7" y="57"/>
                    </a:lnTo>
                    <a:lnTo>
                      <a:pt x="10" y="58"/>
                    </a:lnTo>
                    <a:lnTo>
                      <a:pt x="15" y="61"/>
                    </a:lnTo>
                    <a:lnTo>
                      <a:pt x="21" y="63"/>
                    </a:lnTo>
                    <a:lnTo>
                      <a:pt x="26" y="66"/>
                    </a:lnTo>
                    <a:lnTo>
                      <a:pt x="30" y="70"/>
                    </a:lnTo>
                    <a:lnTo>
                      <a:pt x="34" y="76"/>
                    </a:lnTo>
                    <a:lnTo>
                      <a:pt x="43" y="86"/>
                    </a:lnTo>
                    <a:lnTo>
                      <a:pt x="49" y="92"/>
                    </a:lnTo>
                    <a:lnTo>
                      <a:pt x="56" y="96"/>
                    </a:lnTo>
                    <a:lnTo>
                      <a:pt x="62" y="98"/>
                    </a:lnTo>
                    <a:lnTo>
                      <a:pt x="72" y="98"/>
                    </a:lnTo>
                    <a:lnTo>
                      <a:pt x="70" y="94"/>
                    </a:lnTo>
                    <a:lnTo>
                      <a:pt x="69" y="89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8" y="84"/>
                    </a:lnTo>
                    <a:lnTo>
                      <a:pt x="69" y="81"/>
                    </a:lnTo>
                    <a:lnTo>
                      <a:pt x="70" y="80"/>
                    </a:lnTo>
                    <a:lnTo>
                      <a:pt x="72" y="77"/>
                    </a:lnTo>
                    <a:lnTo>
                      <a:pt x="73" y="72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3"/>
                    </a:lnTo>
                    <a:lnTo>
                      <a:pt x="65" y="57"/>
                    </a:lnTo>
                    <a:lnTo>
                      <a:pt x="62" y="50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49" y="43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8" y="23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3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293"/>
              <p:cNvSpPr>
                <a:spLocks/>
              </p:cNvSpPr>
              <p:nvPr/>
            </p:nvSpPr>
            <p:spPr bwMode="auto">
              <a:xfrm>
                <a:off x="3070" y="3371"/>
                <a:ext cx="32" cy="29"/>
              </a:xfrm>
              <a:custGeom>
                <a:avLst/>
                <a:gdLst>
                  <a:gd name="T0" fmla="*/ 16 w 32"/>
                  <a:gd name="T1" fmla="*/ 27 h 29"/>
                  <a:gd name="T2" fmla="*/ 19 w 32"/>
                  <a:gd name="T3" fmla="*/ 24 h 29"/>
                  <a:gd name="T4" fmla="*/ 21 w 32"/>
                  <a:gd name="T5" fmla="*/ 21 h 29"/>
                  <a:gd name="T6" fmla="*/ 24 w 32"/>
                  <a:gd name="T7" fmla="*/ 20 h 29"/>
                  <a:gd name="T8" fmla="*/ 25 w 32"/>
                  <a:gd name="T9" fmla="*/ 20 h 29"/>
                  <a:gd name="T10" fmla="*/ 28 w 32"/>
                  <a:gd name="T11" fmla="*/ 20 h 29"/>
                  <a:gd name="T12" fmla="*/ 29 w 32"/>
                  <a:gd name="T13" fmla="*/ 20 h 29"/>
                  <a:gd name="T14" fmla="*/ 31 w 32"/>
                  <a:gd name="T15" fmla="*/ 19 h 29"/>
                  <a:gd name="T16" fmla="*/ 32 w 32"/>
                  <a:gd name="T17" fmla="*/ 16 h 29"/>
                  <a:gd name="T18" fmla="*/ 31 w 32"/>
                  <a:gd name="T19" fmla="*/ 15 h 29"/>
                  <a:gd name="T20" fmla="*/ 29 w 32"/>
                  <a:gd name="T21" fmla="*/ 11 h 29"/>
                  <a:gd name="T22" fmla="*/ 27 w 32"/>
                  <a:gd name="T23" fmla="*/ 7 h 29"/>
                  <a:gd name="T24" fmla="*/ 24 w 32"/>
                  <a:gd name="T25" fmla="*/ 4 h 29"/>
                  <a:gd name="T26" fmla="*/ 21 w 32"/>
                  <a:gd name="T27" fmla="*/ 0 h 29"/>
                  <a:gd name="T28" fmla="*/ 17 w 32"/>
                  <a:gd name="T29" fmla="*/ 3 h 29"/>
                  <a:gd name="T30" fmla="*/ 11 w 32"/>
                  <a:gd name="T31" fmla="*/ 8 h 29"/>
                  <a:gd name="T32" fmla="*/ 7 w 32"/>
                  <a:gd name="T33" fmla="*/ 11 h 29"/>
                  <a:gd name="T34" fmla="*/ 4 w 32"/>
                  <a:gd name="T35" fmla="*/ 11 h 29"/>
                  <a:gd name="T36" fmla="*/ 3 w 32"/>
                  <a:gd name="T37" fmla="*/ 12 h 29"/>
                  <a:gd name="T38" fmla="*/ 1 w 32"/>
                  <a:gd name="T39" fmla="*/ 13 h 29"/>
                  <a:gd name="T40" fmla="*/ 0 w 32"/>
                  <a:gd name="T41" fmla="*/ 16 h 29"/>
                  <a:gd name="T42" fmla="*/ 0 w 32"/>
                  <a:gd name="T43" fmla="*/ 17 h 29"/>
                  <a:gd name="T44" fmla="*/ 1 w 32"/>
                  <a:gd name="T45" fmla="*/ 17 h 29"/>
                  <a:gd name="T46" fmla="*/ 3 w 32"/>
                  <a:gd name="T47" fmla="*/ 19 h 29"/>
                  <a:gd name="T48" fmla="*/ 4 w 32"/>
                  <a:gd name="T49" fmla="*/ 23 h 29"/>
                  <a:gd name="T50" fmla="*/ 5 w 32"/>
                  <a:gd name="T51" fmla="*/ 25 h 29"/>
                  <a:gd name="T52" fmla="*/ 5 w 32"/>
                  <a:gd name="T53" fmla="*/ 28 h 29"/>
                  <a:gd name="T54" fmla="*/ 7 w 32"/>
                  <a:gd name="T55" fmla="*/ 29 h 29"/>
                  <a:gd name="T56" fmla="*/ 9 w 32"/>
                  <a:gd name="T57" fmla="*/ 29 h 29"/>
                  <a:gd name="T58" fmla="*/ 12 w 32"/>
                  <a:gd name="T59" fmla="*/ 29 h 29"/>
                  <a:gd name="T60" fmla="*/ 13 w 32"/>
                  <a:gd name="T61" fmla="*/ 29 h 29"/>
                  <a:gd name="T62" fmla="*/ 16 w 32"/>
                  <a:gd name="T63" fmla="*/ 27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29">
                    <a:moveTo>
                      <a:pt x="16" y="27"/>
                    </a:moveTo>
                    <a:lnTo>
                      <a:pt x="19" y="24"/>
                    </a:lnTo>
                    <a:lnTo>
                      <a:pt x="21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294"/>
              <p:cNvSpPr>
                <a:spLocks/>
              </p:cNvSpPr>
              <p:nvPr/>
            </p:nvSpPr>
            <p:spPr bwMode="auto">
              <a:xfrm>
                <a:off x="3213" y="2012"/>
                <a:ext cx="31" cy="44"/>
              </a:xfrm>
              <a:custGeom>
                <a:avLst/>
                <a:gdLst>
                  <a:gd name="T0" fmla="*/ 2 w 32"/>
                  <a:gd name="T1" fmla="*/ 44 h 44"/>
                  <a:gd name="T2" fmla="*/ 8 w 32"/>
                  <a:gd name="T3" fmla="*/ 42 h 44"/>
                  <a:gd name="T4" fmla="*/ 13 w 32"/>
                  <a:gd name="T5" fmla="*/ 41 h 44"/>
                  <a:gd name="T6" fmla="*/ 16 w 32"/>
                  <a:gd name="T7" fmla="*/ 34 h 44"/>
                  <a:gd name="T8" fmla="*/ 16 w 32"/>
                  <a:gd name="T9" fmla="*/ 33 h 44"/>
                  <a:gd name="T10" fmla="*/ 16 w 32"/>
                  <a:gd name="T11" fmla="*/ 33 h 44"/>
                  <a:gd name="T12" fmla="*/ 16 w 32"/>
                  <a:gd name="T13" fmla="*/ 31 h 44"/>
                  <a:gd name="T14" fmla="*/ 17 w 32"/>
                  <a:gd name="T15" fmla="*/ 30 h 44"/>
                  <a:gd name="T16" fmla="*/ 18 w 32"/>
                  <a:gd name="T17" fmla="*/ 27 h 44"/>
                  <a:gd name="T18" fmla="*/ 18 w 32"/>
                  <a:gd name="T19" fmla="*/ 23 h 44"/>
                  <a:gd name="T20" fmla="*/ 20 w 32"/>
                  <a:gd name="T21" fmla="*/ 19 h 44"/>
                  <a:gd name="T22" fmla="*/ 25 w 32"/>
                  <a:gd name="T23" fmla="*/ 11 h 44"/>
                  <a:gd name="T24" fmla="*/ 26 w 32"/>
                  <a:gd name="T25" fmla="*/ 6 h 44"/>
                  <a:gd name="T26" fmla="*/ 28 w 32"/>
                  <a:gd name="T27" fmla="*/ 3 h 44"/>
                  <a:gd name="T28" fmla="*/ 28 w 32"/>
                  <a:gd name="T29" fmla="*/ 2 h 44"/>
                  <a:gd name="T30" fmla="*/ 26 w 32"/>
                  <a:gd name="T31" fmla="*/ 0 h 44"/>
                  <a:gd name="T32" fmla="*/ 25 w 32"/>
                  <a:gd name="T33" fmla="*/ 0 h 44"/>
                  <a:gd name="T34" fmla="*/ 22 w 32"/>
                  <a:gd name="T35" fmla="*/ 0 h 44"/>
                  <a:gd name="T36" fmla="*/ 20 w 32"/>
                  <a:gd name="T37" fmla="*/ 2 h 44"/>
                  <a:gd name="T38" fmla="*/ 16 w 32"/>
                  <a:gd name="T39" fmla="*/ 2 h 44"/>
                  <a:gd name="T40" fmla="*/ 16 w 32"/>
                  <a:gd name="T41" fmla="*/ 0 h 44"/>
                  <a:gd name="T42" fmla="*/ 16 w 32"/>
                  <a:gd name="T43" fmla="*/ 2 h 44"/>
                  <a:gd name="T44" fmla="*/ 16 w 32"/>
                  <a:gd name="T45" fmla="*/ 5 h 44"/>
                  <a:gd name="T46" fmla="*/ 12 w 32"/>
                  <a:gd name="T47" fmla="*/ 9 h 44"/>
                  <a:gd name="T48" fmla="*/ 10 w 32"/>
                  <a:gd name="T49" fmla="*/ 17 h 44"/>
                  <a:gd name="T50" fmla="*/ 6 w 32"/>
                  <a:gd name="T51" fmla="*/ 25 h 44"/>
                  <a:gd name="T52" fmla="*/ 2 w 32"/>
                  <a:gd name="T53" fmla="*/ 31 h 44"/>
                  <a:gd name="T54" fmla="*/ 0 w 32"/>
                  <a:gd name="T55" fmla="*/ 37 h 44"/>
                  <a:gd name="T56" fmla="*/ 0 w 32"/>
                  <a:gd name="T57" fmla="*/ 40 h 44"/>
                  <a:gd name="T58" fmla="*/ 0 w 32"/>
                  <a:gd name="T59" fmla="*/ 41 h 44"/>
                  <a:gd name="T60" fmla="*/ 1 w 32"/>
                  <a:gd name="T61" fmla="*/ 42 h 44"/>
                  <a:gd name="T62" fmla="*/ 2 w 32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44">
                    <a:moveTo>
                      <a:pt x="2" y="44"/>
                    </a:moveTo>
                    <a:lnTo>
                      <a:pt x="8" y="42"/>
                    </a:lnTo>
                    <a:lnTo>
                      <a:pt x="13" y="41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4" y="19"/>
                    </a:lnTo>
                    <a:lnTo>
                      <a:pt x="29" y="11"/>
                    </a:lnTo>
                    <a:lnTo>
                      <a:pt x="30" y="6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10" y="17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295"/>
              <p:cNvSpPr>
                <a:spLocks/>
              </p:cNvSpPr>
              <p:nvPr/>
            </p:nvSpPr>
            <p:spPr bwMode="auto">
              <a:xfrm>
                <a:off x="2977" y="1432"/>
                <a:ext cx="126" cy="77"/>
              </a:xfrm>
              <a:custGeom>
                <a:avLst/>
                <a:gdLst>
                  <a:gd name="T0" fmla="*/ 52 w 126"/>
                  <a:gd name="T1" fmla="*/ 8 h 77"/>
                  <a:gd name="T2" fmla="*/ 51 w 126"/>
                  <a:gd name="T3" fmla="*/ 19 h 77"/>
                  <a:gd name="T4" fmla="*/ 43 w 126"/>
                  <a:gd name="T5" fmla="*/ 29 h 77"/>
                  <a:gd name="T6" fmla="*/ 31 w 126"/>
                  <a:gd name="T7" fmla="*/ 30 h 77"/>
                  <a:gd name="T8" fmla="*/ 21 w 126"/>
                  <a:gd name="T9" fmla="*/ 8 h 77"/>
                  <a:gd name="T10" fmla="*/ 9 w 126"/>
                  <a:gd name="T11" fmla="*/ 16 h 77"/>
                  <a:gd name="T12" fmla="*/ 11 w 126"/>
                  <a:gd name="T13" fmla="*/ 22 h 77"/>
                  <a:gd name="T14" fmla="*/ 11 w 126"/>
                  <a:gd name="T15" fmla="*/ 30 h 77"/>
                  <a:gd name="T16" fmla="*/ 5 w 126"/>
                  <a:gd name="T17" fmla="*/ 38 h 77"/>
                  <a:gd name="T18" fmla="*/ 0 w 126"/>
                  <a:gd name="T19" fmla="*/ 45 h 77"/>
                  <a:gd name="T20" fmla="*/ 0 w 126"/>
                  <a:gd name="T21" fmla="*/ 51 h 77"/>
                  <a:gd name="T22" fmla="*/ 9 w 126"/>
                  <a:gd name="T23" fmla="*/ 47 h 77"/>
                  <a:gd name="T24" fmla="*/ 16 w 126"/>
                  <a:gd name="T25" fmla="*/ 47 h 77"/>
                  <a:gd name="T26" fmla="*/ 30 w 126"/>
                  <a:gd name="T27" fmla="*/ 51 h 77"/>
                  <a:gd name="T28" fmla="*/ 44 w 126"/>
                  <a:gd name="T29" fmla="*/ 55 h 77"/>
                  <a:gd name="T30" fmla="*/ 50 w 126"/>
                  <a:gd name="T31" fmla="*/ 57 h 77"/>
                  <a:gd name="T32" fmla="*/ 54 w 126"/>
                  <a:gd name="T33" fmla="*/ 59 h 77"/>
                  <a:gd name="T34" fmla="*/ 62 w 126"/>
                  <a:gd name="T35" fmla="*/ 58 h 77"/>
                  <a:gd name="T36" fmla="*/ 66 w 126"/>
                  <a:gd name="T37" fmla="*/ 64 h 77"/>
                  <a:gd name="T38" fmla="*/ 70 w 126"/>
                  <a:gd name="T39" fmla="*/ 66 h 77"/>
                  <a:gd name="T40" fmla="*/ 75 w 126"/>
                  <a:gd name="T41" fmla="*/ 68 h 77"/>
                  <a:gd name="T42" fmla="*/ 81 w 126"/>
                  <a:gd name="T43" fmla="*/ 72 h 77"/>
                  <a:gd name="T44" fmla="*/ 90 w 126"/>
                  <a:gd name="T45" fmla="*/ 76 h 77"/>
                  <a:gd name="T46" fmla="*/ 97 w 126"/>
                  <a:gd name="T47" fmla="*/ 72 h 77"/>
                  <a:gd name="T48" fmla="*/ 102 w 126"/>
                  <a:gd name="T49" fmla="*/ 69 h 77"/>
                  <a:gd name="T50" fmla="*/ 108 w 126"/>
                  <a:gd name="T51" fmla="*/ 72 h 77"/>
                  <a:gd name="T52" fmla="*/ 110 w 126"/>
                  <a:gd name="T53" fmla="*/ 70 h 77"/>
                  <a:gd name="T54" fmla="*/ 110 w 126"/>
                  <a:gd name="T55" fmla="*/ 64 h 77"/>
                  <a:gd name="T56" fmla="*/ 113 w 126"/>
                  <a:gd name="T57" fmla="*/ 55 h 77"/>
                  <a:gd name="T58" fmla="*/ 116 w 126"/>
                  <a:gd name="T59" fmla="*/ 54 h 77"/>
                  <a:gd name="T60" fmla="*/ 124 w 126"/>
                  <a:gd name="T61" fmla="*/ 55 h 77"/>
                  <a:gd name="T62" fmla="*/ 126 w 126"/>
                  <a:gd name="T63" fmla="*/ 53 h 77"/>
                  <a:gd name="T64" fmla="*/ 120 w 126"/>
                  <a:gd name="T65" fmla="*/ 38 h 77"/>
                  <a:gd name="T66" fmla="*/ 117 w 126"/>
                  <a:gd name="T67" fmla="*/ 37 h 77"/>
                  <a:gd name="T68" fmla="*/ 113 w 126"/>
                  <a:gd name="T69" fmla="*/ 37 h 77"/>
                  <a:gd name="T70" fmla="*/ 112 w 126"/>
                  <a:gd name="T71" fmla="*/ 26 h 77"/>
                  <a:gd name="T72" fmla="*/ 108 w 126"/>
                  <a:gd name="T73" fmla="*/ 22 h 77"/>
                  <a:gd name="T74" fmla="*/ 104 w 126"/>
                  <a:gd name="T75" fmla="*/ 22 h 77"/>
                  <a:gd name="T76" fmla="*/ 101 w 126"/>
                  <a:gd name="T77" fmla="*/ 16 h 77"/>
                  <a:gd name="T78" fmla="*/ 91 w 126"/>
                  <a:gd name="T79" fmla="*/ 18 h 77"/>
                  <a:gd name="T80" fmla="*/ 82 w 126"/>
                  <a:gd name="T81" fmla="*/ 8 h 77"/>
                  <a:gd name="T82" fmla="*/ 79 w 126"/>
                  <a:gd name="T83" fmla="*/ 4 h 77"/>
                  <a:gd name="T84" fmla="*/ 73 w 126"/>
                  <a:gd name="T85" fmla="*/ 2 h 77"/>
                  <a:gd name="T86" fmla="*/ 65 w 126"/>
                  <a:gd name="T87" fmla="*/ 0 h 77"/>
                  <a:gd name="T88" fmla="*/ 62 w 126"/>
                  <a:gd name="T89" fmla="*/ 3 h 77"/>
                  <a:gd name="T90" fmla="*/ 54 w 126"/>
                  <a:gd name="T91" fmla="*/ 4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6" h="77">
                    <a:moveTo>
                      <a:pt x="54" y="4"/>
                    </a:moveTo>
                    <a:lnTo>
                      <a:pt x="52" y="8"/>
                    </a:lnTo>
                    <a:lnTo>
                      <a:pt x="52" y="12"/>
                    </a:lnTo>
                    <a:lnTo>
                      <a:pt x="51" y="19"/>
                    </a:lnTo>
                    <a:lnTo>
                      <a:pt x="47" y="30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1" y="30"/>
                    </a:lnTo>
                    <a:lnTo>
                      <a:pt x="26" y="19"/>
                    </a:lnTo>
                    <a:lnTo>
                      <a:pt x="21" y="8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9" y="49"/>
                    </a:lnTo>
                    <a:lnTo>
                      <a:pt x="30" y="51"/>
                    </a:lnTo>
                    <a:lnTo>
                      <a:pt x="39" y="54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50" y="57"/>
                    </a:lnTo>
                    <a:lnTo>
                      <a:pt x="52" y="58"/>
                    </a:lnTo>
                    <a:lnTo>
                      <a:pt x="54" y="59"/>
                    </a:lnTo>
                    <a:lnTo>
                      <a:pt x="59" y="58"/>
                    </a:lnTo>
                    <a:lnTo>
                      <a:pt x="62" y="58"/>
                    </a:lnTo>
                    <a:lnTo>
                      <a:pt x="63" y="61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70" y="66"/>
                    </a:lnTo>
                    <a:lnTo>
                      <a:pt x="73" y="68"/>
                    </a:lnTo>
                    <a:lnTo>
                      <a:pt x="75" y="68"/>
                    </a:lnTo>
                    <a:lnTo>
                      <a:pt x="77" y="69"/>
                    </a:lnTo>
                    <a:lnTo>
                      <a:pt x="81" y="72"/>
                    </a:lnTo>
                    <a:lnTo>
                      <a:pt x="85" y="73"/>
                    </a:lnTo>
                    <a:lnTo>
                      <a:pt x="90" y="76"/>
                    </a:lnTo>
                    <a:lnTo>
                      <a:pt x="93" y="77"/>
                    </a:lnTo>
                    <a:lnTo>
                      <a:pt x="97" y="72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0" y="69"/>
                    </a:lnTo>
                    <a:lnTo>
                      <a:pt x="110" y="64"/>
                    </a:lnTo>
                    <a:lnTo>
                      <a:pt x="112" y="59"/>
                    </a:lnTo>
                    <a:lnTo>
                      <a:pt x="113" y="55"/>
                    </a:lnTo>
                    <a:lnTo>
                      <a:pt x="114" y="53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5"/>
                    </a:lnTo>
                    <a:lnTo>
                      <a:pt x="125" y="54"/>
                    </a:lnTo>
                    <a:lnTo>
                      <a:pt x="126" y="53"/>
                    </a:lnTo>
                    <a:lnTo>
                      <a:pt x="125" y="46"/>
                    </a:lnTo>
                    <a:lnTo>
                      <a:pt x="120" y="38"/>
                    </a:lnTo>
                    <a:lnTo>
                      <a:pt x="118" y="37"/>
                    </a:lnTo>
                    <a:lnTo>
                      <a:pt x="117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3" y="34"/>
                    </a:lnTo>
                    <a:lnTo>
                      <a:pt x="112" y="26"/>
                    </a:lnTo>
                    <a:lnTo>
                      <a:pt x="112" y="20"/>
                    </a:lnTo>
                    <a:lnTo>
                      <a:pt x="108" y="22"/>
                    </a:lnTo>
                    <a:lnTo>
                      <a:pt x="105" y="23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1" y="16"/>
                    </a:lnTo>
                    <a:lnTo>
                      <a:pt x="100" y="15"/>
                    </a:lnTo>
                    <a:lnTo>
                      <a:pt x="91" y="18"/>
                    </a:lnTo>
                    <a:lnTo>
                      <a:pt x="87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3" y="2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61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296"/>
              <p:cNvSpPr>
                <a:spLocks noEditPoints="1"/>
              </p:cNvSpPr>
              <p:nvPr/>
            </p:nvSpPr>
            <p:spPr bwMode="auto">
              <a:xfrm>
                <a:off x="3190" y="2657"/>
                <a:ext cx="144" cy="193"/>
              </a:xfrm>
              <a:custGeom>
                <a:avLst/>
                <a:gdLst>
                  <a:gd name="T0" fmla="*/ 6 w 145"/>
                  <a:gd name="T1" fmla="*/ 113 h 193"/>
                  <a:gd name="T2" fmla="*/ 9 w 145"/>
                  <a:gd name="T3" fmla="*/ 119 h 193"/>
                  <a:gd name="T4" fmla="*/ 60 w 145"/>
                  <a:gd name="T5" fmla="*/ 161 h 193"/>
                  <a:gd name="T6" fmla="*/ 63 w 145"/>
                  <a:gd name="T7" fmla="*/ 170 h 193"/>
                  <a:gd name="T8" fmla="*/ 64 w 145"/>
                  <a:gd name="T9" fmla="*/ 177 h 193"/>
                  <a:gd name="T10" fmla="*/ 71 w 145"/>
                  <a:gd name="T11" fmla="*/ 181 h 193"/>
                  <a:gd name="T12" fmla="*/ 86 w 145"/>
                  <a:gd name="T13" fmla="*/ 189 h 193"/>
                  <a:gd name="T14" fmla="*/ 86 w 145"/>
                  <a:gd name="T15" fmla="*/ 174 h 193"/>
                  <a:gd name="T16" fmla="*/ 91 w 145"/>
                  <a:gd name="T17" fmla="*/ 169 h 193"/>
                  <a:gd name="T18" fmla="*/ 106 w 145"/>
                  <a:gd name="T19" fmla="*/ 159 h 193"/>
                  <a:gd name="T20" fmla="*/ 109 w 145"/>
                  <a:gd name="T21" fmla="*/ 152 h 193"/>
                  <a:gd name="T22" fmla="*/ 114 w 145"/>
                  <a:gd name="T23" fmla="*/ 146 h 193"/>
                  <a:gd name="T24" fmla="*/ 122 w 145"/>
                  <a:gd name="T25" fmla="*/ 143 h 193"/>
                  <a:gd name="T26" fmla="*/ 122 w 145"/>
                  <a:gd name="T27" fmla="*/ 136 h 193"/>
                  <a:gd name="T28" fmla="*/ 126 w 145"/>
                  <a:gd name="T29" fmla="*/ 130 h 193"/>
                  <a:gd name="T30" fmla="*/ 132 w 145"/>
                  <a:gd name="T31" fmla="*/ 117 h 193"/>
                  <a:gd name="T32" fmla="*/ 122 w 145"/>
                  <a:gd name="T33" fmla="*/ 34 h 193"/>
                  <a:gd name="T34" fmla="*/ 133 w 145"/>
                  <a:gd name="T35" fmla="*/ 6 h 193"/>
                  <a:gd name="T36" fmla="*/ 122 w 145"/>
                  <a:gd name="T37" fmla="*/ 7 h 193"/>
                  <a:gd name="T38" fmla="*/ 117 w 145"/>
                  <a:gd name="T39" fmla="*/ 0 h 193"/>
                  <a:gd name="T40" fmla="*/ 110 w 145"/>
                  <a:gd name="T41" fmla="*/ 6 h 193"/>
                  <a:gd name="T42" fmla="*/ 105 w 145"/>
                  <a:gd name="T43" fmla="*/ 4 h 193"/>
                  <a:gd name="T44" fmla="*/ 102 w 145"/>
                  <a:gd name="T45" fmla="*/ 7 h 193"/>
                  <a:gd name="T46" fmla="*/ 86 w 145"/>
                  <a:gd name="T47" fmla="*/ 11 h 193"/>
                  <a:gd name="T48" fmla="*/ 78 w 145"/>
                  <a:gd name="T49" fmla="*/ 8 h 193"/>
                  <a:gd name="T50" fmla="*/ 67 w 145"/>
                  <a:gd name="T51" fmla="*/ 10 h 193"/>
                  <a:gd name="T52" fmla="*/ 60 w 145"/>
                  <a:gd name="T53" fmla="*/ 8 h 193"/>
                  <a:gd name="T54" fmla="*/ 53 w 145"/>
                  <a:gd name="T55" fmla="*/ 8 h 193"/>
                  <a:gd name="T56" fmla="*/ 48 w 145"/>
                  <a:gd name="T57" fmla="*/ 10 h 193"/>
                  <a:gd name="T58" fmla="*/ 27 w 145"/>
                  <a:gd name="T59" fmla="*/ 0 h 193"/>
                  <a:gd name="T60" fmla="*/ 8 w 145"/>
                  <a:gd name="T61" fmla="*/ 6 h 193"/>
                  <a:gd name="T62" fmla="*/ 1 w 145"/>
                  <a:gd name="T63" fmla="*/ 15 h 193"/>
                  <a:gd name="T64" fmla="*/ 8 w 145"/>
                  <a:gd name="T65" fmla="*/ 21 h 193"/>
                  <a:gd name="T66" fmla="*/ 6 w 145"/>
                  <a:gd name="T67" fmla="*/ 31 h 193"/>
                  <a:gd name="T68" fmla="*/ 6 w 145"/>
                  <a:gd name="T69" fmla="*/ 42 h 193"/>
                  <a:gd name="T70" fmla="*/ 12 w 145"/>
                  <a:gd name="T71" fmla="*/ 49 h 193"/>
                  <a:gd name="T72" fmla="*/ 12 w 145"/>
                  <a:gd name="T73" fmla="*/ 60 h 193"/>
                  <a:gd name="T74" fmla="*/ 6 w 145"/>
                  <a:gd name="T75" fmla="*/ 66 h 193"/>
                  <a:gd name="T76" fmla="*/ 4 w 145"/>
                  <a:gd name="T77" fmla="*/ 72 h 193"/>
                  <a:gd name="T78" fmla="*/ 1 w 145"/>
                  <a:gd name="T79" fmla="*/ 85 h 193"/>
                  <a:gd name="T80" fmla="*/ 2 w 145"/>
                  <a:gd name="T81" fmla="*/ 93 h 193"/>
                  <a:gd name="T82" fmla="*/ 2 w 145"/>
                  <a:gd name="T83" fmla="*/ 103 h 193"/>
                  <a:gd name="T84" fmla="*/ 2 w 145"/>
                  <a:gd name="T85" fmla="*/ 115 h 193"/>
                  <a:gd name="T86" fmla="*/ 37 w 145"/>
                  <a:gd name="T87" fmla="*/ 29 h 193"/>
                  <a:gd name="T88" fmla="*/ 41 w 145"/>
                  <a:gd name="T89" fmla="*/ 39 h 193"/>
                  <a:gd name="T90" fmla="*/ 47 w 145"/>
                  <a:gd name="T91" fmla="*/ 50 h 193"/>
                  <a:gd name="T92" fmla="*/ 40 w 145"/>
                  <a:gd name="T93" fmla="*/ 47 h 193"/>
                  <a:gd name="T94" fmla="*/ 31 w 145"/>
                  <a:gd name="T95" fmla="*/ 34 h 193"/>
                  <a:gd name="T96" fmla="*/ 29 w 145"/>
                  <a:gd name="T97" fmla="*/ 25 h 1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5" h="193">
                    <a:moveTo>
                      <a:pt x="2" y="115"/>
                    </a:moveTo>
                    <a:lnTo>
                      <a:pt x="5" y="115"/>
                    </a:lnTo>
                    <a:lnTo>
                      <a:pt x="6" y="113"/>
                    </a:lnTo>
                    <a:lnTo>
                      <a:pt x="9" y="112"/>
                    </a:lnTo>
                    <a:lnTo>
                      <a:pt x="12" y="112"/>
                    </a:lnTo>
                    <a:lnTo>
                      <a:pt x="9" y="119"/>
                    </a:lnTo>
                    <a:lnTo>
                      <a:pt x="8" y="124"/>
                    </a:lnTo>
                    <a:lnTo>
                      <a:pt x="5" y="135"/>
                    </a:lnTo>
                    <a:lnTo>
                      <a:pt x="60" y="161"/>
                    </a:lnTo>
                    <a:lnTo>
                      <a:pt x="63" y="163"/>
                    </a:lnTo>
                    <a:lnTo>
                      <a:pt x="63" y="166"/>
                    </a:lnTo>
                    <a:lnTo>
                      <a:pt x="63" y="170"/>
                    </a:lnTo>
                    <a:lnTo>
                      <a:pt x="63" y="173"/>
                    </a:lnTo>
                    <a:lnTo>
                      <a:pt x="63" y="175"/>
                    </a:lnTo>
                    <a:lnTo>
                      <a:pt x="64" y="177"/>
                    </a:lnTo>
                    <a:lnTo>
                      <a:pt x="67" y="178"/>
                    </a:lnTo>
                    <a:lnTo>
                      <a:pt x="70" y="179"/>
                    </a:lnTo>
                    <a:lnTo>
                      <a:pt x="71" y="181"/>
                    </a:lnTo>
                    <a:lnTo>
                      <a:pt x="71" y="182"/>
                    </a:lnTo>
                    <a:lnTo>
                      <a:pt x="90" y="193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88" y="179"/>
                    </a:lnTo>
                    <a:lnTo>
                      <a:pt x="90" y="174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69"/>
                    </a:lnTo>
                    <a:lnTo>
                      <a:pt x="98" y="165"/>
                    </a:lnTo>
                    <a:lnTo>
                      <a:pt x="102" y="159"/>
                    </a:lnTo>
                    <a:lnTo>
                      <a:pt x="110" y="159"/>
                    </a:lnTo>
                    <a:lnTo>
                      <a:pt x="111" y="158"/>
                    </a:lnTo>
                    <a:lnTo>
                      <a:pt x="111" y="156"/>
                    </a:lnTo>
                    <a:lnTo>
                      <a:pt x="113" y="152"/>
                    </a:lnTo>
                    <a:lnTo>
                      <a:pt x="114" y="148"/>
                    </a:lnTo>
                    <a:lnTo>
                      <a:pt x="115" y="146"/>
                    </a:lnTo>
                    <a:lnTo>
                      <a:pt x="118" y="146"/>
                    </a:lnTo>
                    <a:lnTo>
                      <a:pt x="121" y="146"/>
                    </a:lnTo>
                    <a:lnTo>
                      <a:pt x="123" y="146"/>
                    </a:lnTo>
                    <a:lnTo>
                      <a:pt x="126" y="143"/>
                    </a:lnTo>
                    <a:lnTo>
                      <a:pt x="126" y="142"/>
                    </a:lnTo>
                    <a:lnTo>
                      <a:pt x="126" y="139"/>
                    </a:lnTo>
                    <a:lnTo>
                      <a:pt x="126" y="136"/>
                    </a:lnTo>
                    <a:lnTo>
                      <a:pt x="126" y="134"/>
                    </a:lnTo>
                    <a:lnTo>
                      <a:pt x="128" y="131"/>
                    </a:lnTo>
                    <a:lnTo>
                      <a:pt x="130" y="130"/>
                    </a:lnTo>
                    <a:lnTo>
                      <a:pt x="133" y="126"/>
                    </a:lnTo>
                    <a:lnTo>
                      <a:pt x="136" y="121"/>
                    </a:lnTo>
                    <a:lnTo>
                      <a:pt x="136" y="117"/>
                    </a:lnTo>
                    <a:lnTo>
                      <a:pt x="136" y="113"/>
                    </a:lnTo>
                    <a:lnTo>
                      <a:pt x="128" y="103"/>
                    </a:lnTo>
                    <a:lnTo>
                      <a:pt x="126" y="34"/>
                    </a:lnTo>
                    <a:lnTo>
                      <a:pt x="136" y="27"/>
                    </a:lnTo>
                    <a:lnTo>
                      <a:pt x="145" y="4"/>
                    </a:lnTo>
                    <a:lnTo>
                      <a:pt x="137" y="6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6" y="7"/>
                    </a:lnTo>
                    <a:lnTo>
                      <a:pt x="123" y="4"/>
                    </a:lnTo>
                    <a:lnTo>
                      <a:pt x="122" y="3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18" y="3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1" y="4"/>
                    </a:lnTo>
                    <a:lnTo>
                      <a:pt x="109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6" y="7"/>
                    </a:lnTo>
                    <a:lnTo>
                      <a:pt x="105" y="11"/>
                    </a:lnTo>
                    <a:lnTo>
                      <a:pt x="95" y="11"/>
                    </a:lnTo>
                    <a:lnTo>
                      <a:pt x="90" y="11"/>
                    </a:lnTo>
                    <a:lnTo>
                      <a:pt x="87" y="11"/>
                    </a:lnTo>
                    <a:lnTo>
                      <a:pt x="86" y="10"/>
                    </a:lnTo>
                    <a:lnTo>
                      <a:pt x="82" y="8"/>
                    </a:lnTo>
                    <a:lnTo>
                      <a:pt x="78" y="7"/>
                    </a:lnTo>
                    <a:lnTo>
                      <a:pt x="71" y="7"/>
                    </a:lnTo>
                    <a:lnTo>
                      <a:pt x="67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1" y="8"/>
                    </a:lnTo>
                    <a:lnTo>
                      <a:pt x="36" y="8"/>
                    </a:lnTo>
                    <a:lnTo>
                      <a:pt x="27" y="0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6" y="42"/>
                    </a:lnTo>
                    <a:lnTo>
                      <a:pt x="9" y="43"/>
                    </a:lnTo>
                    <a:lnTo>
                      <a:pt x="10" y="46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2" y="60"/>
                    </a:lnTo>
                    <a:lnTo>
                      <a:pt x="10" y="65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2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4" y="100"/>
                    </a:lnTo>
                    <a:lnTo>
                      <a:pt x="2" y="103"/>
                    </a:lnTo>
                    <a:lnTo>
                      <a:pt x="2" y="104"/>
                    </a:lnTo>
                    <a:lnTo>
                      <a:pt x="4" y="107"/>
                    </a:lnTo>
                    <a:lnTo>
                      <a:pt x="2" y="115"/>
                    </a:lnTo>
                    <a:close/>
                    <a:moveTo>
                      <a:pt x="36" y="12"/>
                    </a:moveTo>
                    <a:lnTo>
                      <a:pt x="36" y="23"/>
                    </a:lnTo>
                    <a:lnTo>
                      <a:pt x="37" y="29"/>
                    </a:lnTo>
                    <a:lnTo>
                      <a:pt x="37" y="35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0" y="47"/>
                    </a:lnTo>
                    <a:lnTo>
                      <a:pt x="37" y="43"/>
                    </a:lnTo>
                    <a:lnTo>
                      <a:pt x="33" y="38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2" y="19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3206" y="2049"/>
                <a:ext cx="78" cy="89"/>
              </a:xfrm>
              <a:custGeom>
                <a:avLst/>
                <a:gdLst>
                  <a:gd name="T0" fmla="*/ 17 w 79"/>
                  <a:gd name="T1" fmla="*/ 28 h 89"/>
                  <a:gd name="T2" fmla="*/ 19 w 79"/>
                  <a:gd name="T3" fmla="*/ 24 h 89"/>
                  <a:gd name="T4" fmla="*/ 20 w 79"/>
                  <a:gd name="T5" fmla="*/ 20 h 89"/>
                  <a:gd name="T6" fmla="*/ 20 w 79"/>
                  <a:gd name="T7" fmla="*/ 19 h 89"/>
                  <a:gd name="T8" fmla="*/ 20 w 79"/>
                  <a:gd name="T9" fmla="*/ 17 h 89"/>
                  <a:gd name="T10" fmla="*/ 24 w 79"/>
                  <a:gd name="T11" fmla="*/ 15 h 89"/>
                  <a:gd name="T12" fmla="*/ 28 w 79"/>
                  <a:gd name="T13" fmla="*/ 15 h 89"/>
                  <a:gd name="T14" fmla="*/ 29 w 79"/>
                  <a:gd name="T15" fmla="*/ 15 h 89"/>
                  <a:gd name="T16" fmla="*/ 31 w 79"/>
                  <a:gd name="T17" fmla="*/ 15 h 89"/>
                  <a:gd name="T18" fmla="*/ 33 w 79"/>
                  <a:gd name="T19" fmla="*/ 16 h 89"/>
                  <a:gd name="T20" fmla="*/ 39 w 79"/>
                  <a:gd name="T21" fmla="*/ 17 h 89"/>
                  <a:gd name="T22" fmla="*/ 40 w 79"/>
                  <a:gd name="T23" fmla="*/ 19 h 89"/>
                  <a:gd name="T24" fmla="*/ 66 w 79"/>
                  <a:gd name="T25" fmla="*/ 0 h 89"/>
                  <a:gd name="T26" fmla="*/ 75 w 79"/>
                  <a:gd name="T27" fmla="*/ 28 h 89"/>
                  <a:gd name="T28" fmla="*/ 74 w 79"/>
                  <a:gd name="T29" fmla="*/ 32 h 89"/>
                  <a:gd name="T30" fmla="*/ 40 w 79"/>
                  <a:gd name="T31" fmla="*/ 42 h 89"/>
                  <a:gd name="T32" fmla="*/ 51 w 79"/>
                  <a:gd name="T33" fmla="*/ 58 h 89"/>
                  <a:gd name="T34" fmla="*/ 47 w 79"/>
                  <a:gd name="T35" fmla="*/ 60 h 89"/>
                  <a:gd name="T36" fmla="*/ 44 w 79"/>
                  <a:gd name="T37" fmla="*/ 63 h 89"/>
                  <a:gd name="T38" fmla="*/ 43 w 79"/>
                  <a:gd name="T39" fmla="*/ 64 h 89"/>
                  <a:gd name="T40" fmla="*/ 43 w 79"/>
                  <a:gd name="T41" fmla="*/ 66 h 89"/>
                  <a:gd name="T42" fmla="*/ 42 w 79"/>
                  <a:gd name="T43" fmla="*/ 68 h 89"/>
                  <a:gd name="T44" fmla="*/ 40 w 79"/>
                  <a:gd name="T45" fmla="*/ 70 h 89"/>
                  <a:gd name="T46" fmla="*/ 39 w 79"/>
                  <a:gd name="T47" fmla="*/ 71 h 89"/>
                  <a:gd name="T48" fmla="*/ 39 w 79"/>
                  <a:gd name="T49" fmla="*/ 74 h 89"/>
                  <a:gd name="T50" fmla="*/ 37 w 79"/>
                  <a:gd name="T51" fmla="*/ 77 h 89"/>
                  <a:gd name="T52" fmla="*/ 36 w 79"/>
                  <a:gd name="T53" fmla="*/ 78 h 89"/>
                  <a:gd name="T54" fmla="*/ 33 w 79"/>
                  <a:gd name="T55" fmla="*/ 81 h 89"/>
                  <a:gd name="T56" fmla="*/ 16 w 79"/>
                  <a:gd name="T57" fmla="*/ 89 h 89"/>
                  <a:gd name="T58" fmla="*/ 0 w 79"/>
                  <a:gd name="T59" fmla="*/ 83 h 89"/>
                  <a:gd name="T60" fmla="*/ 0 w 79"/>
                  <a:gd name="T61" fmla="*/ 81 h 89"/>
                  <a:gd name="T62" fmla="*/ 4 w 79"/>
                  <a:gd name="T63" fmla="*/ 78 h 89"/>
                  <a:gd name="T64" fmla="*/ 5 w 79"/>
                  <a:gd name="T65" fmla="*/ 75 h 89"/>
                  <a:gd name="T66" fmla="*/ 9 w 79"/>
                  <a:gd name="T67" fmla="*/ 70 h 89"/>
                  <a:gd name="T68" fmla="*/ 13 w 79"/>
                  <a:gd name="T69" fmla="*/ 64 h 89"/>
                  <a:gd name="T70" fmla="*/ 13 w 79"/>
                  <a:gd name="T71" fmla="*/ 62 h 89"/>
                  <a:gd name="T72" fmla="*/ 15 w 79"/>
                  <a:gd name="T73" fmla="*/ 60 h 89"/>
                  <a:gd name="T74" fmla="*/ 13 w 79"/>
                  <a:gd name="T75" fmla="*/ 56 h 89"/>
                  <a:gd name="T76" fmla="*/ 13 w 79"/>
                  <a:gd name="T77" fmla="*/ 52 h 89"/>
                  <a:gd name="T78" fmla="*/ 15 w 79"/>
                  <a:gd name="T79" fmla="*/ 46 h 89"/>
                  <a:gd name="T80" fmla="*/ 17 w 79"/>
                  <a:gd name="T81" fmla="*/ 40 h 89"/>
                  <a:gd name="T82" fmla="*/ 17 w 79"/>
                  <a:gd name="T83" fmla="*/ 32 h 89"/>
                  <a:gd name="T84" fmla="*/ 17 w 79"/>
                  <a:gd name="T85" fmla="*/ 28 h 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" h="89">
                    <a:moveTo>
                      <a:pt x="17" y="28"/>
                    </a:moveTo>
                    <a:lnTo>
                      <a:pt x="19" y="24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6"/>
                    </a:lnTo>
                    <a:lnTo>
                      <a:pt x="39" y="17"/>
                    </a:lnTo>
                    <a:lnTo>
                      <a:pt x="44" y="19"/>
                    </a:lnTo>
                    <a:lnTo>
                      <a:pt x="70" y="0"/>
                    </a:lnTo>
                    <a:lnTo>
                      <a:pt x="79" y="28"/>
                    </a:lnTo>
                    <a:lnTo>
                      <a:pt x="78" y="32"/>
                    </a:lnTo>
                    <a:lnTo>
                      <a:pt x="44" y="42"/>
                    </a:lnTo>
                    <a:lnTo>
                      <a:pt x="55" y="58"/>
                    </a:lnTo>
                    <a:lnTo>
                      <a:pt x="51" y="60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6" y="68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40" y="74"/>
                    </a:lnTo>
                    <a:lnTo>
                      <a:pt x="37" y="77"/>
                    </a:lnTo>
                    <a:lnTo>
                      <a:pt x="36" y="78"/>
                    </a:lnTo>
                    <a:lnTo>
                      <a:pt x="33" y="81"/>
                    </a:lnTo>
                    <a:lnTo>
                      <a:pt x="16" y="89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17" y="40"/>
                    </a:lnTo>
                    <a:lnTo>
                      <a:pt x="17" y="32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2472" y="2529"/>
                <a:ext cx="107" cy="140"/>
              </a:xfrm>
              <a:custGeom>
                <a:avLst/>
                <a:gdLst>
                  <a:gd name="T0" fmla="*/ 23 w 108"/>
                  <a:gd name="T1" fmla="*/ 140 h 140"/>
                  <a:gd name="T2" fmla="*/ 29 w 108"/>
                  <a:gd name="T3" fmla="*/ 136 h 140"/>
                  <a:gd name="T4" fmla="*/ 42 w 108"/>
                  <a:gd name="T5" fmla="*/ 126 h 140"/>
                  <a:gd name="T6" fmla="*/ 47 w 108"/>
                  <a:gd name="T7" fmla="*/ 122 h 140"/>
                  <a:gd name="T8" fmla="*/ 54 w 108"/>
                  <a:gd name="T9" fmla="*/ 120 h 140"/>
                  <a:gd name="T10" fmla="*/ 63 w 108"/>
                  <a:gd name="T11" fmla="*/ 122 h 140"/>
                  <a:gd name="T12" fmla="*/ 77 w 108"/>
                  <a:gd name="T13" fmla="*/ 127 h 140"/>
                  <a:gd name="T14" fmla="*/ 83 w 108"/>
                  <a:gd name="T15" fmla="*/ 130 h 140"/>
                  <a:gd name="T16" fmla="*/ 86 w 108"/>
                  <a:gd name="T17" fmla="*/ 116 h 140"/>
                  <a:gd name="T18" fmla="*/ 87 w 108"/>
                  <a:gd name="T19" fmla="*/ 111 h 140"/>
                  <a:gd name="T20" fmla="*/ 85 w 108"/>
                  <a:gd name="T21" fmla="*/ 95 h 140"/>
                  <a:gd name="T22" fmla="*/ 90 w 108"/>
                  <a:gd name="T23" fmla="*/ 79 h 140"/>
                  <a:gd name="T24" fmla="*/ 95 w 108"/>
                  <a:gd name="T25" fmla="*/ 64 h 140"/>
                  <a:gd name="T26" fmla="*/ 99 w 108"/>
                  <a:gd name="T27" fmla="*/ 53 h 140"/>
                  <a:gd name="T28" fmla="*/ 102 w 108"/>
                  <a:gd name="T29" fmla="*/ 48 h 140"/>
                  <a:gd name="T30" fmla="*/ 104 w 108"/>
                  <a:gd name="T31" fmla="*/ 34 h 140"/>
                  <a:gd name="T32" fmla="*/ 102 w 108"/>
                  <a:gd name="T33" fmla="*/ 27 h 140"/>
                  <a:gd name="T34" fmla="*/ 101 w 108"/>
                  <a:gd name="T35" fmla="*/ 22 h 140"/>
                  <a:gd name="T36" fmla="*/ 101 w 108"/>
                  <a:gd name="T37" fmla="*/ 15 h 140"/>
                  <a:gd name="T38" fmla="*/ 94 w 108"/>
                  <a:gd name="T39" fmla="*/ 13 h 140"/>
                  <a:gd name="T40" fmla="*/ 86 w 108"/>
                  <a:gd name="T41" fmla="*/ 11 h 140"/>
                  <a:gd name="T42" fmla="*/ 85 w 108"/>
                  <a:gd name="T43" fmla="*/ 7 h 140"/>
                  <a:gd name="T44" fmla="*/ 78 w 108"/>
                  <a:gd name="T45" fmla="*/ 3 h 140"/>
                  <a:gd name="T46" fmla="*/ 66 w 108"/>
                  <a:gd name="T47" fmla="*/ 7 h 140"/>
                  <a:gd name="T48" fmla="*/ 54 w 108"/>
                  <a:gd name="T49" fmla="*/ 0 h 140"/>
                  <a:gd name="T50" fmla="*/ 51 w 108"/>
                  <a:gd name="T51" fmla="*/ 9 h 140"/>
                  <a:gd name="T52" fmla="*/ 48 w 108"/>
                  <a:gd name="T53" fmla="*/ 13 h 140"/>
                  <a:gd name="T54" fmla="*/ 46 w 108"/>
                  <a:gd name="T55" fmla="*/ 13 h 140"/>
                  <a:gd name="T56" fmla="*/ 43 w 108"/>
                  <a:gd name="T57" fmla="*/ 11 h 140"/>
                  <a:gd name="T58" fmla="*/ 39 w 108"/>
                  <a:gd name="T59" fmla="*/ 7 h 140"/>
                  <a:gd name="T60" fmla="*/ 32 w 108"/>
                  <a:gd name="T61" fmla="*/ 21 h 140"/>
                  <a:gd name="T62" fmla="*/ 32 w 108"/>
                  <a:gd name="T63" fmla="*/ 18 h 140"/>
                  <a:gd name="T64" fmla="*/ 28 w 108"/>
                  <a:gd name="T65" fmla="*/ 18 h 140"/>
                  <a:gd name="T66" fmla="*/ 23 w 108"/>
                  <a:gd name="T67" fmla="*/ 22 h 140"/>
                  <a:gd name="T68" fmla="*/ 17 w 108"/>
                  <a:gd name="T69" fmla="*/ 27 h 140"/>
                  <a:gd name="T70" fmla="*/ 16 w 108"/>
                  <a:gd name="T71" fmla="*/ 31 h 140"/>
                  <a:gd name="T72" fmla="*/ 20 w 108"/>
                  <a:gd name="T73" fmla="*/ 38 h 140"/>
                  <a:gd name="T74" fmla="*/ 20 w 108"/>
                  <a:gd name="T75" fmla="*/ 44 h 140"/>
                  <a:gd name="T76" fmla="*/ 17 w 108"/>
                  <a:gd name="T77" fmla="*/ 46 h 140"/>
                  <a:gd name="T78" fmla="*/ 11 w 108"/>
                  <a:gd name="T79" fmla="*/ 49 h 140"/>
                  <a:gd name="T80" fmla="*/ 12 w 108"/>
                  <a:gd name="T81" fmla="*/ 56 h 140"/>
                  <a:gd name="T82" fmla="*/ 8 w 108"/>
                  <a:gd name="T83" fmla="*/ 65 h 140"/>
                  <a:gd name="T84" fmla="*/ 9 w 108"/>
                  <a:gd name="T85" fmla="*/ 72 h 140"/>
                  <a:gd name="T86" fmla="*/ 5 w 108"/>
                  <a:gd name="T87" fmla="*/ 76 h 140"/>
                  <a:gd name="T88" fmla="*/ 0 w 108"/>
                  <a:gd name="T89" fmla="*/ 85 h 140"/>
                  <a:gd name="T90" fmla="*/ 12 w 108"/>
                  <a:gd name="T91" fmla="*/ 91 h 140"/>
                  <a:gd name="T92" fmla="*/ 16 w 108"/>
                  <a:gd name="T93" fmla="*/ 99 h 140"/>
                  <a:gd name="T94" fmla="*/ 21 w 108"/>
                  <a:gd name="T95" fmla="*/ 108 h 140"/>
                  <a:gd name="T96" fmla="*/ 25 w 108"/>
                  <a:gd name="T97" fmla="*/ 108 h 140"/>
                  <a:gd name="T98" fmla="*/ 24 w 108"/>
                  <a:gd name="T99" fmla="*/ 114 h 140"/>
                  <a:gd name="T100" fmla="*/ 21 w 108"/>
                  <a:gd name="T101" fmla="*/ 122 h 140"/>
                  <a:gd name="T102" fmla="*/ 19 w 108"/>
                  <a:gd name="T103" fmla="*/ 126 h 140"/>
                  <a:gd name="T104" fmla="*/ 19 w 108"/>
                  <a:gd name="T105" fmla="*/ 130 h 140"/>
                  <a:gd name="T106" fmla="*/ 21 w 108"/>
                  <a:gd name="T107" fmla="*/ 136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140">
                    <a:moveTo>
                      <a:pt x="21" y="140"/>
                    </a:moveTo>
                    <a:lnTo>
                      <a:pt x="23" y="140"/>
                    </a:lnTo>
                    <a:lnTo>
                      <a:pt x="25" y="139"/>
                    </a:lnTo>
                    <a:lnTo>
                      <a:pt x="29" y="136"/>
                    </a:lnTo>
                    <a:lnTo>
                      <a:pt x="35" y="131"/>
                    </a:lnTo>
                    <a:lnTo>
                      <a:pt x="42" y="126"/>
                    </a:lnTo>
                    <a:lnTo>
                      <a:pt x="44" y="123"/>
                    </a:lnTo>
                    <a:lnTo>
                      <a:pt x="47" y="122"/>
                    </a:lnTo>
                    <a:lnTo>
                      <a:pt x="52" y="120"/>
                    </a:lnTo>
                    <a:lnTo>
                      <a:pt x="58" y="120"/>
                    </a:lnTo>
                    <a:lnTo>
                      <a:pt x="63" y="120"/>
                    </a:lnTo>
                    <a:lnTo>
                      <a:pt x="67" y="122"/>
                    </a:lnTo>
                    <a:lnTo>
                      <a:pt x="77" y="126"/>
                    </a:lnTo>
                    <a:lnTo>
                      <a:pt x="81" y="127"/>
                    </a:lnTo>
                    <a:lnTo>
                      <a:pt x="85" y="128"/>
                    </a:lnTo>
                    <a:lnTo>
                      <a:pt x="87" y="130"/>
                    </a:lnTo>
                    <a:lnTo>
                      <a:pt x="89" y="124"/>
                    </a:lnTo>
                    <a:lnTo>
                      <a:pt x="90" y="116"/>
                    </a:lnTo>
                    <a:lnTo>
                      <a:pt x="91" y="114"/>
                    </a:lnTo>
                    <a:lnTo>
                      <a:pt x="91" y="111"/>
                    </a:lnTo>
                    <a:lnTo>
                      <a:pt x="90" y="108"/>
                    </a:lnTo>
                    <a:lnTo>
                      <a:pt x="89" y="95"/>
                    </a:lnTo>
                    <a:lnTo>
                      <a:pt x="91" y="84"/>
                    </a:lnTo>
                    <a:lnTo>
                      <a:pt x="94" y="79"/>
                    </a:lnTo>
                    <a:lnTo>
                      <a:pt x="97" y="70"/>
                    </a:lnTo>
                    <a:lnTo>
                      <a:pt x="99" y="64"/>
                    </a:lnTo>
                    <a:lnTo>
                      <a:pt x="102" y="57"/>
                    </a:lnTo>
                    <a:lnTo>
                      <a:pt x="103" y="53"/>
                    </a:lnTo>
                    <a:lnTo>
                      <a:pt x="105" y="50"/>
                    </a:lnTo>
                    <a:lnTo>
                      <a:pt x="106" y="48"/>
                    </a:lnTo>
                    <a:lnTo>
                      <a:pt x="108" y="44"/>
                    </a:lnTo>
                    <a:lnTo>
                      <a:pt x="108" y="34"/>
                    </a:lnTo>
                    <a:lnTo>
                      <a:pt x="108" y="30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2"/>
                    </a:lnTo>
                    <a:lnTo>
                      <a:pt x="105" y="19"/>
                    </a:lnTo>
                    <a:lnTo>
                      <a:pt x="105" y="15"/>
                    </a:lnTo>
                    <a:lnTo>
                      <a:pt x="103" y="11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2" y="3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51" y="6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39" y="7"/>
                    </a:lnTo>
                    <a:lnTo>
                      <a:pt x="35" y="10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7" y="46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9" y="50"/>
                    </a:lnTo>
                    <a:lnTo>
                      <a:pt x="12" y="56"/>
                    </a:lnTo>
                    <a:lnTo>
                      <a:pt x="7" y="60"/>
                    </a:lnTo>
                    <a:lnTo>
                      <a:pt x="8" y="65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8" y="73"/>
                    </a:lnTo>
                    <a:lnTo>
                      <a:pt x="5" y="76"/>
                    </a:lnTo>
                    <a:lnTo>
                      <a:pt x="3" y="80"/>
                    </a:lnTo>
                    <a:lnTo>
                      <a:pt x="0" y="85"/>
                    </a:lnTo>
                    <a:lnTo>
                      <a:pt x="11" y="89"/>
                    </a:lnTo>
                    <a:lnTo>
                      <a:pt x="12" y="91"/>
                    </a:lnTo>
                    <a:lnTo>
                      <a:pt x="13" y="92"/>
                    </a:lnTo>
                    <a:lnTo>
                      <a:pt x="16" y="99"/>
                    </a:lnTo>
                    <a:lnTo>
                      <a:pt x="19" y="105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4" y="114"/>
                    </a:lnTo>
                    <a:lnTo>
                      <a:pt x="23" y="119"/>
                    </a:lnTo>
                    <a:lnTo>
                      <a:pt x="21" y="122"/>
                    </a:lnTo>
                    <a:lnTo>
                      <a:pt x="20" y="123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6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2760" y="1864"/>
                <a:ext cx="29" cy="53"/>
              </a:xfrm>
              <a:custGeom>
                <a:avLst/>
                <a:gdLst>
                  <a:gd name="T0" fmla="*/ 14 w 29"/>
                  <a:gd name="T1" fmla="*/ 0 h 53"/>
                  <a:gd name="T2" fmla="*/ 0 w 29"/>
                  <a:gd name="T3" fmla="*/ 8 h 53"/>
                  <a:gd name="T4" fmla="*/ 2 w 29"/>
                  <a:gd name="T5" fmla="*/ 18 h 53"/>
                  <a:gd name="T6" fmla="*/ 2 w 29"/>
                  <a:gd name="T7" fmla="*/ 29 h 53"/>
                  <a:gd name="T8" fmla="*/ 3 w 29"/>
                  <a:gd name="T9" fmla="*/ 38 h 53"/>
                  <a:gd name="T10" fmla="*/ 6 w 29"/>
                  <a:gd name="T11" fmla="*/ 48 h 53"/>
                  <a:gd name="T12" fmla="*/ 6 w 29"/>
                  <a:gd name="T13" fmla="*/ 49 h 53"/>
                  <a:gd name="T14" fmla="*/ 8 w 29"/>
                  <a:gd name="T15" fmla="*/ 49 h 53"/>
                  <a:gd name="T16" fmla="*/ 10 w 29"/>
                  <a:gd name="T17" fmla="*/ 50 h 53"/>
                  <a:gd name="T18" fmla="*/ 11 w 29"/>
                  <a:gd name="T19" fmla="*/ 53 h 53"/>
                  <a:gd name="T20" fmla="*/ 15 w 29"/>
                  <a:gd name="T21" fmla="*/ 53 h 53"/>
                  <a:gd name="T22" fmla="*/ 16 w 29"/>
                  <a:gd name="T23" fmla="*/ 52 h 53"/>
                  <a:gd name="T24" fmla="*/ 16 w 29"/>
                  <a:gd name="T25" fmla="*/ 50 h 53"/>
                  <a:gd name="T26" fmla="*/ 23 w 29"/>
                  <a:gd name="T27" fmla="*/ 48 h 53"/>
                  <a:gd name="T28" fmla="*/ 24 w 29"/>
                  <a:gd name="T29" fmla="*/ 37 h 53"/>
                  <a:gd name="T30" fmla="*/ 26 w 29"/>
                  <a:gd name="T31" fmla="*/ 27 h 53"/>
                  <a:gd name="T32" fmla="*/ 29 w 29"/>
                  <a:gd name="T33" fmla="*/ 14 h 53"/>
                  <a:gd name="T34" fmla="*/ 20 w 29"/>
                  <a:gd name="T35" fmla="*/ 0 h 53"/>
                  <a:gd name="T36" fmla="*/ 14 w 29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53">
                    <a:moveTo>
                      <a:pt x="14" y="0"/>
                    </a:moveTo>
                    <a:lnTo>
                      <a:pt x="0" y="8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3" y="3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23" y="48"/>
                    </a:lnTo>
                    <a:lnTo>
                      <a:pt x="24" y="37"/>
                    </a:lnTo>
                    <a:lnTo>
                      <a:pt x="26" y="27"/>
                    </a:lnTo>
                    <a:lnTo>
                      <a:pt x="29" y="14"/>
                    </a:lnTo>
                    <a:lnTo>
                      <a:pt x="2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2733" y="1723"/>
                <a:ext cx="191" cy="245"/>
              </a:xfrm>
              <a:custGeom>
                <a:avLst/>
                <a:gdLst>
                  <a:gd name="T0" fmla="*/ 22 w 191"/>
                  <a:gd name="T1" fmla="*/ 79 h 245"/>
                  <a:gd name="T2" fmla="*/ 27 w 191"/>
                  <a:gd name="T3" fmla="*/ 70 h 245"/>
                  <a:gd name="T4" fmla="*/ 33 w 191"/>
                  <a:gd name="T5" fmla="*/ 65 h 245"/>
                  <a:gd name="T6" fmla="*/ 45 w 191"/>
                  <a:gd name="T7" fmla="*/ 67 h 245"/>
                  <a:gd name="T8" fmla="*/ 64 w 191"/>
                  <a:gd name="T9" fmla="*/ 93 h 245"/>
                  <a:gd name="T10" fmla="*/ 81 w 191"/>
                  <a:gd name="T11" fmla="*/ 124 h 245"/>
                  <a:gd name="T12" fmla="*/ 107 w 191"/>
                  <a:gd name="T13" fmla="*/ 144 h 245"/>
                  <a:gd name="T14" fmla="*/ 126 w 191"/>
                  <a:gd name="T15" fmla="*/ 151 h 245"/>
                  <a:gd name="T16" fmla="*/ 132 w 191"/>
                  <a:gd name="T17" fmla="*/ 158 h 245"/>
                  <a:gd name="T18" fmla="*/ 135 w 191"/>
                  <a:gd name="T19" fmla="*/ 164 h 245"/>
                  <a:gd name="T20" fmla="*/ 139 w 191"/>
                  <a:gd name="T21" fmla="*/ 170 h 245"/>
                  <a:gd name="T22" fmla="*/ 151 w 191"/>
                  <a:gd name="T23" fmla="*/ 175 h 245"/>
                  <a:gd name="T24" fmla="*/ 154 w 191"/>
                  <a:gd name="T25" fmla="*/ 199 h 245"/>
                  <a:gd name="T26" fmla="*/ 150 w 191"/>
                  <a:gd name="T27" fmla="*/ 210 h 245"/>
                  <a:gd name="T28" fmla="*/ 97 w 191"/>
                  <a:gd name="T29" fmla="*/ 217 h 245"/>
                  <a:gd name="T30" fmla="*/ 100 w 191"/>
                  <a:gd name="T31" fmla="*/ 225 h 245"/>
                  <a:gd name="T32" fmla="*/ 140 w 191"/>
                  <a:gd name="T33" fmla="*/ 238 h 245"/>
                  <a:gd name="T34" fmla="*/ 140 w 191"/>
                  <a:gd name="T35" fmla="*/ 219 h 245"/>
                  <a:gd name="T36" fmla="*/ 160 w 191"/>
                  <a:gd name="T37" fmla="*/ 215 h 245"/>
                  <a:gd name="T38" fmla="*/ 173 w 191"/>
                  <a:gd name="T39" fmla="*/ 190 h 245"/>
                  <a:gd name="T40" fmla="*/ 166 w 191"/>
                  <a:gd name="T41" fmla="*/ 180 h 245"/>
                  <a:gd name="T42" fmla="*/ 166 w 191"/>
                  <a:gd name="T43" fmla="*/ 166 h 245"/>
                  <a:gd name="T44" fmla="*/ 177 w 191"/>
                  <a:gd name="T45" fmla="*/ 162 h 245"/>
                  <a:gd name="T46" fmla="*/ 190 w 191"/>
                  <a:gd name="T47" fmla="*/ 172 h 245"/>
                  <a:gd name="T48" fmla="*/ 187 w 191"/>
                  <a:gd name="T49" fmla="*/ 159 h 245"/>
                  <a:gd name="T50" fmla="*/ 170 w 191"/>
                  <a:gd name="T51" fmla="*/ 144 h 245"/>
                  <a:gd name="T52" fmla="*/ 160 w 191"/>
                  <a:gd name="T53" fmla="*/ 140 h 245"/>
                  <a:gd name="T54" fmla="*/ 158 w 191"/>
                  <a:gd name="T55" fmla="*/ 132 h 245"/>
                  <a:gd name="T56" fmla="*/ 132 w 191"/>
                  <a:gd name="T57" fmla="*/ 120 h 245"/>
                  <a:gd name="T58" fmla="*/ 121 w 191"/>
                  <a:gd name="T59" fmla="*/ 109 h 245"/>
                  <a:gd name="T60" fmla="*/ 117 w 191"/>
                  <a:gd name="T61" fmla="*/ 93 h 245"/>
                  <a:gd name="T62" fmla="*/ 96 w 191"/>
                  <a:gd name="T63" fmla="*/ 75 h 245"/>
                  <a:gd name="T64" fmla="*/ 89 w 191"/>
                  <a:gd name="T65" fmla="*/ 62 h 245"/>
                  <a:gd name="T66" fmla="*/ 93 w 191"/>
                  <a:gd name="T67" fmla="*/ 46 h 245"/>
                  <a:gd name="T68" fmla="*/ 104 w 191"/>
                  <a:gd name="T69" fmla="*/ 39 h 245"/>
                  <a:gd name="T70" fmla="*/ 112 w 191"/>
                  <a:gd name="T71" fmla="*/ 32 h 245"/>
                  <a:gd name="T72" fmla="*/ 115 w 191"/>
                  <a:gd name="T73" fmla="*/ 22 h 245"/>
                  <a:gd name="T74" fmla="*/ 108 w 191"/>
                  <a:gd name="T75" fmla="*/ 18 h 245"/>
                  <a:gd name="T76" fmla="*/ 107 w 191"/>
                  <a:gd name="T77" fmla="*/ 7 h 245"/>
                  <a:gd name="T78" fmla="*/ 92 w 191"/>
                  <a:gd name="T79" fmla="*/ 8 h 245"/>
                  <a:gd name="T80" fmla="*/ 85 w 191"/>
                  <a:gd name="T81" fmla="*/ 4 h 245"/>
                  <a:gd name="T82" fmla="*/ 73 w 191"/>
                  <a:gd name="T83" fmla="*/ 3 h 245"/>
                  <a:gd name="T84" fmla="*/ 66 w 191"/>
                  <a:gd name="T85" fmla="*/ 1 h 245"/>
                  <a:gd name="T86" fmla="*/ 61 w 191"/>
                  <a:gd name="T87" fmla="*/ 7 h 245"/>
                  <a:gd name="T88" fmla="*/ 65 w 191"/>
                  <a:gd name="T89" fmla="*/ 11 h 245"/>
                  <a:gd name="T90" fmla="*/ 58 w 191"/>
                  <a:gd name="T91" fmla="*/ 12 h 245"/>
                  <a:gd name="T92" fmla="*/ 50 w 191"/>
                  <a:gd name="T93" fmla="*/ 16 h 245"/>
                  <a:gd name="T94" fmla="*/ 45 w 191"/>
                  <a:gd name="T95" fmla="*/ 20 h 245"/>
                  <a:gd name="T96" fmla="*/ 43 w 191"/>
                  <a:gd name="T97" fmla="*/ 27 h 245"/>
                  <a:gd name="T98" fmla="*/ 39 w 191"/>
                  <a:gd name="T99" fmla="*/ 30 h 245"/>
                  <a:gd name="T100" fmla="*/ 27 w 191"/>
                  <a:gd name="T101" fmla="*/ 22 h 245"/>
                  <a:gd name="T102" fmla="*/ 25 w 191"/>
                  <a:gd name="T103" fmla="*/ 26 h 245"/>
                  <a:gd name="T104" fmla="*/ 16 w 191"/>
                  <a:gd name="T105" fmla="*/ 31 h 245"/>
                  <a:gd name="T106" fmla="*/ 7 w 191"/>
                  <a:gd name="T107" fmla="*/ 44 h 245"/>
                  <a:gd name="T108" fmla="*/ 2 w 191"/>
                  <a:gd name="T109" fmla="*/ 47 h 245"/>
                  <a:gd name="T110" fmla="*/ 0 w 191"/>
                  <a:gd name="T111" fmla="*/ 53 h 245"/>
                  <a:gd name="T112" fmla="*/ 4 w 191"/>
                  <a:gd name="T113" fmla="*/ 57 h 245"/>
                  <a:gd name="T114" fmla="*/ 3 w 191"/>
                  <a:gd name="T115" fmla="*/ 69 h 245"/>
                  <a:gd name="T116" fmla="*/ 12 w 191"/>
                  <a:gd name="T117" fmla="*/ 70 h 245"/>
                  <a:gd name="T118" fmla="*/ 7 w 191"/>
                  <a:gd name="T119" fmla="*/ 77 h 245"/>
                  <a:gd name="T120" fmla="*/ 11 w 191"/>
                  <a:gd name="T121" fmla="*/ 81 h 2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1" h="245">
                    <a:moveTo>
                      <a:pt x="11" y="81"/>
                    </a:moveTo>
                    <a:lnTo>
                      <a:pt x="16" y="81"/>
                    </a:lnTo>
                    <a:lnTo>
                      <a:pt x="19" y="81"/>
                    </a:lnTo>
                    <a:lnTo>
                      <a:pt x="22" y="79"/>
                    </a:lnTo>
                    <a:lnTo>
                      <a:pt x="23" y="78"/>
                    </a:lnTo>
                    <a:lnTo>
                      <a:pt x="25" y="77"/>
                    </a:lnTo>
                    <a:lnTo>
                      <a:pt x="26" y="73"/>
                    </a:lnTo>
                    <a:lnTo>
                      <a:pt x="27" y="70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5" y="67"/>
                    </a:lnTo>
                    <a:lnTo>
                      <a:pt x="49" y="70"/>
                    </a:lnTo>
                    <a:lnTo>
                      <a:pt x="56" y="77"/>
                    </a:lnTo>
                    <a:lnTo>
                      <a:pt x="60" y="85"/>
                    </a:lnTo>
                    <a:lnTo>
                      <a:pt x="64" y="93"/>
                    </a:lnTo>
                    <a:lnTo>
                      <a:pt x="70" y="109"/>
                    </a:lnTo>
                    <a:lnTo>
                      <a:pt x="76" y="116"/>
                    </a:lnTo>
                    <a:lnTo>
                      <a:pt x="78" y="120"/>
                    </a:lnTo>
                    <a:lnTo>
                      <a:pt x="81" y="124"/>
                    </a:lnTo>
                    <a:lnTo>
                      <a:pt x="86" y="124"/>
                    </a:lnTo>
                    <a:lnTo>
                      <a:pt x="96" y="133"/>
                    </a:lnTo>
                    <a:lnTo>
                      <a:pt x="103" y="140"/>
                    </a:lnTo>
                    <a:lnTo>
                      <a:pt x="107" y="144"/>
                    </a:lnTo>
                    <a:lnTo>
                      <a:pt x="113" y="147"/>
                    </a:lnTo>
                    <a:lnTo>
                      <a:pt x="119" y="148"/>
                    </a:lnTo>
                    <a:lnTo>
                      <a:pt x="123" y="149"/>
                    </a:lnTo>
                    <a:lnTo>
                      <a:pt x="126" y="151"/>
                    </a:lnTo>
                    <a:lnTo>
                      <a:pt x="128" y="152"/>
                    </a:lnTo>
                    <a:lnTo>
                      <a:pt x="128" y="158"/>
                    </a:lnTo>
                    <a:lnTo>
                      <a:pt x="131" y="158"/>
                    </a:lnTo>
                    <a:lnTo>
                      <a:pt x="132" y="158"/>
                    </a:lnTo>
                    <a:lnTo>
                      <a:pt x="135" y="159"/>
                    </a:lnTo>
                    <a:lnTo>
                      <a:pt x="136" y="160"/>
                    </a:lnTo>
                    <a:lnTo>
                      <a:pt x="136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6" y="168"/>
                    </a:lnTo>
                    <a:lnTo>
                      <a:pt x="138" y="170"/>
                    </a:lnTo>
                    <a:lnTo>
                      <a:pt x="139" y="170"/>
                    </a:lnTo>
                    <a:lnTo>
                      <a:pt x="144" y="171"/>
                    </a:lnTo>
                    <a:lnTo>
                      <a:pt x="148" y="172"/>
                    </a:lnTo>
                    <a:lnTo>
                      <a:pt x="150" y="174"/>
                    </a:lnTo>
                    <a:lnTo>
                      <a:pt x="151" y="175"/>
                    </a:lnTo>
                    <a:lnTo>
                      <a:pt x="154" y="182"/>
                    </a:lnTo>
                    <a:lnTo>
                      <a:pt x="154" y="191"/>
                    </a:lnTo>
                    <a:lnTo>
                      <a:pt x="154" y="197"/>
                    </a:lnTo>
                    <a:lnTo>
                      <a:pt x="154" y="199"/>
                    </a:lnTo>
                    <a:lnTo>
                      <a:pt x="152" y="202"/>
                    </a:lnTo>
                    <a:lnTo>
                      <a:pt x="151" y="202"/>
                    </a:lnTo>
                    <a:lnTo>
                      <a:pt x="150" y="206"/>
                    </a:lnTo>
                    <a:lnTo>
                      <a:pt x="150" y="210"/>
                    </a:lnTo>
                    <a:lnTo>
                      <a:pt x="148" y="217"/>
                    </a:lnTo>
                    <a:lnTo>
                      <a:pt x="136" y="218"/>
                    </a:lnTo>
                    <a:lnTo>
                      <a:pt x="121" y="218"/>
                    </a:lnTo>
                    <a:lnTo>
                      <a:pt x="97" y="217"/>
                    </a:lnTo>
                    <a:lnTo>
                      <a:pt x="97" y="218"/>
                    </a:lnTo>
                    <a:lnTo>
                      <a:pt x="99" y="221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8" y="230"/>
                    </a:lnTo>
                    <a:lnTo>
                      <a:pt x="119" y="236"/>
                    </a:lnTo>
                    <a:lnTo>
                      <a:pt x="139" y="245"/>
                    </a:lnTo>
                    <a:lnTo>
                      <a:pt x="140" y="238"/>
                    </a:lnTo>
                    <a:lnTo>
                      <a:pt x="140" y="230"/>
                    </a:lnTo>
                    <a:lnTo>
                      <a:pt x="142" y="224"/>
                    </a:lnTo>
                    <a:lnTo>
                      <a:pt x="140" y="225"/>
                    </a:lnTo>
                    <a:lnTo>
                      <a:pt x="140" y="219"/>
                    </a:lnTo>
                    <a:lnTo>
                      <a:pt x="144" y="219"/>
                    </a:lnTo>
                    <a:lnTo>
                      <a:pt x="148" y="219"/>
                    </a:lnTo>
                    <a:lnTo>
                      <a:pt x="156" y="222"/>
                    </a:lnTo>
                    <a:lnTo>
                      <a:pt x="160" y="215"/>
                    </a:lnTo>
                    <a:lnTo>
                      <a:pt x="166" y="205"/>
                    </a:lnTo>
                    <a:lnTo>
                      <a:pt x="169" y="199"/>
                    </a:lnTo>
                    <a:lnTo>
                      <a:pt x="171" y="194"/>
                    </a:lnTo>
                    <a:lnTo>
                      <a:pt x="173" y="190"/>
                    </a:lnTo>
                    <a:lnTo>
                      <a:pt x="171" y="186"/>
                    </a:lnTo>
                    <a:lnTo>
                      <a:pt x="171" y="184"/>
                    </a:lnTo>
                    <a:lnTo>
                      <a:pt x="169" y="182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63" y="174"/>
                    </a:lnTo>
                    <a:lnTo>
                      <a:pt x="165" y="170"/>
                    </a:lnTo>
                    <a:lnTo>
                      <a:pt x="166" y="166"/>
                    </a:lnTo>
                    <a:lnTo>
                      <a:pt x="169" y="163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7" y="162"/>
                    </a:lnTo>
                    <a:lnTo>
                      <a:pt x="179" y="164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90" y="172"/>
                    </a:lnTo>
                    <a:lnTo>
                      <a:pt x="191" y="171"/>
                    </a:lnTo>
                    <a:lnTo>
                      <a:pt x="191" y="168"/>
                    </a:lnTo>
                    <a:lnTo>
                      <a:pt x="190" y="166"/>
                    </a:lnTo>
                    <a:lnTo>
                      <a:pt x="187" y="159"/>
                    </a:lnTo>
                    <a:lnTo>
                      <a:pt x="185" y="155"/>
                    </a:lnTo>
                    <a:lnTo>
                      <a:pt x="178" y="149"/>
                    </a:lnTo>
                    <a:lnTo>
                      <a:pt x="171" y="144"/>
                    </a:lnTo>
                    <a:lnTo>
                      <a:pt x="170" y="144"/>
                    </a:lnTo>
                    <a:lnTo>
                      <a:pt x="169" y="144"/>
                    </a:lnTo>
                    <a:lnTo>
                      <a:pt x="165" y="144"/>
                    </a:lnTo>
                    <a:lnTo>
                      <a:pt x="163" y="141"/>
                    </a:lnTo>
                    <a:lnTo>
                      <a:pt x="160" y="140"/>
                    </a:lnTo>
                    <a:lnTo>
                      <a:pt x="156" y="137"/>
                    </a:lnTo>
                    <a:lnTo>
                      <a:pt x="158" y="136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56" y="127"/>
                    </a:lnTo>
                    <a:lnTo>
                      <a:pt x="144" y="125"/>
                    </a:lnTo>
                    <a:lnTo>
                      <a:pt x="135" y="123"/>
                    </a:lnTo>
                    <a:lnTo>
                      <a:pt x="132" y="120"/>
                    </a:lnTo>
                    <a:lnTo>
                      <a:pt x="128" y="118"/>
                    </a:lnTo>
                    <a:lnTo>
                      <a:pt x="126" y="114"/>
                    </a:lnTo>
                    <a:lnTo>
                      <a:pt x="123" y="110"/>
                    </a:lnTo>
                    <a:lnTo>
                      <a:pt x="121" y="109"/>
                    </a:lnTo>
                    <a:lnTo>
                      <a:pt x="121" y="106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7" y="93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05" y="81"/>
                    </a:lnTo>
                    <a:lnTo>
                      <a:pt x="96" y="75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2"/>
                    </a:lnTo>
                    <a:lnTo>
                      <a:pt x="93" y="55"/>
                    </a:lnTo>
                    <a:lnTo>
                      <a:pt x="97" y="48"/>
                    </a:lnTo>
                    <a:lnTo>
                      <a:pt x="95" y="4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0"/>
                    </a:lnTo>
                    <a:lnTo>
                      <a:pt x="99" y="39"/>
                    </a:lnTo>
                    <a:lnTo>
                      <a:pt x="104" y="39"/>
                    </a:lnTo>
                    <a:lnTo>
                      <a:pt x="109" y="38"/>
                    </a:lnTo>
                    <a:lnTo>
                      <a:pt x="115" y="36"/>
                    </a:lnTo>
                    <a:lnTo>
                      <a:pt x="113" y="35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3" y="27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7" y="16"/>
                    </a:lnTo>
                    <a:lnTo>
                      <a:pt x="108" y="12"/>
                    </a:lnTo>
                    <a:lnTo>
                      <a:pt x="111" y="7"/>
                    </a:lnTo>
                    <a:lnTo>
                      <a:pt x="107" y="7"/>
                    </a:lnTo>
                    <a:lnTo>
                      <a:pt x="99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7"/>
                    </a:lnTo>
                    <a:lnTo>
                      <a:pt x="89" y="5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1" y="15"/>
                    </a:lnTo>
                    <a:lnTo>
                      <a:pt x="60" y="13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3" y="12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0" y="26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19" y="30"/>
                    </a:lnTo>
                    <a:lnTo>
                      <a:pt x="16" y="31"/>
                    </a:lnTo>
                    <a:lnTo>
                      <a:pt x="12" y="34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7" y="71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4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10" y="79"/>
                    </a:lnTo>
                    <a:lnTo>
                      <a:pt x="11" y="8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301"/>
              <p:cNvSpPr>
                <a:spLocks noEditPoints="1"/>
              </p:cNvSpPr>
              <p:nvPr/>
            </p:nvSpPr>
            <p:spPr bwMode="auto">
              <a:xfrm>
                <a:off x="3199" y="2053"/>
                <a:ext cx="23" cy="78"/>
              </a:xfrm>
              <a:custGeom>
                <a:avLst/>
                <a:gdLst>
                  <a:gd name="T0" fmla="*/ 3 w 24"/>
                  <a:gd name="T1" fmla="*/ 25 h 78"/>
                  <a:gd name="T2" fmla="*/ 3 w 24"/>
                  <a:gd name="T3" fmla="*/ 34 h 78"/>
                  <a:gd name="T4" fmla="*/ 7 w 24"/>
                  <a:gd name="T5" fmla="*/ 24 h 78"/>
                  <a:gd name="T6" fmla="*/ 20 w 24"/>
                  <a:gd name="T7" fmla="*/ 13 h 78"/>
                  <a:gd name="T8" fmla="*/ 19 w 24"/>
                  <a:gd name="T9" fmla="*/ 17 h 78"/>
                  <a:gd name="T10" fmla="*/ 20 w 24"/>
                  <a:gd name="T11" fmla="*/ 24 h 78"/>
                  <a:gd name="T12" fmla="*/ 20 w 24"/>
                  <a:gd name="T13" fmla="*/ 28 h 78"/>
                  <a:gd name="T14" fmla="*/ 19 w 24"/>
                  <a:gd name="T15" fmla="*/ 39 h 78"/>
                  <a:gd name="T16" fmla="*/ 14 w 24"/>
                  <a:gd name="T17" fmla="*/ 39 h 78"/>
                  <a:gd name="T18" fmla="*/ 12 w 24"/>
                  <a:gd name="T19" fmla="*/ 36 h 78"/>
                  <a:gd name="T20" fmla="*/ 14 w 24"/>
                  <a:gd name="T21" fmla="*/ 28 h 78"/>
                  <a:gd name="T22" fmla="*/ 14 w 24"/>
                  <a:gd name="T23" fmla="*/ 17 h 78"/>
                  <a:gd name="T24" fmla="*/ 15 w 24"/>
                  <a:gd name="T25" fmla="*/ 15 h 78"/>
                  <a:gd name="T26" fmla="*/ 19 w 24"/>
                  <a:gd name="T27" fmla="*/ 13 h 78"/>
                  <a:gd name="T28" fmla="*/ 20 w 24"/>
                  <a:gd name="T29" fmla="*/ 12 h 78"/>
                  <a:gd name="T30" fmla="*/ 16 w 24"/>
                  <a:gd name="T31" fmla="*/ 1 h 78"/>
                  <a:gd name="T32" fmla="*/ 12 w 24"/>
                  <a:gd name="T33" fmla="*/ 7 h 78"/>
                  <a:gd name="T34" fmla="*/ 8 w 24"/>
                  <a:gd name="T35" fmla="*/ 11 h 78"/>
                  <a:gd name="T36" fmla="*/ 8 w 24"/>
                  <a:gd name="T37" fmla="*/ 16 h 78"/>
                  <a:gd name="T38" fmla="*/ 8 w 24"/>
                  <a:gd name="T39" fmla="*/ 20 h 78"/>
                  <a:gd name="T40" fmla="*/ 7 w 24"/>
                  <a:gd name="T41" fmla="*/ 24 h 78"/>
                  <a:gd name="T42" fmla="*/ 3 w 24"/>
                  <a:gd name="T43" fmla="*/ 34 h 78"/>
                  <a:gd name="T44" fmla="*/ 7 w 24"/>
                  <a:gd name="T45" fmla="*/ 73 h 78"/>
                  <a:gd name="T46" fmla="*/ 12 w 24"/>
                  <a:gd name="T47" fmla="*/ 69 h 78"/>
                  <a:gd name="T48" fmla="*/ 16 w 24"/>
                  <a:gd name="T49" fmla="*/ 58 h 78"/>
                  <a:gd name="T50" fmla="*/ 16 w 24"/>
                  <a:gd name="T51" fmla="*/ 51 h 78"/>
                  <a:gd name="T52" fmla="*/ 19 w 24"/>
                  <a:gd name="T53" fmla="*/ 39 h 78"/>
                  <a:gd name="T54" fmla="*/ 14 w 24"/>
                  <a:gd name="T55" fmla="*/ 39 h 78"/>
                  <a:gd name="T56" fmla="*/ 12 w 24"/>
                  <a:gd name="T57" fmla="*/ 36 h 78"/>
                  <a:gd name="T58" fmla="*/ 14 w 24"/>
                  <a:gd name="T59" fmla="*/ 28 h 78"/>
                  <a:gd name="T60" fmla="*/ 14 w 24"/>
                  <a:gd name="T61" fmla="*/ 17 h 78"/>
                  <a:gd name="T62" fmla="*/ 15 w 24"/>
                  <a:gd name="T63" fmla="*/ 15 h 78"/>
                  <a:gd name="T64" fmla="*/ 19 w 24"/>
                  <a:gd name="T65" fmla="*/ 13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7" y="24"/>
                    </a:moveTo>
                    <a:lnTo>
                      <a:pt x="3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8" y="29"/>
                    </a:lnTo>
                    <a:lnTo>
                      <a:pt x="7" y="24"/>
                    </a:lnTo>
                    <a:close/>
                    <a:moveTo>
                      <a:pt x="24" y="12"/>
                    </a:moveTo>
                    <a:lnTo>
                      <a:pt x="24" y="13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8"/>
                    </a:lnTo>
                    <a:lnTo>
                      <a:pt x="24" y="3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8" y="29"/>
                    </a:lnTo>
                    <a:lnTo>
                      <a:pt x="3" y="34"/>
                    </a:lnTo>
                    <a:lnTo>
                      <a:pt x="5" y="43"/>
                    </a:lnTo>
                    <a:lnTo>
                      <a:pt x="7" y="73"/>
                    </a:lnTo>
                    <a:lnTo>
                      <a:pt x="7" y="78"/>
                    </a:lnTo>
                    <a:lnTo>
                      <a:pt x="15" y="69"/>
                    </a:lnTo>
                    <a:lnTo>
                      <a:pt x="19" y="62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0" y="51"/>
                    </a:lnTo>
                    <a:lnTo>
                      <a:pt x="22" y="4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302"/>
              <p:cNvSpPr>
                <a:spLocks noEditPoints="1"/>
              </p:cNvSpPr>
              <p:nvPr/>
            </p:nvSpPr>
            <p:spPr bwMode="auto">
              <a:xfrm>
                <a:off x="2452" y="1505"/>
                <a:ext cx="66" cy="105"/>
              </a:xfrm>
              <a:custGeom>
                <a:avLst/>
                <a:gdLst>
                  <a:gd name="T0" fmla="*/ 55 w 66"/>
                  <a:gd name="T1" fmla="*/ 4 h 105"/>
                  <a:gd name="T2" fmla="*/ 45 w 66"/>
                  <a:gd name="T3" fmla="*/ 8 h 105"/>
                  <a:gd name="T4" fmla="*/ 43 w 66"/>
                  <a:gd name="T5" fmla="*/ 7 h 105"/>
                  <a:gd name="T6" fmla="*/ 33 w 66"/>
                  <a:gd name="T7" fmla="*/ 15 h 105"/>
                  <a:gd name="T8" fmla="*/ 36 w 66"/>
                  <a:gd name="T9" fmla="*/ 21 h 105"/>
                  <a:gd name="T10" fmla="*/ 27 w 66"/>
                  <a:gd name="T11" fmla="*/ 28 h 105"/>
                  <a:gd name="T12" fmla="*/ 20 w 66"/>
                  <a:gd name="T13" fmla="*/ 32 h 105"/>
                  <a:gd name="T14" fmla="*/ 12 w 66"/>
                  <a:gd name="T15" fmla="*/ 27 h 105"/>
                  <a:gd name="T16" fmla="*/ 9 w 66"/>
                  <a:gd name="T17" fmla="*/ 36 h 105"/>
                  <a:gd name="T18" fmla="*/ 14 w 66"/>
                  <a:gd name="T19" fmla="*/ 38 h 105"/>
                  <a:gd name="T20" fmla="*/ 14 w 66"/>
                  <a:gd name="T21" fmla="*/ 43 h 105"/>
                  <a:gd name="T22" fmla="*/ 4 w 66"/>
                  <a:gd name="T23" fmla="*/ 44 h 105"/>
                  <a:gd name="T24" fmla="*/ 2 w 66"/>
                  <a:gd name="T25" fmla="*/ 50 h 105"/>
                  <a:gd name="T26" fmla="*/ 6 w 66"/>
                  <a:gd name="T27" fmla="*/ 58 h 105"/>
                  <a:gd name="T28" fmla="*/ 13 w 66"/>
                  <a:gd name="T29" fmla="*/ 73 h 105"/>
                  <a:gd name="T30" fmla="*/ 2 w 66"/>
                  <a:gd name="T31" fmla="*/ 89 h 105"/>
                  <a:gd name="T32" fmla="*/ 2 w 66"/>
                  <a:gd name="T33" fmla="*/ 94 h 105"/>
                  <a:gd name="T34" fmla="*/ 5 w 66"/>
                  <a:gd name="T35" fmla="*/ 98 h 105"/>
                  <a:gd name="T36" fmla="*/ 12 w 66"/>
                  <a:gd name="T37" fmla="*/ 104 h 105"/>
                  <a:gd name="T38" fmla="*/ 16 w 66"/>
                  <a:gd name="T39" fmla="*/ 100 h 105"/>
                  <a:gd name="T40" fmla="*/ 20 w 66"/>
                  <a:gd name="T41" fmla="*/ 98 h 105"/>
                  <a:gd name="T42" fmla="*/ 23 w 66"/>
                  <a:gd name="T43" fmla="*/ 104 h 105"/>
                  <a:gd name="T44" fmla="*/ 28 w 66"/>
                  <a:gd name="T45" fmla="*/ 101 h 105"/>
                  <a:gd name="T46" fmla="*/ 36 w 66"/>
                  <a:gd name="T47" fmla="*/ 94 h 105"/>
                  <a:gd name="T48" fmla="*/ 44 w 66"/>
                  <a:gd name="T49" fmla="*/ 94 h 105"/>
                  <a:gd name="T50" fmla="*/ 49 w 66"/>
                  <a:gd name="T51" fmla="*/ 86 h 105"/>
                  <a:gd name="T52" fmla="*/ 55 w 66"/>
                  <a:gd name="T53" fmla="*/ 81 h 105"/>
                  <a:gd name="T54" fmla="*/ 60 w 66"/>
                  <a:gd name="T55" fmla="*/ 85 h 105"/>
                  <a:gd name="T56" fmla="*/ 60 w 66"/>
                  <a:gd name="T57" fmla="*/ 81 h 105"/>
                  <a:gd name="T58" fmla="*/ 62 w 66"/>
                  <a:gd name="T59" fmla="*/ 75 h 105"/>
                  <a:gd name="T60" fmla="*/ 63 w 66"/>
                  <a:gd name="T61" fmla="*/ 66 h 105"/>
                  <a:gd name="T62" fmla="*/ 60 w 66"/>
                  <a:gd name="T63" fmla="*/ 48 h 105"/>
                  <a:gd name="T64" fmla="*/ 66 w 66"/>
                  <a:gd name="T65" fmla="*/ 35 h 105"/>
                  <a:gd name="T66" fmla="*/ 49 w 66"/>
                  <a:gd name="T67" fmla="*/ 35 h 105"/>
                  <a:gd name="T68" fmla="*/ 47 w 66"/>
                  <a:gd name="T69" fmla="*/ 34 h 105"/>
                  <a:gd name="T70" fmla="*/ 43 w 66"/>
                  <a:gd name="T71" fmla="*/ 30 h 105"/>
                  <a:gd name="T72" fmla="*/ 40 w 66"/>
                  <a:gd name="T73" fmla="*/ 27 h 105"/>
                  <a:gd name="T74" fmla="*/ 43 w 66"/>
                  <a:gd name="T75" fmla="*/ 21 h 105"/>
                  <a:gd name="T76" fmla="*/ 47 w 66"/>
                  <a:gd name="T77" fmla="*/ 17 h 105"/>
                  <a:gd name="T78" fmla="*/ 51 w 66"/>
                  <a:gd name="T79" fmla="*/ 11 h 105"/>
                  <a:gd name="T80" fmla="*/ 24 w 66"/>
                  <a:gd name="T81" fmla="*/ 52 h 105"/>
                  <a:gd name="T82" fmla="*/ 20 w 66"/>
                  <a:gd name="T83" fmla="*/ 58 h 105"/>
                  <a:gd name="T84" fmla="*/ 20 w 66"/>
                  <a:gd name="T85" fmla="*/ 52 h 105"/>
                  <a:gd name="T86" fmla="*/ 23 w 66"/>
                  <a:gd name="T87" fmla="*/ 70 h 105"/>
                  <a:gd name="T88" fmla="*/ 18 w 66"/>
                  <a:gd name="T89" fmla="*/ 75 h 105"/>
                  <a:gd name="T90" fmla="*/ 20 w 66"/>
                  <a:gd name="T91" fmla="*/ 71 h 1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" h="105">
                    <a:moveTo>
                      <a:pt x="55" y="9"/>
                    </a:moveTo>
                    <a:lnTo>
                      <a:pt x="56" y="7"/>
                    </a:lnTo>
                    <a:lnTo>
                      <a:pt x="55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36" y="5"/>
                    </a:lnTo>
                    <a:lnTo>
                      <a:pt x="36" y="13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10" y="31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12" y="58"/>
                    </a:lnTo>
                    <a:lnTo>
                      <a:pt x="20" y="58"/>
                    </a:lnTo>
                    <a:lnTo>
                      <a:pt x="13" y="73"/>
                    </a:lnTo>
                    <a:lnTo>
                      <a:pt x="10" y="79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5" y="98"/>
                    </a:lnTo>
                    <a:lnTo>
                      <a:pt x="9" y="98"/>
                    </a:lnTo>
                    <a:lnTo>
                      <a:pt x="6" y="104"/>
                    </a:lnTo>
                    <a:lnTo>
                      <a:pt x="12" y="104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20" y="98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4"/>
                    </a:lnTo>
                    <a:lnTo>
                      <a:pt x="25" y="105"/>
                    </a:lnTo>
                    <a:lnTo>
                      <a:pt x="28" y="104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32" y="97"/>
                    </a:lnTo>
                    <a:lnTo>
                      <a:pt x="36" y="94"/>
                    </a:lnTo>
                    <a:lnTo>
                      <a:pt x="37" y="93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5" y="94"/>
                    </a:lnTo>
                    <a:lnTo>
                      <a:pt x="45" y="86"/>
                    </a:lnTo>
                    <a:lnTo>
                      <a:pt x="49" y="86"/>
                    </a:lnTo>
                    <a:lnTo>
                      <a:pt x="53" y="86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8" y="83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0" y="81"/>
                    </a:lnTo>
                    <a:lnTo>
                      <a:pt x="58" y="79"/>
                    </a:lnTo>
                    <a:lnTo>
                      <a:pt x="59" y="78"/>
                    </a:lnTo>
                    <a:lnTo>
                      <a:pt x="62" y="75"/>
                    </a:lnTo>
                    <a:lnTo>
                      <a:pt x="63" y="73"/>
                    </a:lnTo>
                    <a:lnTo>
                      <a:pt x="64" y="70"/>
                    </a:lnTo>
                    <a:lnTo>
                      <a:pt x="63" y="66"/>
                    </a:lnTo>
                    <a:lnTo>
                      <a:pt x="60" y="61"/>
                    </a:lnTo>
                    <a:lnTo>
                      <a:pt x="59" y="55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2" y="39"/>
                    </a:lnTo>
                    <a:lnTo>
                      <a:pt x="66" y="35"/>
                    </a:lnTo>
                    <a:lnTo>
                      <a:pt x="58" y="36"/>
                    </a:lnTo>
                    <a:lnTo>
                      <a:pt x="53" y="32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3"/>
                    </a:lnTo>
                    <a:lnTo>
                      <a:pt x="51" y="11"/>
                    </a:lnTo>
                    <a:lnTo>
                      <a:pt x="55" y="9"/>
                    </a:lnTo>
                    <a:close/>
                    <a:moveTo>
                      <a:pt x="23" y="52"/>
                    </a:moveTo>
                    <a:lnTo>
                      <a:pt x="24" y="52"/>
                    </a:lnTo>
                    <a:lnTo>
                      <a:pt x="24" y="54"/>
                    </a:lnTo>
                    <a:lnTo>
                      <a:pt x="23" y="55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close/>
                    <a:moveTo>
                      <a:pt x="23" y="70"/>
                    </a:moveTo>
                    <a:lnTo>
                      <a:pt x="23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20" y="71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303"/>
              <p:cNvSpPr>
                <a:spLocks/>
              </p:cNvSpPr>
              <p:nvPr/>
            </p:nvSpPr>
            <p:spPr bwMode="auto">
              <a:xfrm>
                <a:off x="3275" y="1952"/>
                <a:ext cx="165" cy="180"/>
              </a:xfrm>
              <a:custGeom>
                <a:avLst/>
                <a:gdLst>
                  <a:gd name="T0" fmla="*/ 161 w 165"/>
                  <a:gd name="T1" fmla="*/ 143 h 180"/>
                  <a:gd name="T2" fmla="*/ 155 w 165"/>
                  <a:gd name="T3" fmla="*/ 136 h 180"/>
                  <a:gd name="T4" fmla="*/ 156 w 165"/>
                  <a:gd name="T5" fmla="*/ 126 h 180"/>
                  <a:gd name="T6" fmla="*/ 147 w 165"/>
                  <a:gd name="T7" fmla="*/ 113 h 180"/>
                  <a:gd name="T8" fmla="*/ 141 w 165"/>
                  <a:gd name="T9" fmla="*/ 106 h 180"/>
                  <a:gd name="T10" fmla="*/ 134 w 165"/>
                  <a:gd name="T11" fmla="*/ 105 h 180"/>
                  <a:gd name="T12" fmla="*/ 136 w 165"/>
                  <a:gd name="T13" fmla="*/ 101 h 180"/>
                  <a:gd name="T14" fmla="*/ 126 w 165"/>
                  <a:gd name="T15" fmla="*/ 90 h 180"/>
                  <a:gd name="T16" fmla="*/ 120 w 165"/>
                  <a:gd name="T17" fmla="*/ 86 h 180"/>
                  <a:gd name="T18" fmla="*/ 114 w 165"/>
                  <a:gd name="T19" fmla="*/ 74 h 180"/>
                  <a:gd name="T20" fmla="*/ 112 w 165"/>
                  <a:gd name="T21" fmla="*/ 69 h 180"/>
                  <a:gd name="T22" fmla="*/ 112 w 165"/>
                  <a:gd name="T23" fmla="*/ 63 h 180"/>
                  <a:gd name="T24" fmla="*/ 113 w 165"/>
                  <a:gd name="T25" fmla="*/ 60 h 180"/>
                  <a:gd name="T26" fmla="*/ 114 w 165"/>
                  <a:gd name="T27" fmla="*/ 56 h 180"/>
                  <a:gd name="T28" fmla="*/ 118 w 165"/>
                  <a:gd name="T29" fmla="*/ 55 h 180"/>
                  <a:gd name="T30" fmla="*/ 118 w 165"/>
                  <a:gd name="T31" fmla="*/ 48 h 180"/>
                  <a:gd name="T32" fmla="*/ 117 w 165"/>
                  <a:gd name="T33" fmla="*/ 43 h 180"/>
                  <a:gd name="T34" fmla="*/ 125 w 165"/>
                  <a:gd name="T35" fmla="*/ 42 h 180"/>
                  <a:gd name="T36" fmla="*/ 125 w 165"/>
                  <a:gd name="T37" fmla="*/ 39 h 180"/>
                  <a:gd name="T38" fmla="*/ 118 w 165"/>
                  <a:gd name="T39" fmla="*/ 39 h 180"/>
                  <a:gd name="T40" fmla="*/ 110 w 165"/>
                  <a:gd name="T41" fmla="*/ 35 h 180"/>
                  <a:gd name="T42" fmla="*/ 107 w 165"/>
                  <a:gd name="T43" fmla="*/ 35 h 180"/>
                  <a:gd name="T44" fmla="*/ 102 w 165"/>
                  <a:gd name="T45" fmla="*/ 32 h 180"/>
                  <a:gd name="T46" fmla="*/ 101 w 165"/>
                  <a:gd name="T47" fmla="*/ 27 h 180"/>
                  <a:gd name="T48" fmla="*/ 98 w 165"/>
                  <a:gd name="T49" fmla="*/ 21 h 180"/>
                  <a:gd name="T50" fmla="*/ 95 w 165"/>
                  <a:gd name="T51" fmla="*/ 17 h 180"/>
                  <a:gd name="T52" fmla="*/ 94 w 165"/>
                  <a:gd name="T53" fmla="*/ 8 h 180"/>
                  <a:gd name="T54" fmla="*/ 81 w 165"/>
                  <a:gd name="T55" fmla="*/ 7 h 180"/>
                  <a:gd name="T56" fmla="*/ 74 w 165"/>
                  <a:gd name="T57" fmla="*/ 1 h 180"/>
                  <a:gd name="T58" fmla="*/ 68 w 165"/>
                  <a:gd name="T59" fmla="*/ 5 h 180"/>
                  <a:gd name="T60" fmla="*/ 62 w 165"/>
                  <a:gd name="T61" fmla="*/ 3 h 180"/>
                  <a:gd name="T62" fmla="*/ 56 w 165"/>
                  <a:gd name="T63" fmla="*/ 4 h 180"/>
                  <a:gd name="T64" fmla="*/ 54 w 165"/>
                  <a:gd name="T65" fmla="*/ 15 h 180"/>
                  <a:gd name="T66" fmla="*/ 44 w 165"/>
                  <a:gd name="T67" fmla="*/ 21 h 180"/>
                  <a:gd name="T68" fmla="*/ 44 w 165"/>
                  <a:gd name="T69" fmla="*/ 31 h 180"/>
                  <a:gd name="T70" fmla="*/ 44 w 165"/>
                  <a:gd name="T71" fmla="*/ 36 h 180"/>
                  <a:gd name="T72" fmla="*/ 42 w 165"/>
                  <a:gd name="T73" fmla="*/ 42 h 180"/>
                  <a:gd name="T74" fmla="*/ 42 w 165"/>
                  <a:gd name="T75" fmla="*/ 54 h 180"/>
                  <a:gd name="T76" fmla="*/ 36 w 165"/>
                  <a:gd name="T77" fmla="*/ 67 h 180"/>
                  <a:gd name="T78" fmla="*/ 9 w 165"/>
                  <a:gd name="T79" fmla="*/ 125 h 180"/>
                  <a:gd name="T80" fmla="*/ 68 w 165"/>
                  <a:gd name="T81" fmla="*/ 157 h 180"/>
                  <a:gd name="T82" fmla="*/ 114 w 165"/>
                  <a:gd name="T83" fmla="*/ 180 h 180"/>
                  <a:gd name="T84" fmla="*/ 128 w 165"/>
                  <a:gd name="T85" fmla="*/ 170 h 180"/>
                  <a:gd name="T86" fmla="*/ 138 w 165"/>
                  <a:gd name="T87" fmla="*/ 155 h 180"/>
                  <a:gd name="T88" fmla="*/ 145 w 165"/>
                  <a:gd name="T89" fmla="*/ 155 h 180"/>
                  <a:gd name="T90" fmla="*/ 159 w 165"/>
                  <a:gd name="T91" fmla="*/ 157 h 180"/>
                  <a:gd name="T92" fmla="*/ 164 w 165"/>
                  <a:gd name="T93" fmla="*/ 157 h 1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5" h="180">
                    <a:moveTo>
                      <a:pt x="165" y="156"/>
                    </a:moveTo>
                    <a:lnTo>
                      <a:pt x="161" y="152"/>
                    </a:lnTo>
                    <a:lnTo>
                      <a:pt x="161" y="143"/>
                    </a:lnTo>
                    <a:lnTo>
                      <a:pt x="156" y="143"/>
                    </a:lnTo>
                    <a:lnTo>
                      <a:pt x="156" y="139"/>
                    </a:lnTo>
                    <a:lnTo>
                      <a:pt x="155" y="136"/>
                    </a:lnTo>
                    <a:lnTo>
                      <a:pt x="155" y="133"/>
                    </a:lnTo>
                    <a:lnTo>
                      <a:pt x="155" y="129"/>
                    </a:lnTo>
                    <a:lnTo>
                      <a:pt x="156" y="126"/>
                    </a:lnTo>
                    <a:lnTo>
                      <a:pt x="155" y="124"/>
                    </a:lnTo>
                    <a:lnTo>
                      <a:pt x="151" y="118"/>
                    </a:lnTo>
                    <a:lnTo>
                      <a:pt x="147" y="113"/>
                    </a:lnTo>
                    <a:lnTo>
                      <a:pt x="144" y="109"/>
                    </a:lnTo>
                    <a:lnTo>
                      <a:pt x="142" y="106"/>
                    </a:lnTo>
                    <a:lnTo>
                      <a:pt x="141" y="106"/>
                    </a:lnTo>
                    <a:lnTo>
                      <a:pt x="136" y="106"/>
                    </a:lnTo>
                    <a:lnTo>
                      <a:pt x="133" y="106"/>
                    </a:lnTo>
                    <a:lnTo>
                      <a:pt x="134" y="105"/>
                    </a:lnTo>
                    <a:lnTo>
                      <a:pt x="136" y="104"/>
                    </a:lnTo>
                    <a:lnTo>
                      <a:pt x="137" y="102"/>
                    </a:lnTo>
                    <a:lnTo>
                      <a:pt x="136" y="101"/>
                    </a:lnTo>
                    <a:lnTo>
                      <a:pt x="134" y="97"/>
                    </a:lnTo>
                    <a:lnTo>
                      <a:pt x="130" y="94"/>
                    </a:lnTo>
                    <a:lnTo>
                      <a:pt x="126" y="90"/>
                    </a:lnTo>
                    <a:lnTo>
                      <a:pt x="122" y="89"/>
                    </a:lnTo>
                    <a:lnTo>
                      <a:pt x="121" y="87"/>
                    </a:lnTo>
                    <a:lnTo>
                      <a:pt x="120" y="86"/>
                    </a:lnTo>
                    <a:lnTo>
                      <a:pt x="118" y="82"/>
                    </a:lnTo>
                    <a:lnTo>
                      <a:pt x="116" y="77"/>
                    </a:lnTo>
                    <a:lnTo>
                      <a:pt x="114" y="74"/>
                    </a:lnTo>
                    <a:lnTo>
                      <a:pt x="113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0" y="66"/>
                    </a:lnTo>
                    <a:lnTo>
                      <a:pt x="110" y="65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2"/>
                    </a:lnTo>
                    <a:lnTo>
                      <a:pt x="113" y="60"/>
                    </a:lnTo>
                    <a:lnTo>
                      <a:pt x="112" y="56"/>
                    </a:lnTo>
                    <a:lnTo>
                      <a:pt x="112" y="55"/>
                    </a:lnTo>
                    <a:lnTo>
                      <a:pt x="114" y="56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7" y="43"/>
                    </a:lnTo>
                    <a:lnTo>
                      <a:pt x="120" y="43"/>
                    </a:lnTo>
                    <a:lnTo>
                      <a:pt x="122" y="43"/>
                    </a:lnTo>
                    <a:lnTo>
                      <a:pt x="125" y="42"/>
                    </a:lnTo>
                    <a:lnTo>
                      <a:pt x="126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18" y="39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10" y="35"/>
                    </a:lnTo>
                    <a:lnTo>
                      <a:pt x="109" y="35"/>
                    </a:lnTo>
                    <a:lnTo>
                      <a:pt x="107" y="36"/>
                    </a:lnTo>
                    <a:lnTo>
                      <a:pt x="107" y="35"/>
                    </a:lnTo>
                    <a:lnTo>
                      <a:pt x="106" y="34"/>
                    </a:lnTo>
                    <a:lnTo>
                      <a:pt x="105" y="32"/>
                    </a:lnTo>
                    <a:lnTo>
                      <a:pt x="102" y="32"/>
                    </a:lnTo>
                    <a:lnTo>
                      <a:pt x="101" y="31"/>
                    </a:lnTo>
                    <a:lnTo>
                      <a:pt x="101" y="30"/>
                    </a:lnTo>
                    <a:lnTo>
                      <a:pt x="101" y="27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5" y="13"/>
                    </a:lnTo>
                    <a:lnTo>
                      <a:pt x="94" y="8"/>
                    </a:lnTo>
                    <a:lnTo>
                      <a:pt x="93" y="5"/>
                    </a:lnTo>
                    <a:lnTo>
                      <a:pt x="87" y="3"/>
                    </a:lnTo>
                    <a:lnTo>
                      <a:pt x="81" y="7"/>
                    </a:lnTo>
                    <a:lnTo>
                      <a:pt x="79" y="3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4" y="15"/>
                    </a:lnTo>
                    <a:lnTo>
                      <a:pt x="52" y="16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31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9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50"/>
                    </a:lnTo>
                    <a:lnTo>
                      <a:pt x="42" y="54"/>
                    </a:lnTo>
                    <a:lnTo>
                      <a:pt x="39" y="59"/>
                    </a:lnTo>
                    <a:lnTo>
                      <a:pt x="37" y="63"/>
                    </a:lnTo>
                    <a:lnTo>
                      <a:pt x="36" y="67"/>
                    </a:lnTo>
                    <a:lnTo>
                      <a:pt x="35" y="69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55" y="152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71" y="170"/>
                    </a:lnTo>
                    <a:lnTo>
                      <a:pt x="83" y="176"/>
                    </a:lnTo>
                    <a:lnTo>
                      <a:pt x="114" y="180"/>
                    </a:lnTo>
                    <a:lnTo>
                      <a:pt x="121" y="175"/>
                    </a:lnTo>
                    <a:lnTo>
                      <a:pt x="125" y="171"/>
                    </a:lnTo>
                    <a:lnTo>
                      <a:pt x="128" y="170"/>
                    </a:lnTo>
                    <a:lnTo>
                      <a:pt x="129" y="167"/>
                    </a:lnTo>
                    <a:lnTo>
                      <a:pt x="136" y="159"/>
                    </a:lnTo>
                    <a:lnTo>
                      <a:pt x="138" y="155"/>
                    </a:lnTo>
                    <a:lnTo>
                      <a:pt x="141" y="155"/>
                    </a:lnTo>
                    <a:lnTo>
                      <a:pt x="142" y="155"/>
                    </a:lnTo>
                    <a:lnTo>
                      <a:pt x="145" y="155"/>
                    </a:lnTo>
                    <a:lnTo>
                      <a:pt x="149" y="155"/>
                    </a:lnTo>
                    <a:lnTo>
                      <a:pt x="153" y="155"/>
                    </a:lnTo>
                    <a:lnTo>
                      <a:pt x="159" y="157"/>
                    </a:lnTo>
                    <a:lnTo>
                      <a:pt x="164" y="161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4" y="156"/>
                    </a:lnTo>
                    <a:lnTo>
                      <a:pt x="165" y="1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304"/>
              <p:cNvSpPr>
                <a:spLocks noEditPoints="1"/>
              </p:cNvSpPr>
              <p:nvPr/>
            </p:nvSpPr>
            <p:spPr bwMode="auto">
              <a:xfrm>
                <a:off x="2219" y="1185"/>
                <a:ext cx="175" cy="91"/>
              </a:xfrm>
              <a:custGeom>
                <a:avLst/>
                <a:gdLst>
                  <a:gd name="T0" fmla="*/ 122 w 175"/>
                  <a:gd name="T1" fmla="*/ 12 h 91"/>
                  <a:gd name="T2" fmla="*/ 106 w 175"/>
                  <a:gd name="T3" fmla="*/ 18 h 91"/>
                  <a:gd name="T4" fmla="*/ 99 w 175"/>
                  <a:gd name="T5" fmla="*/ 13 h 91"/>
                  <a:gd name="T6" fmla="*/ 97 w 175"/>
                  <a:gd name="T7" fmla="*/ 22 h 91"/>
                  <a:gd name="T8" fmla="*/ 89 w 175"/>
                  <a:gd name="T9" fmla="*/ 10 h 91"/>
                  <a:gd name="T10" fmla="*/ 83 w 175"/>
                  <a:gd name="T11" fmla="*/ 13 h 91"/>
                  <a:gd name="T12" fmla="*/ 78 w 175"/>
                  <a:gd name="T13" fmla="*/ 17 h 91"/>
                  <a:gd name="T14" fmla="*/ 70 w 175"/>
                  <a:gd name="T15" fmla="*/ 18 h 91"/>
                  <a:gd name="T16" fmla="*/ 64 w 175"/>
                  <a:gd name="T17" fmla="*/ 28 h 91"/>
                  <a:gd name="T18" fmla="*/ 55 w 175"/>
                  <a:gd name="T19" fmla="*/ 32 h 91"/>
                  <a:gd name="T20" fmla="*/ 47 w 175"/>
                  <a:gd name="T21" fmla="*/ 32 h 91"/>
                  <a:gd name="T22" fmla="*/ 48 w 175"/>
                  <a:gd name="T23" fmla="*/ 22 h 91"/>
                  <a:gd name="T24" fmla="*/ 37 w 175"/>
                  <a:gd name="T25" fmla="*/ 10 h 91"/>
                  <a:gd name="T26" fmla="*/ 35 w 175"/>
                  <a:gd name="T27" fmla="*/ 17 h 91"/>
                  <a:gd name="T28" fmla="*/ 33 w 175"/>
                  <a:gd name="T29" fmla="*/ 24 h 91"/>
                  <a:gd name="T30" fmla="*/ 17 w 175"/>
                  <a:gd name="T31" fmla="*/ 21 h 91"/>
                  <a:gd name="T32" fmla="*/ 17 w 175"/>
                  <a:gd name="T33" fmla="*/ 26 h 91"/>
                  <a:gd name="T34" fmla="*/ 8 w 175"/>
                  <a:gd name="T35" fmla="*/ 30 h 91"/>
                  <a:gd name="T36" fmla="*/ 0 w 175"/>
                  <a:gd name="T37" fmla="*/ 36 h 91"/>
                  <a:gd name="T38" fmla="*/ 20 w 175"/>
                  <a:gd name="T39" fmla="*/ 33 h 91"/>
                  <a:gd name="T40" fmla="*/ 33 w 175"/>
                  <a:gd name="T41" fmla="*/ 29 h 91"/>
                  <a:gd name="T42" fmla="*/ 28 w 175"/>
                  <a:gd name="T43" fmla="*/ 39 h 91"/>
                  <a:gd name="T44" fmla="*/ 36 w 175"/>
                  <a:gd name="T45" fmla="*/ 44 h 91"/>
                  <a:gd name="T46" fmla="*/ 19 w 175"/>
                  <a:gd name="T47" fmla="*/ 47 h 91"/>
                  <a:gd name="T48" fmla="*/ 8 w 175"/>
                  <a:gd name="T49" fmla="*/ 57 h 91"/>
                  <a:gd name="T50" fmla="*/ 31 w 175"/>
                  <a:gd name="T51" fmla="*/ 55 h 91"/>
                  <a:gd name="T52" fmla="*/ 35 w 175"/>
                  <a:gd name="T53" fmla="*/ 70 h 91"/>
                  <a:gd name="T54" fmla="*/ 37 w 175"/>
                  <a:gd name="T55" fmla="*/ 78 h 91"/>
                  <a:gd name="T56" fmla="*/ 51 w 175"/>
                  <a:gd name="T57" fmla="*/ 75 h 91"/>
                  <a:gd name="T58" fmla="*/ 70 w 175"/>
                  <a:gd name="T59" fmla="*/ 86 h 91"/>
                  <a:gd name="T60" fmla="*/ 64 w 175"/>
                  <a:gd name="T61" fmla="*/ 91 h 91"/>
                  <a:gd name="T62" fmla="*/ 105 w 175"/>
                  <a:gd name="T63" fmla="*/ 82 h 91"/>
                  <a:gd name="T64" fmla="*/ 107 w 175"/>
                  <a:gd name="T65" fmla="*/ 79 h 91"/>
                  <a:gd name="T66" fmla="*/ 120 w 175"/>
                  <a:gd name="T67" fmla="*/ 78 h 91"/>
                  <a:gd name="T68" fmla="*/ 126 w 175"/>
                  <a:gd name="T69" fmla="*/ 78 h 91"/>
                  <a:gd name="T70" fmla="*/ 134 w 175"/>
                  <a:gd name="T71" fmla="*/ 72 h 91"/>
                  <a:gd name="T72" fmla="*/ 145 w 175"/>
                  <a:gd name="T73" fmla="*/ 67 h 91"/>
                  <a:gd name="T74" fmla="*/ 160 w 175"/>
                  <a:gd name="T75" fmla="*/ 57 h 91"/>
                  <a:gd name="T76" fmla="*/ 167 w 175"/>
                  <a:gd name="T77" fmla="*/ 49 h 91"/>
                  <a:gd name="T78" fmla="*/ 175 w 175"/>
                  <a:gd name="T79" fmla="*/ 49 h 91"/>
                  <a:gd name="T80" fmla="*/ 163 w 175"/>
                  <a:gd name="T81" fmla="*/ 26 h 91"/>
                  <a:gd name="T82" fmla="*/ 156 w 175"/>
                  <a:gd name="T83" fmla="*/ 32 h 91"/>
                  <a:gd name="T84" fmla="*/ 157 w 175"/>
                  <a:gd name="T85" fmla="*/ 24 h 91"/>
                  <a:gd name="T86" fmla="*/ 152 w 175"/>
                  <a:gd name="T87" fmla="*/ 16 h 91"/>
                  <a:gd name="T88" fmla="*/ 161 w 175"/>
                  <a:gd name="T89" fmla="*/ 6 h 91"/>
                  <a:gd name="T90" fmla="*/ 149 w 175"/>
                  <a:gd name="T91" fmla="*/ 13 h 91"/>
                  <a:gd name="T92" fmla="*/ 141 w 175"/>
                  <a:gd name="T93" fmla="*/ 5 h 91"/>
                  <a:gd name="T94" fmla="*/ 132 w 175"/>
                  <a:gd name="T95" fmla="*/ 2 h 91"/>
                  <a:gd name="T96" fmla="*/ 36 w 175"/>
                  <a:gd name="T97" fmla="*/ 5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5" h="91">
                    <a:moveTo>
                      <a:pt x="132" y="2"/>
                    </a:moveTo>
                    <a:lnTo>
                      <a:pt x="132" y="13"/>
                    </a:lnTo>
                    <a:lnTo>
                      <a:pt x="126" y="13"/>
                    </a:lnTo>
                    <a:lnTo>
                      <a:pt x="122" y="12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6"/>
                    </a:lnTo>
                    <a:lnTo>
                      <a:pt x="106" y="18"/>
                    </a:lnTo>
                    <a:lnTo>
                      <a:pt x="105" y="17"/>
                    </a:lnTo>
                    <a:lnTo>
                      <a:pt x="103" y="16"/>
                    </a:lnTo>
                    <a:lnTo>
                      <a:pt x="101" y="14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9" y="18"/>
                    </a:lnTo>
                    <a:lnTo>
                      <a:pt x="101" y="24"/>
                    </a:lnTo>
                    <a:lnTo>
                      <a:pt x="97" y="22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0" y="8"/>
                    </a:lnTo>
                    <a:lnTo>
                      <a:pt x="89" y="10"/>
                    </a:lnTo>
                    <a:lnTo>
                      <a:pt x="87" y="12"/>
                    </a:lnTo>
                    <a:lnTo>
                      <a:pt x="87" y="13"/>
                    </a:lnTo>
                    <a:lnTo>
                      <a:pt x="86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79" y="13"/>
                    </a:lnTo>
                    <a:lnTo>
                      <a:pt x="79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70" y="13"/>
                    </a:lnTo>
                    <a:lnTo>
                      <a:pt x="64" y="13"/>
                    </a:lnTo>
                    <a:lnTo>
                      <a:pt x="64" y="22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54" y="30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4" y="36"/>
                    </a:lnTo>
                    <a:lnTo>
                      <a:pt x="48" y="39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28" y="10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0" y="36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1" y="33"/>
                    </a:lnTo>
                    <a:lnTo>
                      <a:pt x="29" y="36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1" y="41"/>
                    </a:lnTo>
                    <a:lnTo>
                      <a:pt x="32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9" y="47"/>
                    </a:lnTo>
                    <a:lnTo>
                      <a:pt x="17" y="49"/>
                    </a:lnTo>
                    <a:lnTo>
                      <a:pt x="11" y="51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7" y="60"/>
                    </a:lnTo>
                    <a:lnTo>
                      <a:pt x="44" y="67"/>
                    </a:lnTo>
                    <a:lnTo>
                      <a:pt x="35" y="70"/>
                    </a:lnTo>
                    <a:lnTo>
                      <a:pt x="25" y="72"/>
                    </a:lnTo>
                    <a:lnTo>
                      <a:pt x="31" y="80"/>
                    </a:lnTo>
                    <a:lnTo>
                      <a:pt x="36" y="78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51" y="75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8"/>
                    </a:lnTo>
                    <a:lnTo>
                      <a:pt x="64" y="91"/>
                    </a:lnTo>
                    <a:lnTo>
                      <a:pt x="101" y="91"/>
                    </a:lnTo>
                    <a:lnTo>
                      <a:pt x="103" y="86"/>
                    </a:lnTo>
                    <a:lnTo>
                      <a:pt x="105" y="83"/>
                    </a:lnTo>
                    <a:lnTo>
                      <a:pt x="105" y="82"/>
                    </a:lnTo>
                    <a:lnTo>
                      <a:pt x="103" y="83"/>
                    </a:lnTo>
                    <a:lnTo>
                      <a:pt x="101" y="75"/>
                    </a:lnTo>
                    <a:lnTo>
                      <a:pt x="105" y="76"/>
                    </a:lnTo>
                    <a:lnTo>
                      <a:pt x="107" y="79"/>
                    </a:lnTo>
                    <a:lnTo>
                      <a:pt x="111" y="80"/>
                    </a:lnTo>
                    <a:lnTo>
                      <a:pt x="116" y="80"/>
                    </a:lnTo>
                    <a:lnTo>
                      <a:pt x="117" y="79"/>
                    </a:lnTo>
                    <a:lnTo>
                      <a:pt x="120" y="78"/>
                    </a:lnTo>
                    <a:lnTo>
                      <a:pt x="121" y="76"/>
                    </a:lnTo>
                    <a:lnTo>
                      <a:pt x="124" y="75"/>
                    </a:lnTo>
                    <a:lnTo>
                      <a:pt x="125" y="76"/>
                    </a:lnTo>
                    <a:lnTo>
                      <a:pt x="126" y="78"/>
                    </a:lnTo>
                    <a:lnTo>
                      <a:pt x="128" y="78"/>
                    </a:lnTo>
                    <a:lnTo>
                      <a:pt x="129" y="78"/>
                    </a:lnTo>
                    <a:lnTo>
                      <a:pt x="132" y="75"/>
                    </a:lnTo>
                    <a:lnTo>
                      <a:pt x="134" y="72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4" y="67"/>
                    </a:lnTo>
                    <a:lnTo>
                      <a:pt x="145" y="67"/>
                    </a:lnTo>
                    <a:lnTo>
                      <a:pt x="148" y="68"/>
                    </a:lnTo>
                    <a:lnTo>
                      <a:pt x="149" y="67"/>
                    </a:lnTo>
                    <a:lnTo>
                      <a:pt x="155" y="63"/>
                    </a:lnTo>
                    <a:lnTo>
                      <a:pt x="160" y="57"/>
                    </a:lnTo>
                    <a:lnTo>
                      <a:pt x="168" y="47"/>
                    </a:lnTo>
                    <a:lnTo>
                      <a:pt x="167" y="48"/>
                    </a:lnTo>
                    <a:lnTo>
                      <a:pt x="165" y="48"/>
                    </a:lnTo>
                    <a:lnTo>
                      <a:pt x="167" y="49"/>
                    </a:lnTo>
                    <a:lnTo>
                      <a:pt x="171" y="49"/>
                    </a:lnTo>
                    <a:lnTo>
                      <a:pt x="171" y="52"/>
                    </a:lnTo>
                    <a:lnTo>
                      <a:pt x="172" y="52"/>
                    </a:lnTo>
                    <a:lnTo>
                      <a:pt x="175" y="49"/>
                    </a:lnTo>
                    <a:lnTo>
                      <a:pt x="172" y="30"/>
                    </a:lnTo>
                    <a:lnTo>
                      <a:pt x="169" y="30"/>
                    </a:lnTo>
                    <a:lnTo>
                      <a:pt x="165" y="28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9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5" y="30"/>
                    </a:lnTo>
                    <a:lnTo>
                      <a:pt x="153" y="29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9" y="22"/>
                    </a:lnTo>
                    <a:lnTo>
                      <a:pt x="159" y="21"/>
                    </a:lnTo>
                    <a:lnTo>
                      <a:pt x="156" y="18"/>
                    </a:lnTo>
                    <a:lnTo>
                      <a:pt x="152" y="16"/>
                    </a:lnTo>
                    <a:lnTo>
                      <a:pt x="156" y="12"/>
                    </a:lnTo>
                    <a:lnTo>
                      <a:pt x="159" y="9"/>
                    </a:lnTo>
                    <a:lnTo>
                      <a:pt x="160" y="8"/>
                    </a:lnTo>
                    <a:lnTo>
                      <a:pt x="161" y="6"/>
                    </a:lnTo>
                    <a:lnTo>
                      <a:pt x="159" y="6"/>
                    </a:lnTo>
                    <a:lnTo>
                      <a:pt x="149" y="10"/>
                    </a:lnTo>
                    <a:lnTo>
                      <a:pt x="151" y="12"/>
                    </a:lnTo>
                    <a:lnTo>
                      <a:pt x="149" y="13"/>
                    </a:lnTo>
                    <a:lnTo>
                      <a:pt x="146" y="13"/>
                    </a:lnTo>
                    <a:lnTo>
                      <a:pt x="145" y="12"/>
                    </a:lnTo>
                    <a:lnTo>
                      <a:pt x="144" y="9"/>
                    </a:lnTo>
                    <a:lnTo>
                      <a:pt x="141" y="5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6" y="2"/>
                    </a:lnTo>
                    <a:lnTo>
                      <a:pt x="132" y="2"/>
                    </a:lnTo>
                    <a:close/>
                    <a:moveTo>
                      <a:pt x="20" y="0"/>
                    </a:moveTo>
                    <a:lnTo>
                      <a:pt x="20" y="5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305"/>
              <p:cNvSpPr>
                <a:spLocks/>
              </p:cNvSpPr>
              <p:nvPr/>
            </p:nvSpPr>
            <p:spPr bwMode="auto">
              <a:xfrm>
                <a:off x="2895" y="1684"/>
                <a:ext cx="118" cy="81"/>
              </a:xfrm>
              <a:custGeom>
                <a:avLst/>
                <a:gdLst>
                  <a:gd name="T0" fmla="*/ 87 w 118"/>
                  <a:gd name="T1" fmla="*/ 69 h 81"/>
                  <a:gd name="T2" fmla="*/ 90 w 118"/>
                  <a:gd name="T3" fmla="*/ 69 h 81"/>
                  <a:gd name="T4" fmla="*/ 98 w 118"/>
                  <a:gd name="T5" fmla="*/ 59 h 81"/>
                  <a:gd name="T6" fmla="*/ 102 w 118"/>
                  <a:gd name="T7" fmla="*/ 51 h 81"/>
                  <a:gd name="T8" fmla="*/ 102 w 118"/>
                  <a:gd name="T9" fmla="*/ 39 h 81"/>
                  <a:gd name="T10" fmla="*/ 105 w 118"/>
                  <a:gd name="T11" fmla="*/ 32 h 81"/>
                  <a:gd name="T12" fmla="*/ 114 w 118"/>
                  <a:gd name="T13" fmla="*/ 26 h 81"/>
                  <a:gd name="T14" fmla="*/ 117 w 118"/>
                  <a:gd name="T15" fmla="*/ 20 h 81"/>
                  <a:gd name="T16" fmla="*/ 116 w 118"/>
                  <a:gd name="T17" fmla="*/ 5 h 81"/>
                  <a:gd name="T18" fmla="*/ 112 w 118"/>
                  <a:gd name="T19" fmla="*/ 3 h 81"/>
                  <a:gd name="T20" fmla="*/ 108 w 118"/>
                  <a:gd name="T21" fmla="*/ 0 h 81"/>
                  <a:gd name="T22" fmla="*/ 102 w 118"/>
                  <a:gd name="T23" fmla="*/ 1 h 81"/>
                  <a:gd name="T24" fmla="*/ 90 w 118"/>
                  <a:gd name="T25" fmla="*/ 1 h 81"/>
                  <a:gd name="T26" fmla="*/ 81 w 118"/>
                  <a:gd name="T27" fmla="*/ 5 h 81"/>
                  <a:gd name="T28" fmla="*/ 77 w 118"/>
                  <a:gd name="T29" fmla="*/ 8 h 81"/>
                  <a:gd name="T30" fmla="*/ 73 w 118"/>
                  <a:gd name="T31" fmla="*/ 8 h 81"/>
                  <a:gd name="T32" fmla="*/ 67 w 118"/>
                  <a:gd name="T33" fmla="*/ 4 h 81"/>
                  <a:gd name="T34" fmla="*/ 56 w 118"/>
                  <a:gd name="T35" fmla="*/ 7 h 81"/>
                  <a:gd name="T36" fmla="*/ 48 w 118"/>
                  <a:gd name="T37" fmla="*/ 9 h 81"/>
                  <a:gd name="T38" fmla="*/ 50 w 118"/>
                  <a:gd name="T39" fmla="*/ 15 h 81"/>
                  <a:gd name="T40" fmla="*/ 48 w 118"/>
                  <a:gd name="T41" fmla="*/ 16 h 81"/>
                  <a:gd name="T42" fmla="*/ 40 w 118"/>
                  <a:gd name="T43" fmla="*/ 15 h 81"/>
                  <a:gd name="T44" fmla="*/ 31 w 118"/>
                  <a:gd name="T45" fmla="*/ 13 h 81"/>
                  <a:gd name="T46" fmla="*/ 21 w 118"/>
                  <a:gd name="T47" fmla="*/ 12 h 81"/>
                  <a:gd name="T48" fmla="*/ 13 w 118"/>
                  <a:gd name="T49" fmla="*/ 7 h 81"/>
                  <a:gd name="T50" fmla="*/ 11 w 118"/>
                  <a:gd name="T51" fmla="*/ 8 h 81"/>
                  <a:gd name="T52" fmla="*/ 9 w 118"/>
                  <a:gd name="T53" fmla="*/ 11 h 81"/>
                  <a:gd name="T54" fmla="*/ 9 w 118"/>
                  <a:gd name="T55" fmla="*/ 16 h 81"/>
                  <a:gd name="T56" fmla="*/ 9 w 118"/>
                  <a:gd name="T57" fmla="*/ 23 h 81"/>
                  <a:gd name="T58" fmla="*/ 7 w 118"/>
                  <a:gd name="T59" fmla="*/ 26 h 81"/>
                  <a:gd name="T60" fmla="*/ 4 w 118"/>
                  <a:gd name="T61" fmla="*/ 26 h 81"/>
                  <a:gd name="T62" fmla="*/ 1 w 118"/>
                  <a:gd name="T63" fmla="*/ 27 h 81"/>
                  <a:gd name="T64" fmla="*/ 1 w 118"/>
                  <a:gd name="T65" fmla="*/ 32 h 81"/>
                  <a:gd name="T66" fmla="*/ 4 w 118"/>
                  <a:gd name="T67" fmla="*/ 38 h 81"/>
                  <a:gd name="T68" fmla="*/ 4 w 118"/>
                  <a:gd name="T69" fmla="*/ 42 h 81"/>
                  <a:gd name="T70" fmla="*/ 8 w 118"/>
                  <a:gd name="T71" fmla="*/ 47 h 81"/>
                  <a:gd name="T72" fmla="*/ 13 w 118"/>
                  <a:gd name="T73" fmla="*/ 52 h 81"/>
                  <a:gd name="T74" fmla="*/ 15 w 118"/>
                  <a:gd name="T75" fmla="*/ 57 h 81"/>
                  <a:gd name="T76" fmla="*/ 17 w 118"/>
                  <a:gd name="T77" fmla="*/ 63 h 81"/>
                  <a:gd name="T78" fmla="*/ 25 w 118"/>
                  <a:gd name="T79" fmla="*/ 70 h 81"/>
                  <a:gd name="T80" fmla="*/ 33 w 118"/>
                  <a:gd name="T81" fmla="*/ 75 h 81"/>
                  <a:gd name="T82" fmla="*/ 39 w 118"/>
                  <a:gd name="T83" fmla="*/ 78 h 81"/>
                  <a:gd name="T84" fmla="*/ 43 w 118"/>
                  <a:gd name="T85" fmla="*/ 81 h 81"/>
                  <a:gd name="T86" fmla="*/ 52 w 118"/>
                  <a:gd name="T87" fmla="*/ 81 h 81"/>
                  <a:gd name="T88" fmla="*/ 59 w 118"/>
                  <a:gd name="T89" fmla="*/ 77 h 81"/>
                  <a:gd name="T90" fmla="*/ 62 w 118"/>
                  <a:gd name="T91" fmla="*/ 74 h 81"/>
                  <a:gd name="T92" fmla="*/ 66 w 118"/>
                  <a:gd name="T93" fmla="*/ 70 h 81"/>
                  <a:gd name="T94" fmla="*/ 74 w 118"/>
                  <a:gd name="T95" fmla="*/ 6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8" h="81">
                    <a:moveTo>
                      <a:pt x="83" y="69"/>
                    </a:moveTo>
                    <a:lnTo>
                      <a:pt x="87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4" y="66"/>
                    </a:lnTo>
                    <a:lnTo>
                      <a:pt x="98" y="59"/>
                    </a:lnTo>
                    <a:lnTo>
                      <a:pt x="101" y="55"/>
                    </a:lnTo>
                    <a:lnTo>
                      <a:pt x="102" y="51"/>
                    </a:lnTo>
                    <a:lnTo>
                      <a:pt x="102" y="43"/>
                    </a:lnTo>
                    <a:lnTo>
                      <a:pt x="102" y="39"/>
                    </a:lnTo>
                    <a:lnTo>
                      <a:pt x="103" y="35"/>
                    </a:lnTo>
                    <a:lnTo>
                      <a:pt x="105" y="32"/>
                    </a:lnTo>
                    <a:lnTo>
                      <a:pt x="106" y="30"/>
                    </a:lnTo>
                    <a:lnTo>
                      <a:pt x="114" y="26"/>
                    </a:lnTo>
                    <a:lnTo>
                      <a:pt x="116" y="23"/>
                    </a:lnTo>
                    <a:lnTo>
                      <a:pt x="117" y="20"/>
                    </a:lnTo>
                    <a:lnTo>
                      <a:pt x="118" y="5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1"/>
                    </a:lnTo>
                    <a:lnTo>
                      <a:pt x="98" y="1"/>
                    </a:lnTo>
                    <a:lnTo>
                      <a:pt x="90" y="1"/>
                    </a:lnTo>
                    <a:lnTo>
                      <a:pt x="83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7" y="8"/>
                    </a:lnTo>
                    <a:lnTo>
                      <a:pt x="74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0" y="15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8" y="47"/>
                    </a:lnTo>
                    <a:lnTo>
                      <a:pt x="12" y="50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7" y="63"/>
                    </a:lnTo>
                    <a:lnTo>
                      <a:pt x="21" y="67"/>
                    </a:lnTo>
                    <a:lnTo>
                      <a:pt x="25" y="70"/>
                    </a:lnTo>
                    <a:lnTo>
                      <a:pt x="29" y="73"/>
                    </a:lnTo>
                    <a:lnTo>
                      <a:pt x="33" y="75"/>
                    </a:lnTo>
                    <a:lnTo>
                      <a:pt x="36" y="77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3" y="81"/>
                    </a:lnTo>
                    <a:lnTo>
                      <a:pt x="47" y="81"/>
                    </a:lnTo>
                    <a:lnTo>
                      <a:pt x="52" y="81"/>
                    </a:lnTo>
                    <a:lnTo>
                      <a:pt x="54" y="79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2" y="74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74" y="69"/>
                    </a:ln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Freeform 306"/>
              <p:cNvSpPr>
                <a:spLocks/>
              </p:cNvSpPr>
              <p:nvPr/>
            </p:nvSpPr>
            <p:spPr bwMode="auto">
              <a:xfrm>
                <a:off x="2341" y="2486"/>
                <a:ext cx="47" cy="38"/>
              </a:xfrm>
              <a:custGeom>
                <a:avLst/>
                <a:gdLst>
                  <a:gd name="T0" fmla="*/ 2 w 47"/>
                  <a:gd name="T1" fmla="*/ 12 h 38"/>
                  <a:gd name="T2" fmla="*/ 2 w 47"/>
                  <a:gd name="T3" fmla="*/ 18 h 38"/>
                  <a:gd name="T4" fmla="*/ 4 w 47"/>
                  <a:gd name="T5" fmla="*/ 19 h 38"/>
                  <a:gd name="T6" fmla="*/ 8 w 47"/>
                  <a:gd name="T7" fmla="*/ 21 h 38"/>
                  <a:gd name="T8" fmla="*/ 11 w 47"/>
                  <a:gd name="T9" fmla="*/ 21 h 38"/>
                  <a:gd name="T10" fmla="*/ 15 w 47"/>
                  <a:gd name="T11" fmla="*/ 22 h 38"/>
                  <a:gd name="T12" fmla="*/ 15 w 47"/>
                  <a:gd name="T13" fmla="*/ 23 h 38"/>
                  <a:gd name="T14" fmla="*/ 15 w 47"/>
                  <a:gd name="T15" fmla="*/ 25 h 38"/>
                  <a:gd name="T16" fmla="*/ 16 w 47"/>
                  <a:gd name="T17" fmla="*/ 29 h 38"/>
                  <a:gd name="T18" fmla="*/ 16 w 47"/>
                  <a:gd name="T19" fmla="*/ 33 h 38"/>
                  <a:gd name="T20" fmla="*/ 16 w 47"/>
                  <a:gd name="T21" fmla="*/ 34 h 38"/>
                  <a:gd name="T22" fmla="*/ 18 w 47"/>
                  <a:gd name="T23" fmla="*/ 35 h 38"/>
                  <a:gd name="T24" fmla="*/ 22 w 47"/>
                  <a:gd name="T25" fmla="*/ 35 h 38"/>
                  <a:gd name="T26" fmla="*/ 24 w 47"/>
                  <a:gd name="T27" fmla="*/ 35 h 38"/>
                  <a:gd name="T28" fmla="*/ 26 w 47"/>
                  <a:gd name="T29" fmla="*/ 35 h 38"/>
                  <a:gd name="T30" fmla="*/ 26 w 47"/>
                  <a:gd name="T31" fmla="*/ 38 h 38"/>
                  <a:gd name="T32" fmla="*/ 29 w 47"/>
                  <a:gd name="T33" fmla="*/ 37 h 38"/>
                  <a:gd name="T34" fmla="*/ 29 w 47"/>
                  <a:gd name="T35" fmla="*/ 34 h 38"/>
                  <a:gd name="T36" fmla="*/ 29 w 47"/>
                  <a:gd name="T37" fmla="*/ 31 h 38"/>
                  <a:gd name="T38" fmla="*/ 35 w 47"/>
                  <a:gd name="T39" fmla="*/ 31 h 38"/>
                  <a:gd name="T40" fmla="*/ 38 w 47"/>
                  <a:gd name="T41" fmla="*/ 30 h 38"/>
                  <a:gd name="T42" fmla="*/ 41 w 47"/>
                  <a:gd name="T43" fmla="*/ 29 h 38"/>
                  <a:gd name="T44" fmla="*/ 43 w 47"/>
                  <a:gd name="T45" fmla="*/ 26 h 38"/>
                  <a:gd name="T46" fmla="*/ 45 w 47"/>
                  <a:gd name="T47" fmla="*/ 22 h 38"/>
                  <a:gd name="T48" fmla="*/ 45 w 47"/>
                  <a:gd name="T49" fmla="*/ 19 h 38"/>
                  <a:gd name="T50" fmla="*/ 45 w 47"/>
                  <a:gd name="T51" fmla="*/ 18 h 38"/>
                  <a:gd name="T52" fmla="*/ 43 w 47"/>
                  <a:gd name="T53" fmla="*/ 18 h 38"/>
                  <a:gd name="T54" fmla="*/ 42 w 47"/>
                  <a:gd name="T55" fmla="*/ 15 h 38"/>
                  <a:gd name="T56" fmla="*/ 42 w 47"/>
                  <a:gd name="T57" fmla="*/ 14 h 38"/>
                  <a:gd name="T58" fmla="*/ 43 w 47"/>
                  <a:gd name="T59" fmla="*/ 12 h 38"/>
                  <a:gd name="T60" fmla="*/ 46 w 47"/>
                  <a:gd name="T61" fmla="*/ 12 h 38"/>
                  <a:gd name="T62" fmla="*/ 47 w 47"/>
                  <a:gd name="T63" fmla="*/ 11 h 38"/>
                  <a:gd name="T64" fmla="*/ 47 w 47"/>
                  <a:gd name="T65" fmla="*/ 10 h 38"/>
                  <a:gd name="T66" fmla="*/ 47 w 47"/>
                  <a:gd name="T67" fmla="*/ 7 h 38"/>
                  <a:gd name="T68" fmla="*/ 46 w 47"/>
                  <a:gd name="T69" fmla="*/ 2 h 38"/>
                  <a:gd name="T70" fmla="*/ 41 w 47"/>
                  <a:gd name="T71" fmla="*/ 2 h 38"/>
                  <a:gd name="T72" fmla="*/ 31 w 47"/>
                  <a:gd name="T73" fmla="*/ 0 h 38"/>
                  <a:gd name="T74" fmla="*/ 20 w 47"/>
                  <a:gd name="T75" fmla="*/ 0 h 38"/>
                  <a:gd name="T76" fmla="*/ 11 w 47"/>
                  <a:gd name="T77" fmla="*/ 7 h 38"/>
                  <a:gd name="T78" fmla="*/ 0 w 47"/>
                  <a:gd name="T79" fmla="*/ 10 h 38"/>
                  <a:gd name="T80" fmla="*/ 2 w 47"/>
                  <a:gd name="T81" fmla="*/ 12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" h="38">
                    <a:moveTo>
                      <a:pt x="2" y="12"/>
                    </a:moveTo>
                    <a:lnTo>
                      <a:pt x="2" y="18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8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38" y="30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5" y="22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3" y="12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307"/>
              <p:cNvSpPr>
                <a:spLocks/>
              </p:cNvSpPr>
              <p:nvPr/>
            </p:nvSpPr>
            <p:spPr bwMode="auto">
              <a:xfrm>
                <a:off x="2368" y="2488"/>
                <a:ext cx="125" cy="110"/>
              </a:xfrm>
              <a:custGeom>
                <a:avLst/>
                <a:gdLst>
                  <a:gd name="T0" fmla="*/ 27 w 125"/>
                  <a:gd name="T1" fmla="*/ 76 h 110"/>
                  <a:gd name="T2" fmla="*/ 34 w 125"/>
                  <a:gd name="T3" fmla="*/ 72 h 110"/>
                  <a:gd name="T4" fmla="*/ 38 w 125"/>
                  <a:gd name="T5" fmla="*/ 67 h 110"/>
                  <a:gd name="T6" fmla="*/ 41 w 125"/>
                  <a:gd name="T7" fmla="*/ 54 h 110"/>
                  <a:gd name="T8" fmla="*/ 49 w 125"/>
                  <a:gd name="T9" fmla="*/ 52 h 110"/>
                  <a:gd name="T10" fmla="*/ 58 w 125"/>
                  <a:gd name="T11" fmla="*/ 55 h 110"/>
                  <a:gd name="T12" fmla="*/ 65 w 125"/>
                  <a:gd name="T13" fmla="*/ 55 h 110"/>
                  <a:gd name="T14" fmla="*/ 67 w 125"/>
                  <a:gd name="T15" fmla="*/ 63 h 110"/>
                  <a:gd name="T16" fmla="*/ 72 w 125"/>
                  <a:gd name="T17" fmla="*/ 68 h 110"/>
                  <a:gd name="T18" fmla="*/ 76 w 125"/>
                  <a:gd name="T19" fmla="*/ 75 h 110"/>
                  <a:gd name="T20" fmla="*/ 76 w 125"/>
                  <a:gd name="T21" fmla="*/ 86 h 110"/>
                  <a:gd name="T22" fmla="*/ 85 w 125"/>
                  <a:gd name="T23" fmla="*/ 89 h 110"/>
                  <a:gd name="T24" fmla="*/ 92 w 125"/>
                  <a:gd name="T25" fmla="*/ 87 h 110"/>
                  <a:gd name="T26" fmla="*/ 97 w 125"/>
                  <a:gd name="T27" fmla="*/ 94 h 110"/>
                  <a:gd name="T28" fmla="*/ 96 w 125"/>
                  <a:gd name="T29" fmla="*/ 102 h 110"/>
                  <a:gd name="T30" fmla="*/ 97 w 125"/>
                  <a:gd name="T31" fmla="*/ 110 h 110"/>
                  <a:gd name="T32" fmla="*/ 107 w 125"/>
                  <a:gd name="T33" fmla="*/ 98 h 110"/>
                  <a:gd name="T34" fmla="*/ 111 w 125"/>
                  <a:gd name="T35" fmla="*/ 101 h 110"/>
                  <a:gd name="T36" fmla="*/ 115 w 125"/>
                  <a:gd name="T37" fmla="*/ 90 h 110"/>
                  <a:gd name="T38" fmla="*/ 123 w 125"/>
                  <a:gd name="T39" fmla="*/ 86 h 110"/>
                  <a:gd name="T40" fmla="*/ 125 w 125"/>
                  <a:gd name="T41" fmla="*/ 80 h 110"/>
                  <a:gd name="T42" fmla="*/ 120 w 125"/>
                  <a:gd name="T43" fmla="*/ 72 h 110"/>
                  <a:gd name="T44" fmla="*/ 125 w 125"/>
                  <a:gd name="T45" fmla="*/ 66 h 110"/>
                  <a:gd name="T46" fmla="*/ 120 w 125"/>
                  <a:gd name="T47" fmla="*/ 63 h 110"/>
                  <a:gd name="T48" fmla="*/ 113 w 125"/>
                  <a:gd name="T49" fmla="*/ 56 h 110"/>
                  <a:gd name="T50" fmla="*/ 108 w 125"/>
                  <a:gd name="T51" fmla="*/ 51 h 110"/>
                  <a:gd name="T52" fmla="*/ 104 w 125"/>
                  <a:gd name="T53" fmla="*/ 50 h 110"/>
                  <a:gd name="T54" fmla="*/ 100 w 125"/>
                  <a:gd name="T55" fmla="*/ 48 h 110"/>
                  <a:gd name="T56" fmla="*/ 94 w 125"/>
                  <a:gd name="T57" fmla="*/ 47 h 110"/>
                  <a:gd name="T58" fmla="*/ 102 w 125"/>
                  <a:gd name="T59" fmla="*/ 39 h 110"/>
                  <a:gd name="T60" fmla="*/ 100 w 125"/>
                  <a:gd name="T61" fmla="*/ 35 h 110"/>
                  <a:gd name="T62" fmla="*/ 94 w 125"/>
                  <a:gd name="T63" fmla="*/ 28 h 110"/>
                  <a:gd name="T64" fmla="*/ 97 w 125"/>
                  <a:gd name="T65" fmla="*/ 21 h 110"/>
                  <a:gd name="T66" fmla="*/ 94 w 125"/>
                  <a:gd name="T67" fmla="*/ 8 h 110"/>
                  <a:gd name="T68" fmla="*/ 88 w 125"/>
                  <a:gd name="T69" fmla="*/ 6 h 110"/>
                  <a:gd name="T70" fmla="*/ 81 w 125"/>
                  <a:gd name="T71" fmla="*/ 6 h 110"/>
                  <a:gd name="T72" fmla="*/ 77 w 125"/>
                  <a:gd name="T73" fmla="*/ 9 h 110"/>
                  <a:gd name="T74" fmla="*/ 72 w 125"/>
                  <a:gd name="T75" fmla="*/ 9 h 110"/>
                  <a:gd name="T76" fmla="*/ 65 w 125"/>
                  <a:gd name="T77" fmla="*/ 6 h 110"/>
                  <a:gd name="T78" fmla="*/ 58 w 125"/>
                  <a:gd name="T79" fmla="*/ 9 h 110"/>
                  <a:gd name="T80" fmla="*/ 45 w 125"/>
                  <a:gd name="T81" fmla="*/ 4 h 110"/>
                  <a:gd name="T82" fmla="*/ 37 w 125"/>
                  <a:gd name="T83" fmla="*/ 1 h 110"/>
                  <a:gd name="T84" fmla="*/ 30 w 125"/>
                  <a:gd name="T85" fmla="*/ 2 h 110"/>
                  <a:gd name="T86" fmla="*/ 19 w 125"/>
                  <a:gd name="T87" fmla="*/ 0 h 110"/>
                  <a:gd name="T88" fmla="*/ 20 w 125"/>
                  <a:gd name="T89" fmla="*/ 9 h 110"/>
                  <a:gd name="T90" fmla="*/ 15 w 125"/>
                  <a:gd name="T91" fmla="*/ 12 h 110"/>
                  <a:gd name="T92" fmla="*/ 18 w 125"/>
                  <a:gd name="T93" fmla="*/ 16 h 110"/>
                  <a:gd name="T94" fmla="*/ 16 w 125"/>
                  <a:gd name="T95" fmla="*/ 24 h 110"/>
                  <a:gd name="T96" fmla="*/ 8 w 125"/>
                  <a:gd name="T97" fmla="*/ 29 h 110"/>
                  <a:gd name="T98" fmla="*/ 0 w 125"/>
                  <a:gd name="T99" fmla="*/ 35 h 110"/>
                  <a:gd name="T100" fmla="*/ 16 w 125"/>
                  <a:gd name="T101" fmla="*/ 56 h 110"/>
                  <a:gd name="T102" fmla="*/ 14 w 125"/>
                  <a:gd name="T103" fmla="*/ 70 h 110"/>
                  <a:gd name="T104" fmla="*/ 19 w 125"/>
                  <a:gd name="T105" fmla="*/ 75 h 1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5" h="110">
                    <a:moveTo>
                      <a:pt x="24" y="79"/>
                    </a:moveTo>
                    <a:lnTo>
                      <a:pt x="26" y="78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5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38" y="64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2" y="52"/>
                    </a:lnTo>
                    <a:lnTo>
                      <a:pt x="45" y="51"/>
                    </a:lnTo>
                    <a:lnTo>
                      <a:pt x="49" y="52"/>
                    </a:lnTo>
                    <a:lnTo>
                      <a:pt x="53" y="54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5" y="55"/>
                    </a:lnTo>
                    <a:lnTo>
                      <a:pt x="66" y="56"/>
                    </a:lnTo>
                    <a:lnTo>
                      <a:pt x="67" y="59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70" y="67"/>
                    </a:lnTo>
                    <a:lnTo>
                      <a:pt x="72" y="68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6" y="75"/>
                    </a:lnTo>
                    <a:lnTo>
                      <a:pt x="77" y="79"/>
                    </a:lnTo>
                    <a:lnTo>
                      <a:pt x="77" y="82"/>
                    </a:lnTo>
                    <a:lnTo>
                      <a:pt x="76" y="86"/>
                    </a:lnTo>
                    <a:lnTo>
                      <a:pt x="74" y="90"/>
                    </a:lnTo>
                    <a:lnTo>
                      <a:pt x="81" y="89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7" y="98"/>
                    </a:lnTo>
                    <a:lnTo>
                      <a:pt x="96" y="102"/>
                    </a:lnTo>
                    <a:lnTo>
                      <a:pt x="94" y="105"/>
                    </a:lnTo>
                    <a:lnTo>
                      <a:pt x="93" y="106"/>
                    </a:lnTo>
                    <a:lnTo>
                      <a:pt x="97" y="110"/>
                    </a:lnTo>
                    <a:lnTo>
                      <a:pt x="104" y="101"/>
                    </a:lnTo>
                    <a:lnTo>
                      <a:pt x="105" y="99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9" y="98"/>
                    </a:lnTo>
                    <a:lnTo>
                      <a:pt x="111" y="101"/>
                    </a:lnTo>
                    <a:lnTo>
                      <a:pt x="116" y="97"/>
                    </a:lnTo>
                    <a:lnTo>
                      <a:pt x="113" y="91"/>
                    </a:lnTo>
                    <a:lnTo>
                      <a:pt x="115" y="90"/>
                    </a:lnTo>
                    <a:lnTo>
                      <a:pt x="117" y="89"/>
                    </a:lnTo>
                    <a:lnTo>
                      <a:pt x="121" y="87"/>
                    </a:lnTo>
                    <a:lnTo>
                      <a:pt x="123" y="86"/>
                    </a:lnTo>
                    <a:lnTo>
                      <a:pt x="124" y="85"/>
                    </a:lnTo>
                    <a:lnTo>
                      <a:pt x="125" y="82"/>
                    </a:lnTo>
                    <a:lnTo>
                      <a:pt x="125" y="80"/>
                    </a:lnTo>
                    <a:lnTo>
                      <a:pt x="124" y="79"/>
                    </a:lnTo>
                    <a:lnTo>
                      <a:pt x="120" y="74"/>
                    </a:lnTo>
                    <a:lnTo>
                      <a:pt x="120" y="72"/>
                    </a:lnTo>
                    <a:lnTo>
                      <a:pt x="120" y="71"/>
                    </a:lnTo>
                    <a:lnTo>
                      <a:pt x="121" y="68"/>
                    </a:lnTo>
                    <a:lnTo>
                      <a:pt x="125" y="66"/>
                    </a:lnTo>
                    <a:lnTo>
                      <a:pt x="124" y="64"/>
                    </a:lnTo>
                    <a:lnTo>
                      <a:pt x="123" y="63"/>
                    </a:lnTo>
                    <a:lnTo>
                      <a:pt x="120" y="63"/>
                    </a:lnTo>
                    <a:lnTo>
                      <a:pt x="117" y="62"/>
                    </a:lnTo>
                    <a:lnTo>
                      <a:pt x="116" y="59"/>
                    </a:lnTo>
                    <a:lnTo>
                      <a:pt x="113" y="56"/>
                    </a:lnTo>
                    <a:lnTo>
                      <a:pt x="112" y="54"/>
                    </a:lnTo>
                    <a:lnTo>
                      <a:pt x="111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0"/>
                    </a:lnTo>
                    <a:lnTo>
                      <a:pt x="104" y="50"/>
                    </a:lnTo>
                    <a:lnTo>
                      <a:pt x="102" y="47"/>
                    </a:lnTo>
                    <a:lnTo>
                      <a:pt x="101" y="48"/>
                    </a:lnTo>
                    <a:lnTo>
                      <a:pt x="100" y="48"/>
                    </a:lnTo>
                    <a:lnTo>
                      <a:pt x="97" y="50"/>
                    </a:lnTo>
                    <a:lnTo>
                      <a:pt x="96" y="48"/>
                    </a:lnTo>
                    <a:lnTo>
                      <a:pt x="94" y="47"/>
                    </a:lnTo>
                    <a:lnTo>
                      <a:pt x="93" y="45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6" y="24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4" y="45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5" y="62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9" y="75"/>
                    </a:lnTo>
                    <a:lnTo>
                      <a:pt x="23" y="78"/>
                    </a:lnTo>
                    <a:lnTo>
                      <a:pt x="24" y="7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308"/>
              <p:cNvSpPr>
                <a:spLocks noEditPoints="1"/>
              </p:cNvSpPr>
              <p:nvPr/>
            </p:nvSpPr>
            <p:spPr bwMode="auto">
              <a:xfrm>
                <a:off x="2954" y="1852"/>
                <a:ext cx="127" cy="160"/>
              </a:xfrm>
              <a:custGeom>
                <a:avLst/>
                <a:gdLst>
                  <a:gd name="T0" fmla="*/ 18 w 127"/>
                  <a:gd name="T1" fmla="*/ 68 h 160"/>
                  <a:gd name="T2" fmla="*/ 23 w 127"/>
                  <a:gd name="T3" fmla="*/ 68 h 160"/>
                  <a:gd name="T4" fmla="*/ 22 w 127"/>
                  <a:gd name="T5" fmla="*/ 78 h 160"/>
                  <a:gd name="T6" fmla="*/ 26 w 127"/>
                  <a:gd name="T7" fmla="*/ 80 h 160"/>
                  <a:gd name="T8" fmla="*/ 42 w 127"/>
                  <a:gd name="T9" fmla="*/ 82 h 160"/>
                  <a:gd name="T10" fmla="*/ 38 w 127"/>
                  <a:gd name="T11" fmla="*/ 88 h 160"/>
                  <a:gd name="T12" fmla="*/ 31 w 127"/>
                  <a:gd name="T13" fmla="*/ 111 h 160"/>
                  <a:gd name="T14" fmla="*/ 49 w 127"/>
                  <a:gd name="T15" fmla="*/ 104 h 160"/>
                  <a:gd name="T16" fmla="*/ 62 w 127"/>
                  <a:gd name="T17" fmla="*/ 104 h 160"/>
                  <a:gd name="T18" fmla="*/ 57 w 127"/>
                  <a:gd name="T19" fmla="*/ 93 h 160"/>
                  <a:gd name="T20" fmla="*/ 67 w 127"/>
                  <a:gd name="T21" fmla="*/ 93 h 160"/>
                  <a:gd name="T22" fmla="*/ 67 w 127"/>
                  <a:gd name="T23" fmla="*/ 82 h 160"/>
                  <a:gd name="T24" fmla="*/ 78 w 127"/>
                  <a:gd name="T25" fmla="*/ 82 h 160"/>
                  <a:gd name="T26" fmla="*/ 82 w 127"/>
                  <a:gd name="T27" fmla="*/ 88 h 160"/>
                  <a:gd name="T28" fmla="*/ 78 w 127"/>
                  <a:gd name="T29" fmla="*/ 77 h 160"/>
                  <a:gd name="T30" fmla="*/ 67 w 127"/>
                  <a:gd name="T31" fmla="*/ 73 h 160"/>
                  <a:gd name="T32" fmla="*/ 59 w 127"/>
                  <a:gd name="T33" fmla="*/ 65 h 160"/>
                  <a:gd name="T34" fmla="*/ 54 w 127"/>
                  <a:gd name="T35" fmla="*/ 66 h 160"/>
                  <a:gd name="T36" fmla="*/ 51 w 127"/>
                  <a:gd name="T37" fmla="*/ 57 h 160"/>
                  <a:gd name="T38" fmla="*/ 58 w 127"/>
                  <a:gd name="T39" fmla="*/ 53 h 160"/>
                  <a:gd name="T40" fmla="*/ 53 w 127"/>
                  <a:gd name="T41" fmla="*/ 27 h 160"/>
                  <a:gd name="T42" fmla="*/ 54 w 127"/>
                  <a:gd name="T43" fmla="*/ 31 h 160"/>
                  <a:gd name="T44" fmla="*/ 59 w 127"/>
                  <a:gd name="T45" fmla="*/ 39 h 160"/>
                  <a:gd name="T46" fmla="*/ 71 w 127"/>
                  <a:gd name="T47" fmla="*/ 33 h 160"/>
                  <a:gd name="T48" fmla="*/ 74 w 127"/>
                  <a:gd name="T49" fmla="*/ 27 h 160"/>
                  <a:gd name="T50" fmla="*/ 106 w 127"/>
                  <a:gd name="T51" fmla="*/ 18 h 160"/>
                  <a:gd name="T52" fmla="*/ 114 w 127"/>
                  <a:gd name="T53" fmla="*/ 16 h 160"/>
                  <a:gd name="T54" fmla="*/ 121 w 127"/>
                  <a:gd name="T55" fmla="*/ 12 h 160"/>
                  <a:gd name="T56" fmla="*/ 127 w 127"/>
                  <a:gd name="T57" fmla="*/ 10 h 160"/>
                  <a:gd name="T58" fmla="*/ 116 w 127"/>
                  <a:gd name="T59" fmla="*/ 0 h 160"/>
                  <a:gd name="T60" fmla="*/ 114 w 127"/>
                  <a:gd name="T61" fmla="*/ 7 h 160"/>
                  <a:gd name="T62" fmla="*/ 100 w 127"/>
                  <a:gd name="T63" fmla="*/ 7 h 160"/>
                  <a:gd name="T64" fmla="*/ 96 w 127"/>
                  <a:gd name="T65" fmla="*/ 2 h 160"/>
                  <a:gd name="T66" fmla="*/ 84 w 127"/>
                  <a:gd name="T67" fmla="*/ 4 h 160"/>
                  <a:gd name="T68" fmla="*/ 74 w 127"/>
                  <a:gd name="T69" fmla="*/ 10 h 160"/>
                  <a:gd name="T70" fmla="*/ 62 w 127"/>
                  <a:gd name="T71" fmla="*/ 8 h 160"/>
                  <a:gd name="T72" fmla="*/ 59 w 127"/>
                  <a:gd name="T73" fmla="*/ 15 h 160"/>
                  <a:gd name="T74" fmla="*/ 49 w 127"/>
                  <a:gd name="T75" fmla="*/ 18 h 160"/>
                  <a:gd name="T76" fmla="*/ 43 w 127"/>
                  <a:gd name="T77" fmla="*/ 20 h 160"/>
                  <a:gd name="T78" fmla="*/ 36 w 127"/>
                  <a:gd name="T79" fmla="*/ 26 h 160"/>
                  <a:gd name="T80" fmla="*/ 18 w 127"/>
                  <a:gd name="T81" fmla="*/ 43 h 160"/>
                  <a:gd name="T82" fmla="*/ 14 w 127"/>
                  <a:gd name="T83" fmla="*/ 47 h 160"/>
                  <a:gd name="T84" fmla="*/ 59 w 127"/>
                  <a:gd name="T85" fmla="*/ 73 h 160"/>
                  <a:gd name="T86" fmla="*/ 63 w 127"/>
                  <a:gd name="T87" fmla="*/ 81 h 160"/>
                  <a:gd name="T88" fmla="*/ 57 w 127"/>
                  <a:gd name="T89" fmla="*/ 76 h 160"/>
                  <a:gd name="T90" fmla="*/ 54 w 127"/>
                  <a:gd name="T91" fmla="*/ 68 h 160"/>
                  <a:gd name="T92" fmla="*/ 51 w 127"/>
                  <a:gd name="T93" fmla="*/ 73 h 160"/>
                  <a:gd name="T94" fmla="*/ 54 w 127"/>
                  <a:gd name="T95" fmla="*/ 68 h 160"/>
                  <a:gd name="T96" fmla="*/ 3 w 127"/>
                  <a:gd name="T97" fmla="*/ 50 h 160"/>
                  <a:gd name="T98" fmla="*/ 62 w 127"/>
                  <a:gd name="T99" fmla="*/ 152 h 160"/>
                  <a:gd name="T100" fmla="*/ 104 w 127"/>
                  <a:gd name="T101" fmla="*/ 155 h 160"/>
                  <a:gd name="T102" fmla="*/ 74 w 127"/>
                  <a:gd name="T103" fmla="*/ 147 h 160"/>
                  <a:gd name="T104" fmla="*/ 15 w 127"/>
                  <a:gd name="T105" fmla="*/ 85 h 160"/>
                  <a:gd name="T106" fmla="*/ 106 w 127"/>
                  <a:gd name="T107" fmla="*/ 85 h 160"/>
                  <a:gd name="T108" fmla="*/ 104 w 127"/>
                  <a:gd name="T109" fmla="*/ 60 h 160"/>
                  <a:gd name="T110" fmla="*/ 113 w 127"/>
                  <a:gd name="T111" fmla="*/ 68 h 160"/>
                  <a:gd name="T112" fmla="*/ 110 w 127"/>
                  <a:gd name="T113" fmla="*/ 60 h 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60">
                    <a:moveTo>
                      <a:pt x="4" y="50"/>
                    </a:moveTo>
                    <a:lnTo>
                      <a:pt x="15" y="65"/>
                    </a:lnTo>
                    <a:lnTo>
                      <a:pt x="15" y="68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0" y="70"/>
                    </a:lnTo>
                    <a:lnTo>
                      <a:pt x="22" y="78"/>
                    </a:lnTo>
                    <a:lnTo>
                      <a:pt x="20" y="85"/>
                    </a:lnTo>
                    <a:lnTo>
                      <a:pt x="23" y="84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8" y="81"/>
                    </a:lnTo>
                    <a:lnTo>
                      <a:pt x="42" y="82"/>
                    </a:lnTo>
                    <a:lnTo>
                      <a:pt x="47" y="88"/>
                    </a:lnTo>
                    <a:lnTo>
                      <a:pt x="51" y="90"/>
                    </a:lnTo>
                    <a:lnTo>
                      <a:pt x="43" y="88"/>
                    </a:lnTo>
                    <a:lnTo>
                      <a:pt x="38" y="88"/>
                    </a:lnTo>
                    <a:lnTo>
                      <a:pt x="26" y="88"/>
                    </a:lnTo>
                    <a:lnTo>
                      <a:pt x="30" y="100"/>
                    </a:lnTo>
                    <a:lnTo>
                      <a:pt x="30" y="105"/>
                    </a:lnTo>
                    <a:lnTo>
                      <a:pt x="31" y="111"/>
                    </a:lnTo>
                    <a:lnTo>
                      <a:pt x="51" y="111"/>
                    </a:lnTo>
                    <a:lnTo>
                      <a:pt x="50" y="108"/>
                    </a:lnTo>
                    <a:lnTo>
                      <a:pt x="49" y="105"/>
                    </a:lnTo>
                    <a:lnTo>
                      <a:pt x="49" y="104"/>
                    </a:lnTo>
                    <a:lnTo>
                      <a:pt x="53" y="103"/>
                    </a:lnTo>
                    <a:lnTo>
                      <a:pt x="55" y="104"/>
                    </a:lnTo>
                    <a:lnTo>
                      <a:pt x="59" y="104"/>
                    </a:lnTo>
                    <a:lnTo>
                      <a:pt x="62" y="104"/>
                    </a:lnTo>
                    <a:lnTo>
                      <a:pt x="59" y="96"/>
                    </a:lnTo>
                    <a:lnTo>
                      <a:pt x="55" y="96"/>
                    </a:lnTo>
                    <a:lnTo>
                      <a:pt x="54" y="95"/>
                    </a:lnTo>
                    <a:lnTo>
                      <a:pt x="57" y="93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3" y="96"/>
                    </a:lnTo>
                    <a:lnTo>
                      <a:pt x="73" y="85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8" y="82"/>
                    </a:lnTo>
                    <a:lnTo>
                      <a:pt x="79" y="85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2" y="88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0" y="74"/>
                    </a:lnTo>
                    <a:lnTo>
                      <a:pt x="67" y="73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59" y="65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1" y="62"/>
                    </a:lnTo>
                    <a:lnTo>
                      <a:pt x="51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4" y="47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4" y="31"/>
                    </a:lnTo>
                    <a:lnTo>
                      <a:pt x="57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9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4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4" y="27"/>
                    </a:lnTo>
                    <a:lnTo>
                      <a:pt x="67" y="18"/>
                    </a:lnTo>
                    <a:lnTo>
                      <a:pt x="79" y="19"/>
                    </a:lnTo>
                    <a:lnTo>
                      <a:pt x="88" y="19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9" y="26"/>
                    </a:lnTo>
                    <a:lnTo>
                      <a:pt x="112" y="22"/>
                    </a:lnTo>
                    <a:lnTo>
                      <a:pt x="114" y="16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3" y="2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7"/>
                    </a:lnTo>
                    <a:lnTo>
                      <a:pt x="113" y="8"/>
                    </a:lnTo>
                    <a:lnTo>
                      <a:pt x="108" y="7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4"/>
                    </a:lnTo>
                    <a:lnTo>
                      <a:pt x="98" y="4"/>
                    </a:lnTo>
                    <a:lnTo>
                      <a:pt x="97" y="3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1" y="7"/>
                    </a:lnTo>
                    <a:lnTo>
                      <a:pt x="79" y="8"/>
                    </a:lnTo>
                    <a:lnTo>
                      <a:pt x="77" y="10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2" y="22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27" y="27"/>
                    </a:lnTo>
                    <a:lnTo>
                      <a:pt x="20" y="30"/>
                    </a:lnTo>
                    <a:lnTo>
                      <a:pt x="22" y="37"/>
                    </a:lnTo>
                    <a:lnTo>
                      <a:pt x="18" y="43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4" y="50"/>
                    </a:lnTo>
                    <a:close/>
                    <a:moveTo>
                      <a:pt x="59" y="73"/>
                    </a:moveTo>
                    <a:lnTo>
                      <a:pt x="61" y="74"/>
                    </a:lnTo>
                    <a:lnTo>
                      <a:pt x="63" y="78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6"/>
                    </a:lnTo>
                    <a:lnTo>
                      <a:pt x="57" y="73"/>
                    </a:lnTo>
                    <a:lnTo>
                      <a:pt x="58" y="72"/>
                    </a:lnTo>
                    <a:lnTo>
                      <a:pt x="59" y="73"/>
                    </a:lnTo>
                    <a:close/>
                    <a:moveTo>
                      <a:pt x="54" y="68"/>
                    </a:moveTo>
                    <a:lnTo>
                      <a:pt x="57" y="68"/>
                    </a:lnTo>
                    <a:lnTo>
                      <a:pt x="57" y="70"/>
                    </a:lnTo>
                    <a:lnTo>
                      <a:pt x="55" y="72"/>
                    </a:lnTo>
                    <a:lnTo>
                      <a:pt x="51" y="73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8"/>
                    </a:lnTo>
                    <a:lnTo>
                      <a:pt x="54" y="68"/>
                    </a:lnTo>
                    <a:close/>
                    <a:moveTo>
                      <a:pt x="0" y="49"/>
                    </a:moveTo>
                    <a:lnTo>
                      <a:pt x="3" y="54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0" y="49"/>
                    </a:lnTo>
                    <a:close/>
                    <a:moveTo>
                      <a:pt x="65" y="144"/>
                    </a:moveTo>
                    <a:lnTo>
                      <a:pt x="62" y="152"/>
                    </a:lnTo>
                    <a:lnTo>
                      <a:pt x="82" y="156"/>
                    </a:lnTo>
                    <a:lnTo>
                      <a:pt x="93" y="159"/>
                    </a:lnTo>
                    <a:lnTo>
                      <a:pt x="106" y="160"/>
                    </a:lnTo>
                    <a:lnTo>
                      <a:pt x="104" y="155"/>
                    </a:lnTo>
                    <a:lnTo>
                      <a:pt x="104" y="151"/>
                    </a:lnTo>
                    <a:lnTo>
                      <a:pt x="104" y="150"/>
                    </a:lnTo>
                    <a:lnTo>
                      <a:pt x="84" y="148"/>
                    </a:lnTo>
                    <a:lnTo>
                      <a:pt x="74" y="147"/>
                    </a:lnTo>
                    <a:lnTo>
                      <a:pt x="65" y="144"/>
                    </a:lnTo>
                    <a:close/>
                    <a:moveTo>
                      <a:pt x="8" y="85"/>
                    </a:moveTo>
                    <a:lnTo>
                      <a:pt x="15" y="90"/>
                    </a:lnTo>
                    <a:lnTo>
                      <a:pt x="15" y="85"/>
                    </a:lnTo>
                    <a:lnTo>
                      <a:pt x="12" y="85"/>
                    </a:lnTo>
                    <a:lnTo>
                      <a:pt x="8" y="85"/>
                    </a:lnTo>
                    <a:close/>
                    <a:moveTo>
                      <a:pt x="104" y="80"/>
                    </a:moveTo>
                    <a:lnTo>
                      <a:pt x="106" y="85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close/>
                    <a:moveTo>
                      <a:pt x="104" y="60"/>
                    </a:moveTo>
                    <a:lnTo>
                      <a:pt x="106" y="64"/>
                    </a:lnTo>
                    <a:lnTo>
                      <a:pt x="109" y="68"/>
                    </a:lnTo>
                    <a:lnTo>
                      <a:pt x="112" y="68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3" y="65"/>
                    </a:lnTo>
                    <a:lnTo>
                      <a:pt x="112" y="61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309"/>
              <p:cNvSpPr>
                <a:spLocks/>
              </p:cNvSpPr>
              <p:nvPr/>
            </p:nvSpPr>
            <p:spPr bwMode="auto">
              <a:xfrm>
                <a:off x="2558" y="2507"/>
                <a:ext cx="80" cy="152"/>
              </a:xfrm>
              <a:custGeom>
                <a:avLst/>
                <a:gdLst>
                  <a:gd name="T0" fmla="*/ 4 w 80"/>
                  <a:gd name="T1" fmla="*/ 152 h 152"/>
                  <a:gd name="T2" fmla="*/ 11 w 80"/>
                  <a:gd name="T3" fmla="*/ 150 h 152"/>
                  <a:gd name="T4" fmla="*/ 19 w 80"/>
                  <a:gd name="T5" fmla="*/ 145 h 152"/>
                  <a:gd name="T6" fmla="*/ 23 w 80"/>
                  <a:gd name="T7" fmla="*/ 144 h 152"/>
                  <a:gd name="T8" fmla="*/ 30 w 80"/>
                  <a:gd name="T9" fmla="*/ 144 h 152"/>
                  <a:gd name="T10" fmla="*/ 35 w 80"/>
                  <a:gd name="T11" fmla="*/ 140 h 152"/>
                  <a:gd name="T12" fmla="*/ 39 w 80"/>
                  <a:gd name="T13" fmla="*/ 136 h 152"/>
                  <a:gd name="T14" fmla="*/ 56 w 80"/>
                  <a:gd name="T15" fmla="*/ 136 h 152"/>
                  <a:gd name="T16" fmla="*/ 66 w 80"/>
                  <a:gd name="T17" fmla="*/ 134 h 152"/>
                  <a:gd name="T18" fmla="*/ 73 w 80"/>
                  <a:gd name="T19" fmla="*/ 127 h 152"/>
                  <a:gd name="T20" fmla="*/ 77 w 80"/>
                  <a:gd name="T21" fmla="*/ 123 h 152"/>
                  <a:gd name="T22" fmla="*/ 80 w 80"/>
                  <a:gd name="T23" fmla="*/ 123 h 152"/>
                  <a:gd name="T24" fmla="*/ 72 w 80"/>
                  <a:gd name="T25" fmla="*/ 110 h 152"/>
                  <a:gd name="T26" fmla="*/ 69 w 80"/>
                  <a:gd name="T27" fmla="*/ 105 h 152"/>
                  <a:gd name="T28" fmla="*/ 70 w 80"/>
                  <a:gd name="T29" fmla="*/ 103 h 152"/>
                  <a:gd name="T30" fmla="*/ 68 w 80"/>
                  <a:gd name="T31" fmla="*/ 99 h 152"/>
                  <a:gd name="T32" fmla="*/ 69 w 80"/>
                  <a:gd name="T33" fmla="*/ 94 h 152"/>
                  <a:gd name="T34" fmla="*/ 70 w 80"/>
                  <a:gd name="T35" fmla="*/ 76 h 152"/>
                  <a:gd name="T36" fmla="*/ 69 w 80"/>
                  <a:gd name="T37" fmla="*/ 71 h 152"/>
                  <a:gd name="T38" fmla="*/ 64 w 80"/>
                  <a:gd name="T39" fmla="*/ 60 h 152"/>
                  <a:gd name="T40" fmla="*/ 65 w 80"/>
                  <a:gd name="T41" fmla="*/ 57 h 152"/>
                  <a:gd name="T42" fmla="*/ 68 w 80"/>
                  <a:gd name="T43" fmla="*/ 49 h 152"/>
                  <a:gd name="T44" fmla="*/ 64 w 80"/>
                  <a:gd name="T45" fmla="*/ 45 h 152"/>
                  <a:gd name="T46" fmla="*/ 65 w 80"/>
                  <a:gd name="T47" fmla="*/ 43 h 152"/>
                  <a:gd name="T48" fmla="*/ 66 w 80"/>
                  <a:gd name="T49" fmla="*/ 36 h 152"/>
                  <a:gd name="T50" fmla="*/ 65 w 80"/>
                  <a:gd name="T51" fmla="*/ 22 h 152"/>
                  <a:gd name="T52" fmla="*/ 61 w 80"/>
                  <a:gd name="T53" fmla="*/ 17 h 152"/>
                  <a:gd name="T54" fmla="*/ 58 w 80"/>
                  <a:gd name="T55" fmla="*/ 16 h 152"/>
                  <a:gd name="T56" fmla="*/ 58 w 80"/>
                  <a:gd name="T57" fmla="*/ 9 h 152"/>
                  <a:gd name="T58" fmla="*/ 47 w 80"/>
                  <a:gd name="T59" fmla="*/ 0 h 152"/>
                  <a:gd name="T60" fmla="*/ 35 w 80"/>
                  <a:gd name="T61" fmla="*/ 2 h 152"/>
                  <a:gd name="T62" fmla="*/ 22 w 80"/>
                  <a:gd name="T63" fmla="*/ 2 h 152"/>
                  <a:gd name="T64" fmla="*/ 18 w 80"/>
                  <a:gd name="T65" fmla="*/ 5 h 152"/>
                  <a:gd name="T66" fmla="*/ 16 w 80"/>
                  <a:gd name="T67" fmla="*/ 12 h 152"/>
                  <a:gd name="T68" fmla="*/ 18 w 80"/>
                  <a:gd name="T69" fmla="*/ 17 h 152"/>
                  <a:gd name="T70" fmla="*/ 18 w 80"/>
                  <a:gd name="T71" fmla="*/ 22 h 152"/>
                  <a:gd name="T72" fmla="*/ 18 w 80"/>
                  <a:gd name="T73" fmla="*/ 37 h 152"/>
                  <a:gd name="T74" fmla="*/ 18 w 80"/>
                  <a:gd name="T75" fmla="*/ 44 h 152"/>
                  <a:gd name="T76" fmla="*/ 19 w 80"/>
                  <a:gd name="T77" fmla="*/ 49 h 152"/>
                  <a:gd name="T78" fmla="*/ 21 w 80"/>
                  <a:gd name="T79" fmla="*/ 56 h 152"/>
                  <a:gd name="T80" fmla="*/ 19 w 80"/>
                  <a:gd name="T81" fmla="*/ 70 h 152"/>
                  <a:gd name="T82" fmla="*/ 16 w 80"/>
                  <a:gd name="T83" fmla="*/ 75 h 152"/>
                  <a:gd name="T84" fmla="*/ 12 w 80"/>
                  <a:gd name="T85" fmla="*/ 86 h 152"/>
                  <a:gd name="T86" fmla="*/ 7 w 80"/>
                  <a:gd name="T87" fmla="*/ 101 h 152"/>
                  <a:gd name="T88" fmla="*/ 2 w 80"/>
                  <a:gd name="T89" fmla="*/ 117 h 152"/>
                  <a:gd name="T90" fmla="*/ 4 w 80"/>
                  <a:gd name="T91" fmla="*/ 133 h 152"/>
                  <a:gd name="T92" fmla="*/ 3 w 80"/>
                  <a:gd name="T93" fmla="*/ 138 h 152"/>
                  <a:gd name="T94" fmla="*/ 0 w 80"/>
                  <a:gd name="T95" fmla="*/ 152 h 1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52">
                    <a:moveTo>
                      <a:pt x="0" y="152"/>
                    </a:moveTo>
                    <a:lnTo>
                      <a:pt x="4" y="152"/>
                    </a:lnTo>
                    <a:lnTo>
                      <a:pt x="8" y="152"/>
                    </a:lnTo>
                    <a:lnTo>
                      <a:pt x="11" y="150"/>
                    </a:lnTo>
                    <a:lnTo>
                      <a:pt x="15" y="148"/>
                    </a:lnTo>
                    <a:lnTo>
                      <a:pt x="19" y="145"/>
                    </a:lnTo>
                    <a:lnTo>
                      <a:pt x="22" y="144"/>
                    </a:lnTo>
                    <a:lnTo>
                      <a:pt x="23" y="144"/>
                    </a:lnTo>
                    <a:lnTo>
                      <a:pt x="26" y="144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47" y="136"/>
                    </a:lnTo>
                    <a:lnTo>
                      <a:pt x="56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70" y="133"/>
                    </a:lnTo>
                    <a:lnTo>
                      <a:pt x="73" y="127"/>
                    </a:lnTo>
                    <a:lnTo>
                      <a:pt x="74" y="125"/>
                    </a:lnTo>
                    <a:lnTo>
                      <a:pt x="77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76" y="115"/>
                    </a:lnTo>
                    <a:lnTo>
                      <a:pt x="72" y="110"/>
                    </a:lnTo>
                    <a:lnTo>
                      <a:pt x="69" y="106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70" y="103"/>
                    </a:lnTo>
                    <a:lnTo>
                      <a:pt x="69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9" y="94"/>
                    </a:lnTo>
                    <a:lnTo>
                      <a:pt x="70" y="86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69" y="71"/>
                    </a:lnTo>
                    <a:lnTo>
                      <a:pt x="65" y="66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7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5" y="47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5" y="43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20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60" y="1"/>
                    </a:lnTo>
                    <a:lnTo>
                      <a:pt x="47" y="0"/>
                    </a:lnTo>
                    <a:lnTo>
                      <a:pt x="46" y="4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33"/>
                    </a:lnTo>
                    <a:lnTo>
                      <a:pt x="18" y="37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9" y="49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21" y="66"/>
                    </a:lnTo>
                    <a:lnTo>
                      <a:pt x="19" y="70"/>
                    </a:lnTo>
                    <a:lnTo>
                      <a:pt x="18" y="72"/>
                    </a:lnTo>
                    <a:lnTo>
                      <a:pt x="16" y="75"/>
                    </a:lnTo>
                    <a:lnTo>
                      <a:pt x="15" y="79"/>
                    </a:lnTo>
                    <a:lnTo>
                      <a:pt x="12" y="86"/>
                    </a:lnTo>
                    <a:lnTo>
                      <a:pt x="10" y="92"/>
                    </a:lnTo>
                    <a:lnTo>
                      <a:pt x="7" y="101"/>
                    </a:lnTo>
                    <a:lnTo>
                      <a:pt x="4" y="106"/>
                    </a:lnTo>
                    <a:lnTo>
                      <a:pt x="2" y="117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2" y="14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310"/>
              <p:cNvSpPr>
                <a:spLocks/>
              </p:cNvSpPr>
              <p:nvPr/>
            </p:nvSpPr>
            <p:spPr bwMode="auto">
              <a:xfrm>
                <a:off x="2714" y="1518"/>
                <a:ext cx="151" cy="196"/>
              </a:xfrm>
              <a:custGeom>
                <a:avLst/>
                <a:gdLst>
                  <a:gd name="T0" fmla="*/ 33 w 151"/>
                  <a:gd name="T1" fmla="*/ 70 h 196"/>
                  <a:gd name="T2" fmla="*/ 29 w 151"/>
                  <a:gd name="T3" fmla="*/ 72 h 196"/>
                  <a:gd name="T4" fmla="*/ 29 w 151"/>
                  <a:gd name="T5" fmla="*/ 78 h 196"/>
                  <a:gd name="T6" fmla="*/ 19 w 151"/>
                  <a:gd name="T7" fmla="*/ 85 h 196"/>
                  <a:gd name="T8" fmla="*/ 10 w 151"/>
                  <a:gd name="T9" fmla="*/ 84 h 196"/>
                  <a:gd name="T10" fmla="*/ 3 w 151"/>
                  <a:gd name="T11" fmla="*/ 99 h 196"/>
                  <a:gd name="T12" fmla="*/ 9 w 151"/>
                  <a:gd name="T13" fmla="*/ 109 h 196"/>
                  <a:gd name="T14" fmla="*/ 7 w 151"/>
                  <a:gd name="T15" fmla="*/ 115 h 196"/>
                  <a:gd name="T16" fmla="*/ 9 w 151"/>
                  <a:gd name="T17" fmla="*/ 127 h 196"/>
                  <a:gd name="T18" fmla="*/ 15 w 151"/>
                  <a:gd name="T19" fmla="*/ 134 h 196"/>
                  <a:gd name="T20" fmla="*/ 11 w 151"/>
                  <a:gd name="T21" fmla="*/ 144 h 196"/>
                  <a:gd name="T22" fmla="*/ 23 w 151"/>
                  <a:gd name="T23" fmla="*/ 146 h 196"/>
                  <a:gd name="T24" fmla="*/ 31 w 151"/>
                  <a:gd name="T25" fmla="*/ 153 h 196"/>
                  <a:gd name="T26" fmla="*/ 44 w 151"/>
                  <a:gd name="T27" fmla="*/ 153 h 196"/>
                  <a:gd name="T28" fmla="*/ 41 w 151"/>
                  <a:gd name="T29" fmla="*/ 169 h 196"/>
                  <a:gd name="T30" fmla="*/ 41 w 151"/>
                  <a:gd name="T31" fmla="*/ 181 h 196"/>
                  <a:gd name="T32" fmla="*/ 46 w 151"/>
                  <a:gd name="T33" fmla="*/ 189 h 196"/>
                  <a:gd name="T34" fmla="*/ 53 w 151"/>
                  <a:gd name="T35" fmla="*/ 183 h 196"/>
                  <a:gd name="T36" fmla="*/ 79 w 151"/>
                  <a:gd name="T37" fmla="*/ 196 h 196"/>
                  <a:gd name="T38" fmla="*/ 91 w 151"/>
                  <a:gd name="T39" fmla="*/ 189 h 196"/>
                  <a:gd name="T40" fmla="*/ 99 w 151"/>
                  <a:gd name="T41" fmla="*/ 183 h 196"/>
                  <a:gd name="T42" fmla="*/ 105 w 151"/>
                  <a:gd name="T43" fmla="*/ 182 h 196"/>
                  <a:gd name="T44" fmla="*/ 116 w 151"/>
                  <a:gd name="T45" fmla="*/ 183 h 196"/>
                  <a:gd name="T46" fmla="*/ 123 w 151"/>
                  <a:gd name="T47" fmla="*/ 188 h 196"/>
                  <a:gd name="T48" fmla="*/ 120 w 151"/>
                  <a:gd name="T49" fmla="*/ 177 h 196"/>
                  <a:gd name="T50" fmla="*/ 122 w 151"/>
                  <a:gd name="T51" fmla="*/ 171 h 196"/>
                  <a:gd name="T52" fmla="*/ 131 w 151"/>
                  <a:gd name="T53" fmla="*/ 167 h 196"/>
                  <a:gd name="T54" fmla="*/ 134 w 151"/>
                  <a:gd name="T55" fmla="*/ 158 h 196"/>
                  <a:gd name="T56" fmla="*/ 126 w 151"/>
                  <a:gd name="T57" fmla="*/ 148 h 196"/>
                  <a:gd name="T58" fmla="*/ 122 w 151"/>
                  <a:gd name="T59" fmla="*/ 138 h 196"/>
                  <a:gd name="T60" fmla="*/ 112 w 151"/>
                  <a:gd name="T61" fmla="*/ 123 h 196"/>
                  <a:gd name="T62" fmla="*/ 119 w 151"/>
                  <a:gd name="T63" fmla="*/ 116 h 196"/>
                  <a:gd name="T64" fmla="*/ 127 w 151"/>
                  <a:gd name="T65" fmla="*/ 108 h 196"/>
                  <a:gd name="T66" fmla="*/ 150 w 151"/>
                  <a:gd name="T67" fmla="*/ 80 h 196"/>
                  <a:gd name="T68" fmla="*/ 147 w 151"/>
                  <a:gd name="T69" fmla="*/ 70 h 196"/>
                  <a:gd name="T70" fmla="*/ 145 w 151"/>
                  <a:gd name="T71" fmla="*/ 50 h 196"/>
                  <a:gd name="T72" fmla="*/ 146 w 151"/>
                  <a:gd name="T73" fmla="*/ 43 h 196"/>
                  <a:gd name="T74" fmla="*/ 128 w 151"/>
                  <a:gd name="T75" fmla="*/ 21 h 196"/>
                  <a:gd name="T76" fmla="*/ 114 w 151"/>
                  <a:gd name="T77" fmla="*/ 21 h 196"/>
                  <a:gd name="T78" fmla="*/ 104 w 151"/>
                  <a:gd name="T79" fmla="*/ 29 h 196"/>
                  <a:gd name="T80" fmla="*/ 101 w 151"/>
                  <a:gd name="T81" fmla="*/ 31 h 196"/>
                  <a:gd name="T82" fmla="*/ 89 w 151"/>
                  <a:gd name="T83" fmla="*/ 26 h 196"/>
                  <a:gd name="T84" fmla="*/ 80 w 151"/>
                  <a:gd name="T85" fmla="*/ 26 h 196"/>
                  <a:gd name="T86" fmla="*/ 75 w 151"/>
                  <a:gd name="T87" fmla="*/ 7 h 196"/>
                  <a:gd name="T88" fmla="*/ 54 w 151"/>
                  <a:gd name="T89" fmla="*/ 0 h 196"/>
                  <a:gd name="T90" fmla="*/ 57 w 151"/>
                  <a:gd name="T91" fmla="*/ 11 h 196"/>
                  <a:gd name="T92" fmla="*/ 60 w 151"/>
                  <a:gd name="T93" fmla="*/ 39 h 196"/>
                  <a:gd name="T94" fmla="*/ 54 w 151"/>
                  <a:gd name="T95" fmla="*/ 38 h 196"/>
                  <a:gd name="T96" fmla="*/ 45 w 151"/>
                  <a:gd name="T97" fmla="*/ 45 h 196"/>
                  <a:gd name="T98" fmla="*/ 37 w 151"/>
                  <a:gd name="T99" fmla="*/ 45 h 196"/>
                  <a:gd name="T100" fmla="*/ 30 w 151"/>
                  <a:gd name="T101" fmla="*/ 52 h 196"/>
                  <a:gd name="T102" fmla="*/ 34 w 151"/>
                  <a:gd name="T103" fmla="*/ 54 h 1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1" h="196">
                    <a:moveTo>
                      <a:pt x="31" y="57"/>
                    </a:moveTo>
                    <a:lnTo>
                      <a:pt x="33" y="64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6"/>
                    </a:lnTo>
                    <a:lnTo>
                      <a:pt x="31" y="77"/>
                    </a:lnTo>
                    <a:lnTo>
                      <a:pt x="29" y="78"/>
                    </a:lnTo>
                    <a:lnTo>
                      <a:pt x="25" y="81"/>
                    </a:lnTo>
                    <a:lnTo>
                      <a:pt x="23" y="84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7" y="84"/>
                    </a:lnTo>
                    <a:lnTo>
                      <a:pt x="14" y="83"/>
                    </a:lnTo>
                    <a:lnTo>
                      <a:pt x="11" y="83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7" y="89"/>
                    </a:lnTo>
                    <a:lnTo>
                      <a:pt x="3" y="99"/>
                    </a:lnTo>
                    <a:lnTo>
                      <a:pt x="0" y="105"/>
                    </a:lnTo>
                    <a:lnTo>
                      <a:pt x="3" y="107"/>
                    </a:lnTo>
                    <a:lnTo>
                      <a:pt x="6" y="108"/>
                    </a:lnTo>
                    <a:lnTo>
                      <a:pt x="9" y="109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6" y="113"/>
                    </a:lnTo>
                    <a:lnTo>
                      <a:pt x="7" y="115"/>
                    </a:lnTo>
                    <a:lnTo>
                      <a:pt x="9" y="116"/>
                    </a:lnTo>
                    <a:lnTo>
                      <a:pt x="10" y="118"/>
                    </a:lnTo>
                    <a:lnTo>
                      <a:pt x="10" y="122"/>
                    </a:lnTo>
                    <a:lnTo>
                      <a:pt x="9" y="127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1" y="142"/>
                    </a:lnTo>
                    <a:lnTo>
                      <a:pt x="11" y="144"/>
                    </a:lnTo>
                    <a:lnTo>
                      <a:pt x="13" y="146"/>
                    </a:lnTo>
                    <a:lnTo>
                      <a:pt x="13" y="147"/>
                    </a:lnTo>
                    <a:lnTo>
                      <a:pt x="19" y="146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7" y="148"/>
                    </a:lnTo>
                    <a:lnTo>
                      <a:pt x="29" y="151"/>
                    </a:lnTo>
                    <a:lnTo>
                      <a:pt x="31" y="153"/>
                    </a:lnTo>
                    <a:lnTo>
                      <a:pt x="33" y="151"/>
                    </a:lnTo>
                    <a:lnTo>
                      <a:pt x="35" y="151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5" y="157"/>
                    </a:lnTo>
                    <a:lnTo>
                      <a:pt x="44" y="161"/>
                    </a:lnTo>
                    <a:lnTo>
                      <a:pt x="42" y="163"/>
                    </a:lnTo>
                    <a:lnTo>
                      <a:pt x="41" y="169"/>
                    </a:lnTo>
                    <a:lnTo>
                      <a:pt x="41" y="170"/>
                    </a:lnTo>
                    <a:lnTo>
                      <a:pt x="41" y="173"/>
                    </a:lnTo>
                    <a:lnTo>
                      <a:pt x="42" y="177"/>
                    </a:lnTo>
                    <a:lnTo>
                      <a:pt x="41" y="181"/>
                    </a:lnTo>
                    <a:lnTo>
                      <a:pt x="41" y="185"/>
                    </a:lnTo>
                    <a:lnTo>
                      <a:pt x="42" y="188"/>
                    </a:lnTo>
                    <a:lnTo>
                      <a:pt x="44" y="189"/>
                    </a:lnTo>
                    <a:lnTo>
                      <a:pt x="46" y="189"/>
                    </a:lnTo>
                    <a:lnTo>
                      <a:pt x="49" y="188"/>
                    </a:lnTo>
                    <a:lnTo>
                      <a:pt x="50" y="186"/>
                    </a:lnTo>
                    <a:lnTo>
                      <a:pt x="52" y="185"/>
                    </a:lnTo>
                    <a:lnTo>
                      <a:pt x="53" y="183"/>
                    </a:lnTo>
                    <a:lnTo>
                      <a:pt x="56" y="182"/>
                    </a:lnTo>
                    <a:lnTo>
                      <a:pt x="58" y="183"/>
                    </a:lnTo>
                    <a:lnTo>
                      <a:pt x="65" y="186"/>
                    </a:lnTo>
                    <a:lnTo>
                      <a:pt x="79" y="196"/>
                    </a:lnTo>
                    <a:lnTo>
                      <a:pt x="81" y="192"/>
                    </a:lnTo>
                    <a:lnTo>
                      <a:pt x="83" y="190"/>
                    </a:lnTo>
                    <a:lnTo>
                      <a:pt x="85" y="189"/>
                    </a:lnTo>
                    <a:lnTo>
                      <a:pt x="91" y="189"/>
                    </a:lnTo>
                    <a:lnTo>
                      <a:pt x="95" y="188"/>
                    </a:lnTo>
                    <a:lnTo>
                      <a:pt x="97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100" y="182"/>
                    </a:lnTo>
                    <a:lnTo>
                      <a:pt x="101" y="182"/>
                    </a:lnTo>
                    <a:lnTo>
                      <a:pt x="103" y="181"/>
                    </a:lnTo>
                    <a:lnTo>
                      <a:pt x="105" y="182"/>
                    </a:lnTo>
                    <a:lnTo>
                      <a:pt x="110" y="183"/>
                    </a:lnTo>
                    <a:lnTo>
                      <a:pt x="112" y="182"/>
                    </a:lnTo>
                    <a:lnTo>
                      <a:pt x="114" y="182"/>
                    </a:lnTo>
                    <a:lnTo>
                      <a:pt x="116" y="183"/>
                    </a:lnTo>
                    <a:lnTo>
                      <a:pt x="118" y="186"/>
                    </a:lnTo>
                    <a:lnTo>
                      <a:pt x="120" y="188"/>
                    </a:lnTo>
                    <a:lnTo>
                      <a:pt x="122" y="188"/>
                    </a:lnTo>
                    <a:lnTo>
                      <a:pt x="123" y="188"/>
                    </a:lnTo>
                    <a:lnTo>
                      <a:pt x="123" y="182"/>
                    </a:lnTo>
                    <a:lnTo>
                      <a:pt x="123" y="181"/>
                    </a:lnTo>
                    <a:lnTo>
                      <a:pt x="123" y="178"/>
                    </a:lnTo>
                    <a:lnTo>
                      <a:pt x="120" y="177"/>
                    </a:lnTo>
                    <a:lnTo>
                      <a:pt x="119" y="175"/>
                    </a:lnTo>
                    <a:lnTo>
                      <a:pt x="118" y="174"/>
                    </a:lnTo>
                    <a:lnTo>
                      <a:pt x="119" y="173"/>
                    </a:lnTo>
                    <a:lnTo>
                      <a:pt x="122" y="171"/>
                    </a:lnTo>
                    <a:lnTo>
                      <a:pt x="124" y="170"/>
                    </a:lnTo>
                    <a:lnTo>
                      <a:pt x="127" y="170"/>
                    </a:lnTo>
                    <a:lnTo>
                      <a:pt x="130" y="169"/>
                    </a:lnTo>
                    <a:lnTo>
                      <a:pt x="131" y="167"/>
                    </a:lnTo>
                    <a:lnTo>
                      <a:pt x="131" y="165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4" y="158"/>
                    </a:lnTo>
                    <a:lnTo>
                      <a:pt x="136" y="155"/>
                    </a:lnTo>
                    <a:lnTo>
                      <a:pt x="131" y="150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3" y="147"/>
                    </a:lnTo>
                    <a:lnTo>
                      <a:pt x="123" y="144"/>
                    </a:lnTo>
                    <a:lnTo>
                      <a:pt x="123" y="140"/>
                    </a:lnTo>
                    <a:lnTo>
                      <a:pt x="122" y="138"/>
                    </a:lnTo>
                    <a:lnTo>
                      <a:pt x="122" y="135"/>
                    </a:lnTo>
                    <a:lnTo>
                      <a:pt x="119" y="132"/>
                    </a:lnTo>
                    <a:lnTo>
                      <a:pt x="116" y="128"/>
                    </a:lnTo>
                    <a:lnTo>
                      <a:pt x="112" y="123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9" y="116"/>
                    </a:lnTo>
                    <a:lnTo>
                      <a:pt x="122" y="115"/>
                    </a:lnTo>
                    <a:lnTo>
                      <a:pt x="123" y="112"/>
                    </a:lnTo>
                    <a:lnTo>
                      <a:pt x="126" y="111"/>
                    </a:lnTo>
                    <a:lnTo>
                      <a:pt x="127" y="108"/>
                    </a:lnTo>
                    <a:lnTo>
                      <a:pt x="134" y="105"/>
                    </a:lnTo>
                    <a:lnTo>
                      <a:pt x="145" y="99"/>
                    </a:lnTo>
                    <a:lnTo>
                      <a:pt x="151" y="101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49" y="76"/>
                    </a:lnTo>
                    <a:lnTo>
                      <a:pt x="147" y="74"/>
                    </a:lnTo>
                    <a:lnTo>
                      <a:pt x="147" y="70"/>
                    </a:lnTo>
                    <a:lnTo>
                      <a:pt x="147" y="62"/>
                    </a:lnTo>
                    <a:lnTo>
                      <a:pt x="149" y="58"/>
                    </a:lnTo>
                    <a:lnTo>
                      <a:pt x="146" y="54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6"/>
                    </a:lnTo>
                    <a:lnTo>
                      <a:pt x="146" y="43"/>
                    </a:lnTo>
                    <a:lnTo>
                      <a:pt x="146" y="38"/>
                    </a:lnTo>
                    <a:lnTo>
                      <a:pt x="146" y="31"/>
                    </a:lnTo>
                    <a:lnTo>
                      <a:pt x="131" y="26"/>
                    </a:lnTo>
                    <a:lnTo>
                      <a:pt x="128" y="21"/>
                    </a:lnTo>
                    <a:lnTo>
                      <a:pt x="126" y="21"/>
                    </a:lnTo>
                    <a:lnTo>
                      <a:pt x="122" y="21"/>
                    </a:lnTo>
                    <a:lnTo>
                      <a:pt x="118" y="22"/>
                    </a:lnTo>
                    <a:lnTo>
                      <a:pt x="114" y="21"/>
                    </a:lnTo>
                    <a:lnTo>
                      <a:pt x="111" y="26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1" y="30"/>
                    </a:lnTo>
                    <a:lnTo>
                      <a:pt x="101" y="31"/>
                    </a:lnTo>
                    <a:lnTo>
                      <a:pt x="100" y="34"/>
                    </a:lnTo>
                    <a:lnTo>
                      <a:pt x="97" y="37"/>
                    </a:lnTo>
                    <a:lnTo>
                      <a:pt x="93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3" y="27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80" y="21"/>
                    </a:lnTo>
                    <a:lnTo>
                      <a:pt x="76" y="15"/>
                    </a:lnTo>
                    <a:lnTo>
                      <a:pt x="72" y="11"/>
                    </a:lnTo>
                    <a:lnTo>
                      <a:pt x="75" y="7"/>
                    </a:lnTo>
                    <a:lnTo>
                      <a:pt x="77" y="3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7" y="11"/>
                    </a:lnTo>
                    <a:lnTo>
                      <a:pt x="57" y="17"/>
                    </a:lnTo>
                    <a:lnTo>
                      <a:pt x="58" y="26"/>
                    </a:lnTo>
                    <a:lnTo>
                      <a:pt x="60" y="33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2" y="48"/>
                    </a:lnTo>
                    <a:lnTo>
                      <a:pt x="48" y="46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1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3"/>
                    </a:lnTo>
                    <a:lnTo>
                      <a:pt x="34" y="54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311"/>
              <p:cNvSpPr>
                <a:spLocks/>
              </p:cNvSpPr>
              <p:nvPr/>
            </p:nvSpPr>
            <p:spPr bwMode="auto">
              <a:xfrm>
                <a:off x="2336" y="2463"/>
                <a:ext cx="58" cy="18"/>
              </a:xfrm>
              <a:custGeom>
                <a:avLst/>
                <a:gdLst>
                  <a:gd name="T0" fmla="*/ 4 w 58"/>
                  <a:gd name="T1" fmla="*/ 18 h 18"/>
                  <a:gd name="T2" fmla="*/ 17 w 58"/>
                  <a:gd name="T3" fmla="*/ 18 h 18"/>
                  <a:gd name="T4" fmla="*/ 19 w 58"/>
                  <a:gd name="T5" fmla="*/ 15 h 18"/>
                  <a:gd name="T6" fmla="*/ 21 w 58"/>
                  <a:gd name="T7" fmla="*/ 14 h 18"/>
                  <a:gd name="T8" fmla="*/ 24 w 58"/>
                  <a:gd name="T9" fmla="*/ 13 h 18"/>
                  <a:gd name="T10" fmla="*/ 51 w 58"/>
                  <a:gd name="T11" fmla="*/ 13 h 18"/>
                  <a:gd name="T12" fmla="*/ 54 w 58"/>
                  <a:gd name="T13" fmla="*/ 11 h 18"/>
                  <a:gd name="T14" fmla="*/ 56 w 58"/>
                  <a:gd name="T15" fmla="*/ 10 h 18"/>
                  <a:gd name="T16" fmla="*/ 58 w 58"/>
                  <a:gd name="T17" fmla="*/ 9 h 18"/>
                  <a:gd name="T18" fmla="*/ 58 w 58"/>
                  <a:gd name="T19" fmla="*/ 5 h 18"/>
                  <a:gd name="T20" fmla="*/ 58 w 58"/>
                  <a:gd name="T21" fmla="*/ 2 h 18"/>
                  <a:gd name="T22" fmla="*/ 56 w 58"/>
                  <a:gd name="T23" fmla="*/ 2 h 18"/>
                  <a:gd name="T24" fmla="*/ 51 w 58"/>
                  <a:gd name="T25" fmla="*/ 2 h 18"/>
                  <a:gd name="T26" fmla="*/ 40 w 58"/>
                  <a:gd name="T27" fmla="*/ 2 h 18"/>
                  <a:gd name="T28" fmla="*/ 32 w 58"/>
                  <a:gd name="T29" fmla="*/ 3 h 18"/>
                  <a:gd name="T30" fmla="*/ 28 w 58"/>
                  <a:gd name="T31" fmla="*/ 3 h 18"/>
                  <a:gd name="T32" fmla="*/ 24 w 58"/>
                  <a:gd name="T33" fmla="*/ 2 h 18"/>
                  <a:gd name="T34" fmla="*/ 23 w 58"/>
                  <a:gd name="T35" fmla="*/ 0 h 18"/>
                  <a:gd name="T36" fmla="*/ 19 w 58"/>
                  <a:gd name="T37" fmla="*/ 3 h 18"/>
                  <a:gd name="T38" fmla="*/ 15 w 58"/>
                  <a:gd name="T39" fmla="*/ 5 h 18"/>
                  <a:gd name="T40" fmla="*/ 11 w 58"/>
                  <a:gd name="T41" fmla="*/ 5 h 18"/>
                  <a:gd name="T42" fmla="*/ 8 w 58"/>
                  <a:gd name="T43" fmla="*/ 5 h 18"/>
                  <a:gd name="T44" fmla="*/ 4 w 58"/>
                  <a:gd name="T45" fmla="*/ 6 h 18"/>
                  <a:gd name="T46" fmla="*/ 0 w 58"/>
                  <a:gd name="T47" fmla="*/ 7 h 18"/>
                  <a:gd name="T48" fmla="*/ 3 w 58"/>
                  <a:gd name="T49" fmla="*/ 13 h 18"/>
                  <a:gd name="T50" fmla="*/ 4 w 58"/>
                  <a:gd name="T51" fmla="*/ 18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8" h="18">
                    <a:moveTo>
                      <a:pt x="4" y="18"/>
                    </a:moveTo>
                    <a:lnTo>
                      <a:pt x="17" y="18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51" y="13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0" y="2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312"/>
              <p:cNvSpPr>
                <a:spLocks/>
              </p:cNvSpPr>
              <p:nvPr/>
            </p:nvSpPr>
            <p:spPr bwMode="auto">
              <a:xfrm>
                <a:off x="2766" y="2696"/>
                <a:ext cx="101" cy="139"/>
              </a:xfrm>
              <a:custGeom>
                <a:avLst/>
                <a:gdLst>
                  <a:gd name="T0" fmla="*/ 9 w 101"/>
                  <a:gd name="T1" fmla="*/ 31 h 139"/>
                  <a:gd name="T2" fmla="*/ 12 w 101"/>
                  <a:gd name="T3" fmla="*/ 42 h 139"/>
                  <a:gd name="T4" fmla="*/ 13 w 101"/>
                  <a:gd name="T5" fmla="*/ 49 h 139"/>
                  <a:gd name="T6" fmla="*/ 12 w 101"/>
                  <a:gd name="T7" fmla="*/ 50 h 139"/>
                  <a:gd name="T8" fmla="*/ 9 w 101"/>
                  <a:gd name="T9" fmla="*/ 56 h 139"/>
                  <a:gd name="T10" fmla="*/ 2 w 101"/>
                  <a:gd name="T11" fmla="*/ 77 h 139"/>
                  <a:gd name="T12" fmla="*/ 4 w 101"/>
                  <a:gd name="T13" fmla="*/ 89 h 139"/>
                  <a:gd name="T14" fmla="*/ 9 w 101"/>
                  <a:gd name="T15" fmla="*/ 96 h 139"/>
                  <a:gd name="T16" fmla="*/ 8 w 101"/>
                  <a:gd name="T17" fmla="*/ 100 h 139"/>
                  <a:gd name="T18" fmla="*/ 20 w 101"/>
                  <a:gd name="T19" fmla="*/ 113 h 139"/>
                  <a:gd name="T20" fmla="*/ 33 w 101"/>
                  <a:gd name="T21" fmla="*/ 126 h 139"/>
                  <a:gd name="T22" fmla="*/ 35 w 101"/>
                  <a:gd name="T23" fmla="*/ 136 h 139"/>
                  <a:gd name="T24" fmla="*/ 40 w 101"/>
                  <a:gd name="T25" fmla="*/ 132 h 139"/>
                  <a:gd name="T26" fmla="*/ 43 w 101"/>
                  <a:gd name="T27" fmla="*/ 127 h 139"/>
                  <a:gd name="T28" fmla="*/ 47 w 101"/>
                  <a:gd name="T29" fmla="*/ 126 h 139"/>
                  <a:gd name="T30" fmla="*/ 55 w 101"/>
                  <a:gd name="T31" fmla="*/ 130 h 139"/>
                  <a:gd name="T32" fmla="*/ 59 w 101"/>
                  <a:gd name="T33" fmla="*/ 130 h 139"/>
                  <a:gd name="T34" fmla="*/ 59 w 101"/>
                  <a:gd name="T35" fmla="*/ 126 h 139"/>
                  <a:gd name="T36" fmla="*/ 56 w 101"/>
                  <a:gd name="T37" fmla="*/ 117 h 139"/>
                  <a:gd name="T38" fmla="*/ 53 w 101"/>
                  <a:gd name="T39" fmla="*/ 112 h 139"/>
                  <a:gd name="T40" fmla="*/ 53 w 101"/>
                  <a:gd name="T41" fmla="*/ 109 h 139"/>
                  <a:gd name="T42" fmla="*/ 56 w 101"/>
                  <a:gd name="T43" fmla="*/ 107 h 139"/>
                  <a:gd name="T44" fmla="*/ 55 w 101"/>
                  <a:gd name="T45" fmla="*/ 101 h 139"/>
                  <a:gd name="T46" fmla="*/ 62 w 101"/>
                  <a:gd name="T47" fmla="*/ 100 h 139"/>
                  <a:gd name="T48" fmla="*/ 67 w 101"/>
                  <a:gd name="T49" fmla="*/ 100 h 139"/>
                  <a:gd name="T50" fmla="*/ 66 w 101"/>
                  <a:gd name="T51" fmla="*/ 96 h 139"/>
                  <a:gd name="T52" fmla="*/ 67 w 101"/>
                  <a:gd name="T53" fmla="*/ 93 h 139"/>
                  <a:gd name="T54" fmla="*/ 71 w 101"/>
                  <a:gd name="T55" fmla="*/ 97 h 139"/>
                  <a:gd name="T56" fmla="*/ 76 w 101"/>
                  <a:gd name="T57" fmla="*/ 97 h 139"/>
                  <a:gd name="T58" fmla="*/ 83 w 101"/>
                  <a:gd name="T59" fmla="*/ 96 h 139"/>
                  <a:gd name="T60" fmla="*/ 88 w 101"/>
                  <a:gd name="T61" fmla="*/ 100 h 139"/>
                  <a:gd name="T62" fmla="*/ 91 w 101"/>
                  <a:gd name="T63" fmla="*/ 105 h 139"/>
                  <a:gd name="T64" fmla="*/ 95 w 101"/>
                  <a:gd name="T65" fmla="*/ 105 h 139"/>
                  <a:gd name="T66" fmla="*/ 97 w 101"/>
                  <a:gd name="T67" fmla="*/ 95 h 139"/>
                  <a:gd name="T68" fmla="*/ 97 w 101"/>
                  <a:gd name="T69" fmla="*/ 91 h 139"/>
                  <a:gd name="T70" fmla="*/ 93 w 101"/>
                  <a:gd name="T71" fmla="*/ 88 h 139"/>
                  <a:gd name="T72" fmla="*/ 93 w 101"/>
                  <a:gd name="T73" fmla="*/ 85 h 139"/>
                  <a:gd name="T74" fmla="*/ 94 w 101"/>
                  <a:gd name="T75" fmla="*/ 81 h 139"/>
                  <a:gd name="T76" fmla="*/ 94 w 101"/>
                  <a:gd name="T77" fmla="*/ 78 h 139"/>
                  <a:gd name="T78" fmla="*/ 91 w 101"/>
                  <a:gd name="T79" fmla="*/ 73 h 139"/>
                  <a:gd name="T80" fmla="*/ 93 w 101"/>
                  <a:gd name="T81" fmla="*/ 66 h 139"/>
                  <a:gd name="T82" fmla="*/ 91 w 101"/>
                  <a:gd name="T83" fmla="*/ 60 h 139"/>
                  <a:gd name="T84" fmla="*/ 88 w 101"/>
                  <a:gd name="T85" fmla="*/ 56 h 139"/>
                  <a:gd name="T86" fmla="*/ 84 w 101"/>
                  <a:gd name="T87" fmla="*/ 52 h 139"/>
                  <a:gd name="T88" fmla="*/ 84 w 101"/>
                  <a:gd name="T89" fmla="*/ 50 h 139"/>
                  <a:gd name="T90" fmla="*/ 86 w 101"/>
                  <a:gd name="T91" fmla="*/ 47 h 139"/>
                  <a:gd name="T92" fmla="*/ 86 w 101"/>
                  <a:gd name="T93" fmla="*/ 38 h 139"/>
                  <a:gd name="T94" fmla="*/ 93 w 101"/>
                  <a:gd name="T95" fmla="*/ 35 h 139"/>
                  <a:gd name="T96" fmla="*/ 98 w 101"/>
                  <a:gd name="T97" fmla="*/ 35 h 139"/>
                  <a:gd name="T98" fmla="*/ 101 w 101"/>
                  <a:gd name="T99" fmla="*/ 22 h 139"/>
                  <a:gd name="T100" fmla="*/ 91 w 101"/>
                  <a:gd name="T101" fmla="*/ 21 h 139"/>
                  <a:gd name="T102" fmla="*/ 82 w 101"/>
                  <a:gd name="T103" fmla="*/ 21 h 139"/>
                  <a:gd name="T104" fmla="*/ 80 w 101"/>
                  <a:gd name="T105" fmla="*/ 19 h 139"/>
                  <a:gd name="T106" fmla="*/ 80 w 101"/>
                  <a:gd name="T107" fmla="*/ 15 h 139"/>
                  <a:gd name="T108" fmla="*/ 79 w 101"/>
                  <a:gd name="T109" fmla="*/ 2 h 139"/>
                  <a:gd name="T110" fmla="*/ 72 w 101"/>
                  <a:gd name="T111" fmla="*/ 0 h 139"/>
                  <a:gd name="T112" fmla="*/ 64 w 101"/>
                  <a:gd name="T113" fmla="*/ 3 h 139"/>
                  <a:gd name="T114" fmla="*/ 60 w 101"/>
                  <a:gd name="T115" fmla="*/ 2 h 139"/>
                  <a:gd name="T116" fmla="*/ 58 w 101"/>
                  <a:gd name="T117" fmla="*/ 3 h 139"/>
                  <a:gd name="T118" fmla="*/ 52 w 101"/>
                  <a:gd name="T119" fmla="*/ 4 h 139"/>
                  <a:gd name="T120" fmla="*/ 47 w 101"/>
                  <a:gd name="T121" fmla="*/ 29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1" h="139">
                    <a:moveTo>
                      <a:pt x="12" y="27"/>
                    </a:moveTo>
                    <a:lnTo>
                      <a:pt x="9" y="31"/>
                    </a:lnTo>
                    <a:lnTo>
                      <a:pt x="8" y="35"/>
                    </a:lnTo>
                    <a:lnTo>
                      <a:pt x="12" y="42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5" y="66"/>
                    </a:lnTo>
                    <a:lnTo>
                      <a:pt x="2" y="77"/>
                    </a:lnTo>
                    <a:lnTo>
                      <a:pt x="0" y="87"/>
                    </a:lnTo>
                    <a:lnTo>
                      <a:pt x="4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9" y="97"/>
                    </a:lnTo>
                    <a:lnTo>
                      <a:pt x="8" y="100"/>
                    </a:lnTo>
                    <a:lnTo>
                      <a:pt x="5" y="103"/>
                    </a:lnTo>
                    <a:lnTo>
                      <a:pt x="20" y="113"/>
                    </a:lnTo>
                    <a:lnTo>
                      <a:pt x="28" y="120"/>
                    </a:lnTo>
                    <a:lnTo>
                      <a:pt x="33" y="126"/>
                    </a:lnTo>
                    <a:lnTo>
                      <a:pt x="31" y="134"/>
                    </a:lnTo>
                    <a:lnTo>
                      <a:pt x="35" y="136"/>
                    </a:lnTo>
                    <a:lnTo>
                      <a:pt x="39" y="139"/>
                    </a:lnTo>
                    <a:lnTo>
                      <a:pt x="40" y="132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49" y="127"/>
                    </a:lnTo>
                    <a:lnTo>
                      <a:pt x="55" y="130"/>
                    </a:lnTo>
                    <a:lnTo>
                      <a:pt x="58" y="130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59" y="126"/>
                    </a:lnTo>
                    <a:lnTo>
                      <a:pt x="58" y="122"/>
                    </a:lnTo>
                    <a:lnTo>
                      <a:pt x="56" y="117"/>
                    </a:lnTo>
                    <a:lnTo>
                      <a:pt x="55" y="115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5" y="104"/>
                    </a:lnTo>
                    <a:lnTo>
                      <a:pt x="55" y="101"/>
                    </a:lnTo>
                    <a:lnTo>
                      <a:pt x="58" y="100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6" y="96"/>
                    </a:lnTo>
                    <a:lnTo>
                      <a:pt x="66" y="93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2" y="99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6" y="97"/>
                    </a:lnTo>
                    <a:lnTo>
                      <a:pt x="88" y="100"/>
                    </a:lnTo>
                    <a:lnTo>
                      <a:pt x="90" y="103"/>
                    </a:lnTo>
                    <a:lnTo>
                      <a:pt x="91" y="105"/>
                    </a:lnTo>
                    <a:lnTo>
                      <a:pt x="94" y="107"/>
                    </a:lnTo>
                    <a:lnTo>
                      <a:pt x="95" y="105"/>
                    </a:lnTo>
                    <a:lnTo>
                      <a:pt x="97" y="97"/>
                    </a:lnTo>
                    <a:lnTo>
                      <a:pt x="97" y="95"/>
                    </a:lnTo>
                    <a:lnTo>
                      <a:pt x="97" y="93"/>
                    </a:lnTo>
                    <a:lnTo>
                      <a:pt x="97" y="91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4" y="81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1" y="74"/>
                    </a:lnTo>
                    <a:lnTo>
                      <a:pt x="91" y="73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0"/>
                    </a:lnTo>
                    <a:lnTo>
                      <a:pt x="91" y="58"/>
                    </a:lnTo>
                    <a:lnTo>
                      <a:pt x="88" y="56"/>
                    </a:lnTo>
                    <a:lnTo>
                      <a:pt x="87" y="53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4" y="50"/>
                    </a:lnTo>
                    <a:lnTo>
                      <a:pt x="87" y="50"/>
                    </a:lnTo>
                    <a:lnTo>
                      <a:pt x="86" y="47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1" y="35"/>
                    </a:lnTo>
                    <a:lnTo>
                      <a:pt x="101" y="22"/>
                    </a:lnTo>
                    <a:lnTo>
                      <a:pt x="98" y="21"/>
                    </a:lnTo>
                    <a:lnTo>
                      <a:pt x="91" y="21"/>
                    </a:lnTo>
                    <a:lnTo>
                      <a:pt x="87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79" y="7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7" y="29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313"/>
              <p:cNvSpPr>
                <a:spLocks noEditPoints="1"/>
              </p:cNvSpPr>
              <p:nvPr/>
            </p:nvSpPr>
            <p:spPr bwMode="auto">
              <a:xfrm>
                <a:off x="2946" y="1081"/>
                <a:ext cx="210" cy="300"/>
              </a:xfrm>
              <a:custGeom>
                <a:avLst/>
                <a:gdLst>
                  <a:gd name="T0" fmla="*/ 174 w 210"/>
                  <a:gd name="T1" fmla="*/ 24 h 300"/>
                  <a:gd name="T2" fmla="*/ 159 w 210"/>
                  <a:gd name="T3" fmla="*/ 13 h 300"/>
                  <a:gd name="T4" fmla="*/ 145 w 210"/>
                  <a:gd name="T5" fmla="*/ 4 h 300"/>
                  <a:gd name="T6" fmla="*/ 131 w 210"/>
                  <a:gd name="T7" fmla="*/ 5 h 300"/>
                  <a:gd name="T8" fmla="*/ 121 w 210"/>
                  <a:gd name="T9" fmla="*/ 12 h 300"/>
                  <a:gd name="T10" fmla="*/ 113 w 210"/>
                  <a:gd name="T11" fmla="*/ 19 h 300"/>
                  <a:gd name="T12" fmla="*/ 110 w 210"/>
                  <a:gd name="T13" fmla="*/ 24 h 300"/>
                  <a:gd name="T14" fmla="*/ 113 w 210"/>
                  <a:gd name="T15" fmla="*/ 35 h 300"/>
                  <a:gd name="T16" fmla="*/ 104 w 210"/>
                  <a:gd name="T17" fmla="*/ 46 h 300"/>
                  <a:gd name="T18" fmla="*/ 90 w 210"/>
                  <a:gd name="T19" fmla="*/ 46 h 300"/>
                  <a:gd name="T20" fmla="*/ 85 w 210"/>
                  <a:gd name="T21" fmla="*/ 43 h 300"/>
                  <a:gd name="T22" fmla="*/ 78 w 210"/>
                  <a:gd name="T23" fmla="*/ 44 h 300"/>
                  <a:gd name="T24" fmla="*/ 42 w 210"/>
                  <a:gd name="T25" fmla="*/ 24 h 300"/>
                  <a:gd name="T26" fmla="*/ 34 w 210"/>
                  <a:gd name="T27" fmla="*/ 31 h 300"/>
                  <a:gd name="T28" fmla="*/ 36 w 210"/>
                  <a:gd name="T29" fmla="*/ 39 h 300"/>
                  <a:gd name="T30" fmla="*/ 43 w 210"/>
                  <a:gd name="T31" fmla="*/ 50 h 300"/>
                  <a:gd name="T32" fmla="*/ 59 w 210"/>
                  <a:gd name="T33" fmla="*/ 55 h 300"/>
                  <a:gd name="T34" fmla="*/ 69 w 210"/>
                  <a:gd name="T35" fmla="*/ 67 h 300"/>
                  <a:gd name="T36" fmla="*/ 70 w 210"/>
                  <a:gd name="T37" fmla="*/ 74 h 300"/>
                  <a:gd name="T38" fmla="*/ 71 w 210"/>
                  <a:gd name="T39" fmla="*/ 82 h 300"/>
                  <a:gd name="T40" fmla="*/ 73 w 210"/>
                  <a:gd name="T41" fmla="*/ 93 h 300"/>
                  <a:gd name="T42" fmla="*/ 71 w 210"/>
                  <a:gd name="T43" fmla="*/ 109 h 300"/>
                  <a:gd name="T44" fmla="*/ 101 w 210"/>
                  <a:gd name="T45" fmla="*/ 136 h 300"/>
                  <a:gd name="T46" fmla="*/ 98 w 210"/>
                  <a:gd name="T47" fmla="*/ 149 h 300"/>
                  <a:gd name="T48" fmla="*/ 83 w 210"/>
                  <a:gd name="T49" fmla="*/ 165 h 300"/>
                  <a:gd name="T50" fmla="*/ 67 w 210"/>
                  <a:gd name="T51" fmla="*/ 186 h 300"/>
                  <a:gd name="T52" fmla="*/ 58 w 210"/>
                  <a:gd name="T53" fmla="*/ 200 h 300"/>
                  <a:gd name="T54" fmla="*/ 54 w 210"/>
                  <a:gd name="T55" fmla="*/ 200 h 300"/>
                  <a:gd name="T56" fmla="*/ 42 w 210"/>
                  <a:gd name="T57" fmla="*/ 213 h 300"/>
                  <a:gd name="T58" fmla="*/ 47 w 210"/>
                  <a:gd name="T59" fmla="*/ 231 h 300"/>
                  <a:gd name="T60" fmla="*/ 47 w 210"/>
                  <a:gd name="T61" fmla="*/ 249 h 300"/>
                  <a:gd name="T62" fmla="*/ 51 w 210"/>
                  <a:gd name="T63" fmla="*/ 264 h 300"/>
                  <a:gd name="T64" fmla="*/ 51 w 210"/>
                  <a:gd name="T65" fmla="*/ 272 h 300"/>
                  <a:gd name="T66" fmla="*/ 62 w 210"/>
                  <a:gd name="T67" fmla="*/ 272 h 300"/>
                  <a:gd name="T68" fmla="*/ 71 w 210"/>
                  <a:gd name="T69" fmla="*/ 280 h 300"/>
                  <a:gd name="T70" fmla="*/ 59 w 210"/>
                  <a:gd name="T71" fmla="*/ 293 h 300"/>
                  <a:gd name="T72" fmla="*/ 66 w 210"/>
                  <a:gd name="T73" fmla="*/ 291 h 300"/>
                  <a:gd name="T74" fmla="*/ 75 w 210"/>
                  <a:gd name="T75" fmla="*/ 288 h 300"/>
                  <a:gd name="T76" fmla="*/ 79 w 210"/>
                  <a:gd name="T77" fmla="*/ 297 h 300"/>
                  <a:gd name="T78" fmla="*/ 93 w 210"/>
                  <a:gd name="T79" fmla="*/ 295 h 300"/>
                  <a:gd name="T80" fmla="*/ 106 w 210"/>
                  <a:gd name="T81" fmla="*/ 283 h 300"/>
                  <a:gd name="T82" fmla="*/ 116 w 210"/>
                  <a:gd name="T83" fmla="*/ 276 h 300"/>
                  <a:gd name="T84" fmla="*/ 151 w 210"/>
                  <a:gd name="T85" fmla="*/ 265 h 300"/>
                  <a:gd name="T86" fmla="*/ 210 w 210"/>
                  <a:gd name="T87" fmla="*/ 226 h 300"/>
                  <a:gd name="T88" fmla="*/ 206 w 210"/>
                  <a:gd name="T89" fmla="*/ 214 h 300"/>
                  <a:gd name="T90" fmla="*/ 199 w 210"/>
                  <a:gd name="T91" fmla="*/ 210 h 300"/>
                  <a:gd name="T92" fmla="*/ 194 w 210"/>
                  <a:gd name="T93" fmla="*/ 206 h 300"/>
                  <a:gd name="T94" fmla="*/ 194 w 210"/>
                  <a:gd name="T95" fmla="*/ 191 h 300"/>
                  <a:gd name="T96" fmla="*/ 198 w 210"/>
                  <a:gd name="T97" fmla="*/ 183 h 300"/>
                  <a:gd name="T98" fmla="*/ 195 w 210"/>
                  <a:gd name="T99" fmla="*/ 171 h 300"/>
                  <a:gd name="T100" fmla="*/ 186 w 210"/>
                  <a:gd name="T101" fmla="*/ 160 h 300"/>
                  <a:gd name="T102" fmla="*/ 183 w 210"/>
                  <a:gd name="T103" fmla="*/ 145 h 300"/>
                  <a:gd name="T104" fmla="*/ 184 w 210"/>
                  <a:gd name="T105" fmla="*/ 134 h 300"/>
                  <a:gd name="T106" fmla="*/ 183 w 210"/>
                  <a:gd name="T107" fmla="*/ 126 h 300"/>
                  <a:gd name="T108" fmla="*/ 178 w 210"/>
                  <a:gd name="T109" fmla="*/ 101 h 300"/>
                  <a:gd name="T110" fmla="*/ 174 w 210"/>
                  <a:gd name="T111" fmla="*/ 79 h 300"/>
                  <a:gd name="T112" fmla="*/ 180 w 210"/>
                  <a:gd name="T113" fmla="*/ 59 h 300"/>
                  <a:gd name="T114" fmla="*/ 172 w 210"/>
                  <a:gd name="T115" fmla="*/ 52 h 300"/>
                  <a:gd name="T116" fmla="*/ 172 w 210"/>
                  <a:gd name="T117" fmla="*/ 31 h 300"/>
                  <a:gd name="T118" fmla="*/ 0 w 210"/>
                  <a:gd name="T119" fmla="*/ 293 h 300"/>
                  <a:gd name="T120" fmla="*/ 5 w 210"/>
                  <a:gd name="T121" fmla="*/ 287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0" h="300">
                    <a:moveTo>
                      <a:pt x="179" y="25"/>
                    </a:moveTo>
                    <a:lnTo>
                      <a:pt x="178" y="23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3"/>
                    </a:lnTo>
                    <a:lnTo>
                      <a:pt x="167" y="19"/>
                    </a:lnTo>
                    <a:lnTo>
                      <a:pt x="160" y="15"/>
                    </a:lnTo>
                    <a:lnTo>
                      <a:pt x="159" y="13"/>
                    </a:lnTo>
                    <a:lnTo>
                      <a:pt x="157" y="11"/>
                    </a:lnTo>
                    <a:lnTo>
                      <a:pt x="155" y="7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7"/>
                    </a:lnTo>
                    <a:lnTo>
                      <a:pt x="140" y="7"/>
                    </a:lnTo>
                    <a:lnTo>
                      <a:pt x="139" y="7"/>
                    </a:lnTo>
                    <a:lnTo>
                      <a:pt x="131" y="5"/>
                    </a:lnTo>
                    <a:lnTo>
                      <a:pt x="127" y="4"/>
                    </a:lnTo>
                    <a:lnTo>
                      <a:pt x="125" y="8"/>
                    </a:lnTo>
                    <a:lnTo>
                      <a:pt x="124" y="11"/>
                    </a:lnTo>
                    <a:lnTo>
                      <a:pt x="121" y="12"/>
                    </a:lnTo>
                    <a:lnTo>
                      <a:pt x="118" y="13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0" y="27"/>
                    </a:lnTo>
                    <a:lnTo>
                      <a:pt x="112" y="29"/>
                    </a:lnTo>
                    <a:lnTo>
                      <a:pt x="113" y="31"/>
                    </a:lnTo>
                    <a:lnTo>
                      <a:pt x="113" y="35"/>
                    </a:lnTo>
                    <a:lnTo>
                      <a:pt x="112" y="39"/>
                    </a:lnTo>
                    <a:lnTo>
                      <a:pt x="109" y="42"/>
                    </a:lnTo>
                    <a:lnTo>
                      <a:pt x="106" y="44"/>
                    </a:lnTo>
                    <a:lnTo>
                      <a:pt x="104" y="46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6"/>
                    </a:lnTo>
                    <a:lnTo>
                      <a:pt x="78" y="44"/>
                    </a:lnTo>
                    <a:lnTo>
                      <a:pt x="74" y="43"/>
                    </a:lnTo>
                    <a:lnTo>
                      <a:pt x="67" y="44"/>
                    </a:lnTo>
                    <a:lnTo>
                      <a:pt x="61" y="46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5" y="25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8" y="44"/>
                    </a:lnTo>
                    <a:lnTo>
                      <a:pt x="40" y="47"/>
                    </a:lnTo>
                    <a:lnTo>
                      <a:pt x="43" y="50"/>
                    </a:lnTo>
                    <a:lnTo>
                      <a:pt x="47" y="51"/>
                    </a:lnTo>
                    <a:lnTo>
                      <a:pt x="54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1" y="56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69" y="70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3" y="89"/>
                    </a:lnTo>
                    <a:lnTo>
                      <a:pt x="73" y="93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71" y="105"/>
                    </a:lnTo>
                    <a:lnTo>
                      <a:pt x="71" y="109"/>
                    </a:lnTo>
                    <a:lnTo>
                      <a:pt x="73" y="112"/>
                    </a:lnTo>
                    <a:lnTo>
                      <a:pt x="75" y="122"/>
                    </a:lnTo>
                    <a:lnTo>
                      <a:pt x="98" y="125"/>
                    </a:lnTo>
                    <a:lnTo>
                      <a:pt x="101" y="136"/>
                    </a:lnTo>
                    <a:lnTo>
                      <a:pt x="101" y="141"/>
                    </a:lnTo>
                    <a:lnTo>
                      <a:pt x="101" y="145"/>
                    </a:lnTo>
                    <a:lnTo>
                      <a:pt x="100" y="147"/>
                    </a:lnTo>
                    <a:lnTo>
                      <a:pt x="98" y="149"/>
                    </a:lnTo>
                    <a:lnTo>
                      <a:pt x="94" y="153"/>
                    </a:lnTo>
                    <a:lnTo>
                      <a:pt x="89" y="157"/>
                    </a:lnTo>
                    <a:lnTo>
                      <a:pt x="86" y="161"/>
                    </a:lnTo>
                    <a:lnTo>
                      <a:pt x="83" y="165"/>
                    </a:lnTo>
                    <a:lnTo>
                      <a:pt x="82" y="169"/>
                    </a:lnTo>
                    <a:lnTo>
                      <a:pt x="81" y="175"/>
                    </a:lnTo>
                    <a:lnTo>
                      <a:pt x="78" y="179"/>
                    </a:lnTo>
                    <a:lnTo>
                      <a:pt x="67" y="186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8" y="198"/>
                    </a:lnTo>
                    <a:lnTo>
                      <a:pt x="58" y="200"/>
                    </a:lnTo>
                    <a:lnTo>
                      <a:pt x="58" y="202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54" y="200"/>
                    </a:lnTo>
                    <a:lnTo>
                      <a:pt x="52" y="198"/>
                    </a:lnTo>
                    <a:lnTo>
                      <a:pt x="47" y="204"/>
                    </a:lnTo>
                    <a:lnTo>
                      <a:pt x="44" y="213"/>
                    </a:lnTo>
                    <a:lnTo>
                      <a:pt x="42" y="213"/>
                    </a:lnTo>
                    <a:lnTo>
                      <a:pt x="42" y="217"/>
                    </a:lnTo>
                    <a:lnTo>
                      <a:pt x="42" y="219"/>
                    </a:lnTo>
                    <a:lnTo>
                      <a:pt x="44" y="226"/>
                    </a:lnTo>
                    <a:lnTo>
                      <a:pt x="47" y="231"/>
                    </a:lnTo>
                    <a:lnTo>
                      <a:pt x="50" y="235"/>
                    </a:lnTo>
                    <a:lnTo>
                      <a:pt x="50" y="241"/>
                    </a:lnTo>
                    <a:lnTo>
                      <a:pt x="48" y="245"/>
                    </a:lnTo>
                    <a:lnTo>
                      <a:pt x="47" y="249"/>
                    </a:lnTo>
                    <a:lnTo>
                      <a:pt x="47" y="254"/>
                    </a:lnTo>
                    <a:lnTo>
                      <a:pt x="47" y="266"/>
                    </a:lnTo>
                    <a:lnTo>
                      <a:pt x="50" y="265"/>
                    </a:lnTo>
                    <a:lnTo>
                      <a:pt x="51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9"/>
                    </a:lnTo>
                    <a:lnTo>
                      <a:pt x="51" y="272"/>
                    </a:lnTo>
                    <a:lnTo>
                      <a:pt x="52" y="274"/>
                    </a:lnTo>
                    <a:lnTo>
                      <a:pt x="57" y="272"/>
                    </a:lnTo>
                    <a:lnTo>
                      <a:pt x="61" y="272"/>
                    </a:lnTo>
                    <a:lnTo>
                      <a:pt x="62" y="272"/>
                    </a:lnTo>
                    <a:lnTo>
                      <a:pt x="59" y="272"/>
                    </a:lnTo>
                    <a:lnTo>
                      <a:pt x="65" y="276"/>
                    </a:lnTo>
                    <a:lnTo>
                      <a:pt x="70" y="279"/>
                    </a:lnTo>
                    <a:lnTo>
                      <a:pt x="71" y="280"/>
                    </a:lnTo>
                    <a:lnTo>
                      <a:pt x="71" y="281"/>
                    </a:lnTo>
                    <a:lnTo>
                      <a:pt x="69" y="283"/>
                    </a:lnTo>
                    <a:lnTo>
                      <a:pt x="62" y="283"/>
                    </a:lnTo>
                    <a:lnTo>
                      <a:pt x="59" y="293"/>
                    </a:lnTo>
                    <a:lnTo>
                      <a:pt x="63" y="292"/>
                    </a:lnTo>
                    <a:lnTo>
                      <a:pt x="67" y="293"/>
                    </a:lnTo>
                    <a:lnTo>
                      <a:pt x="66" y="292"/>
                    </a:lnTo>
                    <a:lnTo>
                      <a:pt x="66" y="291"/>
                    </a:lnTo>
                    <a:lnTo>
                      <a:pt x="70" y="288"/>
                    </a:lnTo>
                    <a:lnTo>
                      <a:pt x="74" y="287"/>
                    </a:lnTo>
                    <a:lnTo>
                      <a:pt x="73" y="288"/>
                    </a:lnTo>
                    <a:lnTo>
                      <a:pt x="75" y="288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7" y="296"/>
                    </a:lnTo>
                    <a:lnTo>
                      <a:pt x="79" y="297"/>
                    </a:lnTo>
                    <a:lnTo>
                      <a:pt x="82" y="297"/>
                    </a:lnTo>
                    <a:lnTo>
                      <a:pt x="83" y="297"/>
                    </a:lnTo>
                    <a:lnTo>
                      <a:pt x="87" y="297"/>
                    </a:lnTo>
                    <a:lnTo>
                      <a:pt x="93" y="295"/>
                    </a:lnTo>
                    <a:lnTo>
                      <a:pt x="98" y="289"/>
                    </a:lnTo>
                    <a:lnTo>
                      <a:pt x="102" y="285"/>
                    </a:lnTo>
                    <a:lnTo>
                      <a:pt x="105" y="283"/>
                    </a:lnTo>
                    <a:lnTo>
                      <a:pt x="106" y="283"/>
                    </a:lnTo>
                    <a:lnTo>
                      <a:pt x="110" y="283"/>
                    </a:lnTo>
                    <a:lnTo>
                      <a:pt x="114" y="283"/>
                    </a:lnTo>
                    <a:lnTo>
                      <a:pt x="112" y="277"/>
                    </a:lnTo>
                    <a:lnTo>
                      <a:pt x="116" y="276"/>
                    </a:lnTo>
                    <a:lnTo>
                      <a:pt x="120" y="276"/>
                    </a:lnTo>
                    <a:lnTo>
                      <a:pt x="127" y="276"/>
                    </a:lnTo>
                    <a:lnTo>
                      <a:pt x="136" y="277"/>
                    </a:lnTo>
                    <a:lnTo>
                      <a:pt x="151" y="265"/>
                    </a:lnTo>
                    <a:lnTo>
                      <a:pt x="180" y="248"/>
                    </a:lnTo>
                    <a:lnTo>
                      <a:pt x="201" y="234"/>
                    </a:lnTo>
                    <a:lnTo>
                      <a:pt x="207" y="229"/>
                    </a:lnTo>
                    <a:lnTo>
                      <a:pt x="210" y="226"/>
                    </a:lnTo>
                    <a:lnTo>
                      <a:pt x="209" y="223"/>
                    </a:lnTo>
                    <a:lnTo>
                      <a:pt x="209" y="221"/>
                    </a:lnTo>
                    <a:lnTo>
                      <a:pt x="207" y="218"/>
                    </a:lnTo>
                    <a:lnTo>
                      <a:pt x="206" y="214"/>
                    </a:lnTo>
                    <a:lnTo>
                      <a:pt x="206" y="213"/>
                    </a:lnTo>
                    <a:lnTo>
                      <a:pt x="205" y="211"/>
                    </a:lnTo>
                    <a:lnTo>
                      <a:pt x="202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5" y="209"/>
                    </a:lnTo>
                    <a:lnTo>
                      <a:pt x="194" y="207"/>
                    </a:lnTo>
                    <a:lnTo>
                      <a:pt x="194" y="206"/>
                    </a:lnTo>
                    <a:lnTo>
                      <a:pt x="192" y="203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1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8" y="183"/>
                    </a:lnTo>
                    <a:lnTo>
                      <a:pt x="198" y="180"/>
                    </a:lnTo>
                    <a:lnTo>
                      <a:pt x="197" y="178"/>
                    </a:lnTo>
                    <a:lnTo>
                      <a:pt x="195" y="174"/>
                    </a:lnTo>
                    <a:lnTo>
                      <a:pt x="195" y="171"/>
                    </a:lnTo>
                    <a:lnTo>
                      <a:pt x="194" y="169"/>
                    </a:lnTo>
                    <a:lnTo>
                      <a:pt x="190" y="165"/>
                    </a:lnTo>
                    <a:lnTo>
                      <a:pt x="187" y="163"/>
                    </a:lnTo>
                    <a:lnTo>
                      <a:pt x="186" y="160"/>
                    </a:lnTo>
                    <a:lnTo>
                      <a:pt x="184" y="156"/>
                    </a:lnTo>
                    <a:lnTo>
                      <a:pt x="184" y="152"/>
                    </a:lnTo>
                    <a:lnTo>
                      <a:pt x="183" y="149"/>
                    </a:lnTo>
                    <a:lnTo>
                      <a:pt x="183" y="145"/>
                    </a:lnTo>
                    <a:lnTo>
                      <a:pt x="182" y="144"/>
                    </a:lnTo>
                    <a:lnTo>
                      <a:pt x="182" y="141"/>
                    </a:lnTo>
                    <a:lnTo>
                      <a:pt x="184" y="136"/>
                    </a:lnTo>
                    <a:lnTo>
                      <a:pt x="184" y="134"/>
                    </a:lnTo>
                    <a:lnTo>
                      <a:pt x="184" y="133"/>
                    </a:lnTo>
                    <a:lnTo>
                      <a:pt x="184" y="130"/>
                    </a:lnTo>
                    <a:lnTo>
                      <a:pt x="183" y="129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1"/>
                    </a:lnTo>
                    <a:lnTo>
                      <a:pt x="182" y="116"/>
                    </a:lnTo>
                    <a:lnTo>
                      <a:pt x="178" y="101"/>
                    </a:lnTo>
                    <a:lnTo>
                      <a:pt x="174" y="90"/>
                    </a:lnTo>
                    <a:lnTo>
                      <a:pt x="172" y="83"/>
                    </a:lnTo>
                    <a:lnTo>
                      <a:pt x="172" y="82"/>
                    </a:lnTo>
                    <a:lnTo>
                      <a:pt x="174" y="79"/>
                    </a:lnTo>
                    <a:lnTo>
                      <a:pt x="176" y="75"/>
                    </a:lnTo>
                    <a:lnTo>
                      <a:pt x="182" y="67"/>
                    </a:lnTo>
                    <a:lnTo>
                      <a:pt x="182" y="63"/>
                    </a:lnTo>
                    <a:lnTo>
                      <a:pt x="180" y="59"/>
                    </a:lnTo>
                    <a:lnTo>
                      <a:pt x="178" y="54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1" y="47"/>
                    </a:lnTo>
                    <a:lnTo>
                      <a:pt x="171" y="40"/>
                    </a:lnTo>
                    <a:lnTo>
                      <a:pt x="172" y="31"/>
                    </a:lnTo>
                    <a:lnTo>
                      <a:pt x="179" y="25"/>
                    </a:lnTo>
                    <a:close/>
                    <a:moveTo>
                      <a:pt x="3" y="285"/>
                    </a:moveTo>
                    <a:lnTo>
                      <a:pt x="5" y="293"/>
                    </a:lnTo>
                    <a:lnTo>
                      <a:pt x="0" y="293"/>
                    </a:lnTo>
                    <a:lnTo>
                      <a:pt x="13" y="300"/>
                    </a:lnTo>
                    <a:lnTo>
                      <a:pt x="13" y="291"/>
                    </a:lnTo>
                    <a:lnTo>
                      <a:pt x="7" y="288"/>
                    </a:lnTo>
                    <a:lnTo>
                      <a:pt x="5" y="287"/>
                    </a:lnTo>
                    <a:lnTo>
                      <a:pt x="3" y="28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314"/>
              <p:cNvSpPr>
                <a:spLocks/>
              </p:cNvSpPr>
              <p:nvPr/>
            </p:nvSpPr>
            <p:spPr bwMode="auto">
              <a:xfrm>
                <a:off x="2996" y="1400"/>
                <a:ext cx="9" cy="12"/>
              </a:xfrm>
              <a:custGeom>
                <a:avLst/>
                <a:gdLst>
                  <a:gd name="T0" fmla="*/ 5 w 9"/>
                  <a:gd name="T1" fmla="*/ 0 h 12"/>
                  <a:gd name="T2" fmla="*/ 5 w 9"/>
                  <a:gd name="T3" fmla="*/ 1 h 12"/>
                  <a:gd name="T4" fmla="*/ 4 w 9"/>
                  <a:gd name="T5" fmla="*/ 3 h 12"/>
                  <a:gd name="T6" fmla="*/ 0 w 9"/>
                  <a:gd name="T7" fmla="*/ 3 h 12"/>
                  <a:gd name="T8" fmla="*/ 1 w 9"/>
                  <a:gd name="T9" fmla="*/ 4 h 12"/>
                  <a:gd name="T10" fmla="*/ 2 w 9"/>
                  <a:gd name="T11" fmla="*/ 7 h 12"/>
                  <a:gd name="T12" fmla="*/ 4 w 9"/>
                  <a:gd name="T13" fmla="*/ 9 h 12"/>
                  <a:gd name="T14" fmla="*/ 5 w 9"/>
                  <a:gd name="T15" fmla="*/ 12 h 12"/>
                  <a:gd name="T16" fmla="*/ 7 w 9"/>
                  <a:gd name="T17" fmla="*/ 11 h 12"/>
                  <a:gd name="T18" fmla="*/ 8 w 9"/>
                  <a:gd name="T19" fmla="*/ 9 h 12"/>
                  <a:gd name="T20" fmla="*/ 9 w 9"/>
                  <a:gd name="T21" fmla="*/ 9 h 12"/>
                  <a:gd name="T22" fmla="*/ 9 w 9"/>
                  <a:gd name="T23" fmla="*/ 4 h 12"/>
                  <a:gd name="T24" fmla="*/ 9 w 9"/>
                  <a:gd name="T25" fmla="*/ 0 h 12"/>
                  <a:gd name="T26" fmla="*/ 5 w 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315"/>
              <p:cNvSpPr>
                <a:spLocks/>
              </p:cNvSpPr>
              <p:nvPr/>
            </p:nvSpPr>
            <p:spPr bwMode="auto">
              <a:xfrm>
                <a:off x="2990" y="1417"/>
                <a:ext cx="22" cy="15"/>
              </a:xfrm>
              <a:custGeom>
                <a:avLst/>
                <a:gdLst>
                  <a:gd name="T0" fmla="*/ 8 w 22"/>
                  <a:gd name="T1" fmla="*/ 0 h 15"/>
                  <a:gd name="T2" fmla="*/ 3 w 22"/>
                  <a:gd name="T3" fmla="*/ 3 h 15"/>
                  <a:gd name="T4" fmla="*/ 2 w 22"/>
                  <a:gd name="T5" fmla="*/ 4 h 15"/>
                  <a:gd name="T6" fmla="*/ 0 w 22"/>
                  <a:gd name="T7" fmla="*/ 6 h 15"/>
                  <a:gd name="T8" fmla="*/ 0 w 22"/>
                  <a:gd name="T9" fmla="*/ 9 h 15"/>
                  <a:gd name="T10" fmla="*/ 2 w 22"/>
                  <a:gd name="T11" fmla="*/ 11 h 15"/>
                  <a:gd name="T12" fmla="*/ 4 w 22"/>
                  <a:gd name="T13" fmla="*/ 14 h 15"/>
                  <a:gd name="T14" fmla="*/ 8 w 22"/>
                  <a:gd name="T15" fmla="*/ 15 h 15"/>
                  <a:gd name="T16" fmla="*/ 13 w 22"/>
                  <a:gd name="T17" fmla="*/ 15 h 15"/>
                  <a:gd name="T18" fmla="*/ 18 w 22"/>
                  <a:gd name="T19" fmla="*/ 14 h 15"/>
                  <a:gd name="T20" fmla="*/ 18 w 22"/>
                  <a:gd name="T21" fmla="*/ 9 h 15"/>
                  <a:gd name="T22" fmla="*/ 21 w 22"/>
                  <a:gd name="T23" fmla="*/ 9 h 15"/>
                  <a:gd name="T24" fmla="*/ 21 w 22"/>
                  <a:gd name="T25" fmla="*/ 7 h 15"/>
                  <a:gd name="T26" fmla="*/ 21 w 22"/>
                  <a:gd name="T27" fmla="*/ 6 h 15"/>
                  <a:gd name="T28" fmla="*/ 21 w 22"/>
                  <a:gd name="T29" fmla="*/ 3 h 15"/>
                  <a:gd name="T30" fmla="*/ 22 w 22"/>
                  <a:gd name="T31" fmla="*/ 3 h 15"/>
                  <a:gd name="T32" fmla="*/ 19 w 22"/>
                  <a:gd name="T33" fmla="*/ 2 h 15"/>
                  <a:gd name="T34" fmla="*/ 14 w 22"/>
                  <a:gd name="T35" fmla="*/ 0 h 15"/>
                  <a:gd name="T36" fmla="*/ 10 w 22"/>
                  <a:gd name="T37" fmla="*/ 0 h 15"/>
                  <a:gd name="T38" fmla="*/ 8 w 22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5">
                    <a:moveTo>
                      <a:pt x="8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3021" y="1389"/>
                <a:ext cx="77" cy="61"/>
              </a:xfrm>
              <a:custGeom>
                <a:avLst/>
                <a:gdLst>
                  <a:gd name="T0" fmla="*/ 70 w 77"/>
                  <a:gd name="T1" fmla="*/ 20 h 61"/>
                  <a:gd name="T2" fmla="*/ 74 w 77"/>
                  <a:gd name="T3" fmla="*/ 16 h 61"/>
                  <a:gd name="T4" fmla="*/ 76 w 77"/>
                  <a:gd name="T5" fmla="*/ 14 h 61"/>
                  <a:gd name="T6" fmla="*/ 77 w 77"/>
                  <a:gd name="T7" fmla="*/ 12 h 61"/>
                  <a:gd name="T8" fmla="*/ 77 w 77"/>
                  <a:gd name="T9" fmla="*/ 10 h 61"/>
                  <a:gd name="T10" fmla="*/ 77 w 77"/>
                  <a:gd name="T11" fmla="*/ 7 h 61"/>
                  <a:gd name="T12" fmla="*/ 76 w 77"/>
                  <a:gd name="T13" fmla="*/ 6 h 61"/>
                  <a:gd name="T14" fmla="*/ 74 w 77"/>
                  <a:gd name="T15" fmla="*/ 3 h 61"/>
                  <a:gd name="T16" fmla="*/ 73 w 77"/>
                  <a:gd name="T17" fmla="*/ 6 h 61"/>
                  <a:gd name="T18" fmla="*/ 73 w 77"/>
                  <a:gd name="T19" fmla="*/ 8 h 61"/>
                  <a:gd name="T20" fmla="*/ 70 w 77"/>
                  <a:gd name="T21" fmla="*/ 8 h 61"/>
                  <a:gd name="T22" fmla="*/ 65 w 77"/>
                  <a:gd name="T23" fmla="*/ 7 h 61"/>
                  <a:gd name="T24" fmla="*/ 56 w 77"/>
                  <a:gd name="T25" fmla="*/ 4 h 61"/>
                  <a:gd name="T26" fmla="*/ 45 w 77"/>
                  <a:gd name="T27" fmla="*/ 2 h 61"/>
                  <a:gd name="T28" fmla="*/ 39 w 77"/>
                  <a:gd name="T29" fmla="*/ 0 h 61"/>
                  <a:gd name="T30" fmla="*/ 37 w 77"/>
                  <a:gd name="T31" fmla="*/ 0 h 61"/>
                  <a:gd name="T32" fmla="*/ 35 w 77"/>
                  <a:gd name="T33" fmla="*/ 0 h 61"/>
                  <a:gd name="T34" fmla="*/ 34 w 77"/>
                  <a:gd name="T35" fmla="*/ 2 h 61"/>
                  <a:gd name="T36" fmla="*/ 33 w 77"/>
                  <a:gd name="T37" fmla="*/ 3 h 61"/>
                  <a:gd name="T38" fmla="*/ 33 w 77"/>
                  <a:gd name="T39" fmla="*/ 4 h 61"/>
                  <a:gd name="T40" fmla="*/ 31 w 77"/>
                  <a:gd name="T41" fmla="*/ 6 h 61"/>
                  <a:gd name="T42" fmla="*/ 29 w 77"/>
                  <a:gd name="T43" fmla="*/ 6 h 61"/>
                  <a:gd name="T44" fmla="*/ 25 w 77"/>
                  <a:gd name="T45" fmla="*/ 6 h 61"/>
                  <a:gd name="T46" fmla="*/ 22 w 77"/>
                  <a:gd name="T47" fmla="*/ 6 h 61"/>
                  <a:gd name="T48" fmla="*/ 18 w 77"/>
                  <a:gd name="T49" fmla="*/ 6 h 61"/>
                  <a:gd name="T50" fmla="*/ 14 w 77"/>
                  <a:gd name="T51" fmla="*/ 7 h 61"/>
                  <a:gd name="T52" fmla="*/ 10 w 77"/>
                  <a:gd name="T53" fmla="*/ 10 h 61"/>
                  <a:gd name="T54" fmla="*/ 0 w 77"/>
                  <a:gd name="T55" fmla="*/ 14 h 61"/>
                  <a:gd name="T56" fmla="*/ 0 w 77"/>
                  <a:gd name="T57" fmla="*/ 22 h 61"/>
                  <a:gd name="T58" fmla="*/ 0 w 77"/>
                  <a:gd name="T59" fmla="*/ 34 h 61"/>
                  <a:gd name="T60" fmla="*/ 8 w 77"/>
                  <a:gd name="T61" fmla="*/ 37 h 61"/>
                  <a:gd name="T62" fmla="*/ 8 w 77"/>
                  <a:gd name="T63" fmla="*/ 42 h 61"/>
                  <a:gd name="T64" fmla="*/ 10 w 77"/>
                  <a:gd name="T65" fmla="*/ 47 h 61"/>
                  <a:gd name="T66" fmla="*/ 17 w 77"/>
                  <a:gd name="T67" fmla="*/ 47 h 61"/>
                  <a:gd name="T68" fmla="*/ 18 w 77"/>
                  <a:gd name="T69" fmla="*/ 46 h 61"/>
                  <a:gd name="T70" fmla="*/ 21 w 77"/>
                  <a:gd name="T71" fmla="*/ 46 h 61"/>
                  <a:gd name="T72" fmla="*/ 21 w 77"/>
                  <a:gd name="T73" fmla="*/ 43 h 61"/>
                  <a:gd name="T74" fmla="*/ 25 w 77"/>
                  <a:gd name="T75" fmla="*/ 45 h 61"/>
                  <a:gd name="T76" fmla="*/ 29 w 77"/>
                  <a:gd name="T77" fmla="*/ 45 h 61"/>
                  <a:gd name="T78" fmla="*/ 33 w 77"/>
                  <a:gd name="T79" fmla="*/ 46 h 61"/>
                  <a:gd name="T80" fmla="*/ 35 w 77"/>
                  <a:gd name="T81" fmla="*/ 47 h 61"/>
                  <a:gd name="T82" fmla="*/ 38 w 77"/>
                  <a:gd name="T83" fmla="*/ 50 h 61"/>
                  <a:gd name="T84" fmla="*/ 38 w 77"/>
                  <a:gd name="T85" fmla="*/ 51 h 61"/>
                  <a:gd name="T86" fmla="*/ 43 w 77"/>
                  <a:gd name="T87" fmla="*/ 51 h 61"/>
                  <a:gd name="T88" fmla="*/ 47 w 77"/>
                  <a:gd name="T89" fmla="*/ 61 h 61"/>
                  <a:gd name="T90" fmla="*/ 56 w 77"/>
                  <a:gd name="T91" fmla="*/ 58 h 61"/>
                  <a:gd name="T92" fmla="*/ 57 w 77"/>
                  <a:gd name="T93" fmla="*/ 53 h 61"/>
                  <a:gd name="T94" fmla="*/ 58 w 77"/>
                  <a:gd name="T95" fmla="*/ 50 h 61"/>
                  <a:gd name="T96" fmla="*/ 60 w 77"/>
                  <a:gd name="T97" fmla="*/ 47 h 61"/>
                  <a:gd name="T98" fmla="*/ 62 w 77"/>
                  <a:gd name="T99" fmla="*/ 47 h 61"/>
                  <a:gd name="T100" fmla="*/ 64 w 77"/>
                  <a:gd name="T101" fmla="*/ 45 h 61"/>
                  <a:gd name="T102" fmla="*/ 66 w 77"/>
                  <a:gd name="T103" fmla="*/ 42 h 61"/>
                  <a:gd name="T104" fmla="*/ 64 w 77"/>
                  <a:gd name="T105" fmla="*/ 35 h 61"/>
                  <a:gd name="T106" fmla="*/ 60 w 77"/>
                  <a:gd name="T107" fmla="*/ 28 h 61"/>
                  <a:gd name="T108" fmla="*/ 61 w 77"/>
                  <a:gd name="T109" fmla="*/ 24 h 61"/>
                  <a:gd name="T110" fmla="*/ 62 w 77"/>
                  <a:gd name="T111" fmla="*/ 22 h 61"/>
                  <a:gd name="T112" fmla="*/ 64 w 77"/>
                  <a:gd name="T113" fmla="*/ 22 h 61"/>
                  <a:gd name="T114" fmla="*/ 65 w 77"/>
                  <a:gd name="T115" fmla="*/ 20 h 61"/>
                  <a:gd name="T116" fmla="*/ 70 w 77"/>
                  <a:gd name="T117" fmla="*/ 2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" h="61">
                    <a:moveTo>
                      <a:pt x="70" y="20"/>
                    </a:moveTo>
                    <a:lnTo>
                      <a:pt x="74" y="16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4" y="3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5" y="7"/>
                    </a:lnTo>
                    <a:lnTo>
                      <a:pt x="56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10" y="47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5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43" y="51"/>
                    </a:lnTo>
                    <a:lnTo>
                      <a:pt x="47" y="61"/>
                    </a:lnTo>
                    <a:lnTo>
                      <a:pt x="56" y="58"/>
                    </a:lnTo>
                    <a:lnTo>
                      <a:pt x="57" y="53"/>
                    </a:lnTo>
                    <a:lnTo>
                      <a:pt x="58" y="50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4" y="45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0" y="28"/>
                    </a:lnTo>
                    <a:lnTo>
                      <a:pt x="61" y="24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>
                <a:off x="3234" y="2365"/>
                <a:ext cx="115" cy="128"/>
              </a:xfrm>
              <a:custGeom>
                <a:avLst/>
                <a:gdLst>
                  <a:gd name="T0" fmla="*/ 33 w 115"/>
                  <a:gd name="T1" fmla="*/ 10 h 128"/>
                  <a:gd name="T2" fmla="*/ 19 w 115"/>
                  <a:gd name="T3" fmla="*/ 10 h 128"/>
                  <a:gd name="T4" fmla="*/ 14 w 115"/>
                  <a:gd name="T5" fmla="*/ 15 h 128"/>
                  <a:gd name="T6" fmla="*/ 13 w 115"/>
                  <a:gd name="T7" fmla="*/ 20 h 128"/>
                  <a:gd name="T8" fmla="*/ 10 w 115"/>
                  <a:gd name="T9" fmla="*/ 23 h 128"/>
                  <a:gd name="T10" fmla="*/ 8 w 115"/>
                  <a:gd name="T11" fmla="*/ 24 h 128"/>
                  <a:gd name="T12" fmla="*/ 8 w 115"/>
                  <a:gd name="T13" fmla="*/ 31 h 128"/>
                  <a:gd name="T14" fmla="*/ 7 w 115"/>
                  <a:gd name="T15" fmla="*/ 45 h 128"/>
                  <a:gd name="T16" fmla="*/ 6 w 115"/>
                  <a:gd name="T17" fmla="*/ 51 h 128"/>
                  <a:gd name="T18" fmla="*/ 3 w 115"/>
                  <a:gd name="T19" fmla="*/ 59 h 128"/>
                  <a:gd name="T20" fmla="*/ 0 w 115"/>
                  <a:gd name="T21" fmla="*/ 70 h 128"/>
                  <a:gd name="T22" fmla="*/ 2 w 115"/>
                  <a:gd name="T23" fmla="*/ 77 h 128"/>
                  <a:gd name="T24" fmla="*/ 2 w 115"/>
                  <a:gd name="T25" fmla="*/ 93 h 128"/>
                  <a:gd name="T26" fmla="*/ 15 w 115"/>
                  <a:gd name="T27" fmla="*/ 88 h 128"/>
                  <a:gd name="T28" fmla="*/ 19 w 115"/>
                  <a:gd name="T29" fmla="*/ 89 h 128"/>
                  <a:gd name="T30" fmla="*/ 22 w 115"/>
                  <a:gd name="T31" fmla="*/ 96 h 128"/>
                  <a:gd name="T32" fmla="*/ 27 w 115"/>
                  <a:gd name="T33" fmla="*/ 78 h 128"/>
                  <a:gd name="T34" fmla="*/ 33 w 115"/>
                  <a:gd name="T35" fmla="*/ 80 h 128"/>
                  <a:gd name="T36" fmla="*/ 38 w 115"/>
                  <a:gd name="T37" fmla="*/ 85 h 128"/>
                  <a:gd name="T38" fmla="*/ 42 w 115"/>
                  <a:gd name="T39" fmla="*/ 89 h 128"/>
                  <a:gd name="T40" fmla="*/ 49 w 115"/>
                  <a:gd name="T41" fmla="*/ 88 h 128"/>
                  <a:gd name="T42" fmla="*/ 54 w 115"/>
                  <a:gd name="T43" fmla="*/ 92 h 128"/>
                  <a:gd name="T44" fmla="*/ 65 w 115"/>
                  <a:gd name="T45" fmla="*/ 94 h 128"/>
                  <a:gd name="T46" fmla="*/ 72 w 115"/>
                  <a:gd name="T47" fmla="*/ 98 h 128"/>
                  <a:gd name="T48" fmla="*/ 77 w 115"/>
                  <a:gd name="T49" fmla="*/ 104 h 128"/>
                  <a:gd name="T50" fmla="*/ 84 w 115"/>
                  <a:gd name="T51" fmla="*/ 112 h 128"/>
                  <a:gd name="T52" fmla="*/ 87 w 115"/>
                  <a:gd name="T53" fmla="*/ 119 h 128"/>
                  <a:gd name="T54" fmla="*/ 92 w 115"/>
                  <a:gd name="T55" fmla="*/ 125 h 128"/>
                  <a:gd name="T56" fmla="*/ 99 w 115"/>
                  <a:gd name="T57" fmla="*/ 125 h 128"/>
                  <a:gd name="T58" fmla="*/ 115 w 115"/>
                  <a:gd name="T59" fmla="*/ 123 h 128"/>
                  <a:gd name="T60" fmla="*/ 115 w 115"/>
                  <a:gd name="T61" fmla="*/ 115 h 128"/>
                  <a:gd name="T62" fmla="*/ 104 w 115"/>
                  <a:gd name="T63" fmla="*/ 109 h 128"/>
                  <a:gd name="T64" fmla="*/ 97 w 115"/>
                  <a:gd name="T65" fmla="*/ 104 h 128"/>
                  <a:gd name="T66" fmla="*/ 96 w 115"/>
                  <a:gd name="T67" fmla="*/ 98 h 128"/>
                  <a:gd name="T68" fmla="*/ 95 w 115"/>
                  <a:gd name="T69" fmla="*/ 92 h 128"/>
                  <a:gd name="T70" fmla="*/ 93 w 115"/>
                  <a:gd name="T71" fmla="*/ 89 h 128"/>
                  <a:gd name="T72" fmla="*/ 87 w 115"/>
                  <a:gd name="T73" fmla="*/ 86 h 128"/>
                  <a:gd name="T74" fmla="*/ 83 w 115"/>
                  <a:gd name="T75" fmla="*/ 85 h 128"/>
                  <a:gd name="T76" fmla="*/ 78 w 115"/>
                  <a:gd name="T77" fmla="*/ 81 h 128"/>
                  <a:gd name="T78" fmla="*/ 77 w 115"/>
                  <a:gd name="T79" fmla="*/ 72 h 128"/>
                  <a:gd name="T80" fmla="*/ 74 w 115"/>
                  <a:gd name="T81" fmla="*/ 68 h 128"/>
                  <a:gd name="T82" fmla="*/ 69 w 115"/>
                  <a:gd name="T83" fmla="*/ 69 h 128"/>
                  <a:gd name="T84" fmla="*/ 65 w 115"/>
                  <a:gd name="T85" fmla="*/ 66 h 128"/>
                  <a:gd name="T86" fmla="*/ 57 w 115"/>
                  <a:gd name="T87" fmla="*/ 53 h 128"/>
                  <a:gd name="T88" fmla="*/ 54 w 115"/>
                  <a:gd name="T89" fmla="*/ 55 h 128"/>
                  <a:gd name="T90" fmla="*/ 53 w 115"/>
                  <a:gd name="T91" fmla="*/ 53 h 128"/>
                  <a:gd name="T92" fmla="*/ 48 w 115"/>
                  <a:gd name="T93" fmla="*/ 50 h 128"/>
                  <a:gd name="T94" fmla="*/ 45 w 115"/>
                  <a:gd name="T95" fmla="*/ 39 h 128"/>
                  <a:gd name="T96" fmla="*/ 43 w 115"/>
                  <a:gd name="T97" fmla="*/ 12 h 128"/>
                  <a:gd name="T98" fmla="*/ 41 w 115"/>
                  <a:gd name="T99" fmla="*/ 0 h 1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5" h="128">
                    <a:moveTo>
                      <a:pt x="41" y="0"/>
                    </a:moveTo>
                    <a:lnTo>
                      <a:pt x="33" y="10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7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4"/>
                    </a:lnTo>
                    <a:lnTo>
                      <a:pt x="2" y="93"/>
                    </a:lnTo>
                    <a:lnTo>
                      <a:pt x="11" y="89"/>
                    </a:lnTo>
                    <a:lnTo>
                      <a:pt x="15" y="88"/>
                    </a:lnTo>
                    <a:lnTo>
                      <a:pt x="18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6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30" y="78"/>
                    </a:lnTo>
                    <a:lnTo>
                      <a:pt x="33" y="80"/>
                    </a:lnTo>
                    <a:lnTo>
                      <a:pt x="35" y="82"/>
                    </a:lnTo>
                    <a:lnTo>
                      <a:pt x="38" y="85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90"/>
                    </a:lnTo>
                    <a:lnTo>
                      <a:pt x="54" y="92"/>
                    </a:lnTo>
                    <a:lnTo>
                      <a:pt x="58" y="93"/>
                    </a:lnTo>
                    <a:lnTo>
                      <a:pt x="65" y="94"/>
                    </a:lnTo>
                    <a:lnTo>
                      <a:pt x="69" y="96"/>
                    </a:lnTo>
                    <a:lnTo>
                      <a:pt x="72" y="98"/>
                    </a:lnTo>
                    <a:lnTo>
                      <a:pt x="74" y="101"/>
                    </a:lnTo>
                    <a:lnTo>
                      <a:pt x="77" y="104"/>
                    </a:lnTo>
                    <a:lnTo>
                      <a:pt x="80" y="108"/>
                    </a:lnTo>
                    <a:lnTo>
                      <a:pt x="84" y="112"/>
                    </a:lnTo>
                    <a:lnTo>
                      <a:pt x="85" y="116"/>
                    </a:lnTo>
                    <a:lnTo>
                      <a:pt x="87" y="119"/>
                    </a:lnTo>
                    <a:lnTo>
                      <a:pt x="88" y="121"/>
                    </a:lnTo>
                    <a:lnTo>
                      <a:pt x="92" y="125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103" y="128"/>
                    </a:lnTo>
                    <a:lnTo>
                      <a:pt x="115" y="123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09" y="112"/>
                    </a:lnTo>
                    <a:lnTo>
                      <a:pt x="104" y="109"/>
                    </a:lnTo>
                    <a:lnTo>
                      <a:pt x="100" y="107"/>
                    </a:lnTo>
                    <a:lnTo>
                      <a:pt x="97" y="104"/>
                    </a:lnTo>
                    <a:lnTo>
                      <a:pt x="96" y="103"/>
                    </a:lnTo>
                    <a:lnTo>
                      <a:pt x="96" y="98"/>
                    </a:lnTo>
                    <a:lnTo>
                      <a:pt x="96" y="94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3" y="89"/>
                    </a:lnTo>
                    <a:lnTo>
                      <a:pt x="91" y="88"/>
                    </a:lnTo>
                    <a:lnTo>
                      <a:pt x="87" y="86"/>
                    </a:lnTo>
                    <a:lnTo>
                      <a:pt x="84" y="86"/>
                    </a:lnTo>
                    <a:lnTo>
                      <a:pt x="83" y="85"/>
                    </a:lnTo>
                    <a:lnTo>
                      <a:pt x="81" y="84"/>
                    </a:lnTo>
                    <a:lnTo>
                      <a:pt x="78" y="81"/>
                    </a:lnTo>
                    <a:lnTo>
                      <a:pt x="78" y="76"/>
                    </a:lnTo>
                    <a:lnTo>
                      <a:pt x="77" y="72"/>
                    </a:lnTo>
                    <a:lnTo>
                      <a:pt x="76" y="69"/>
                    </a:lnTo>
                    <a:lnTo>
                      <a:pt x="74" y="68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5" y="66"/>
                    </a:lnTo>
                    <a:lnTo>
                      <a:pt x="62" y="61"/>
                    </a:lnTo>
                    <a:lnTo>
                      <a:pt x="57" y="53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6" y="46"/>
                    </a:lnTo>
                    <a:lnTo>
                      <a:pt x="45" y="39"/>
                    </a:lnTo>
                    <a:lnTo>
                      <a:pt x="43" y="26"/>
                    </a:lnTo>
                    <a:lnTo>
                      <a:pt x="43" y="12"/>
                    </a:lnTo>
                    <a:lnTo>
                      <a:pt x="42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318"/>
              <p:cNvSpPr>
                <a:spLocks noEditPoints="1"/>
              </p:cNvSpPr>
              <p:nvPr/>
            </p:nvSpPr>
            <p:spPr bwMode="auto">
              <a:xfrm>
                <a:off x="2756" y="2673"/>
                <a:ext cx="58" cy="52"/>
              </a:xfrm>
              <a:custGeom>
                <a:avLst/>
                <a:gdLst>
                  <a:gd name="T0" fmla="*/ 26 w 58"/>
                  <a:gd name="T1" fmla="*/ 29 h 52"/>
                  <a:gd name="T2" fmla="*/ 24 w 58"/>
                  <a:gd name="T3" fmla="*/ 42 h 52"/>
                  <a:gd name="T4" fmla="*/ 24 w 58"/>
                  <a:gd name="T5" fmla="*/ 45 h 52"/>
                  <a:gd name="T6" fmla="*/ 22 w 58"/>
                  <a:gd name="T7" fmla="*/ 50 h 52"/>
                  <a:gd name="T8" fmla="*/ 57 w 58"/>
                  <a:gd name="T9" fmla="*/ 52 h 52"/>
                  <a:gd name="T10" fmla="*/ 58 w 58"/>
                  <a:gd name="T11" fmla="*/ 29 h 52"/>
                  <a:gd name="T12" fmla="*/ 26 w 58"/>
                  <a:gd name="T13" fmla="*/ 29 h 52"/>
                  <a:gd name="T14" fmla="*/ 4 w 58"/>
                  <a:gd name="T15" fmla="*/ 0 h 52"/>
                  <a:gd name="T16" fmla="*/ 2 w 58"/>
                  <a:gd name="T17" fmla="*/ 3 h 52"/>
                  <a:gd name="T18" fmla="*/ 0 w 58"/>
                  <a:gd name="T19" fmla="*/ 6 h 52"/>
                  <a:gd name="T20" fmla="*/ 0 w 58"/>
                  <a:gd name="T21" fmla="*/ 7 h 52"/>
                  <a:gd name="T22" fmla="*/ 2 w 58"/>
                  <a:gd name="T23" fmla="*/ 9 h 52"/>
                  <a:gd name="T24" fmla="*/ 3 w 58"/>
                  <a:gd name="T25" fmla="*/ 9 h 52"/>
                  <a:gd name="T26" fmla="*/ 7 w 58"/>
                  <a:gd name="T27" fmla="*/ 9 h 52"/>
                  <a:gd name="T28" fmla="*/ 7 w 58"/>
                  <a:gd name="T29" fmla="*/ 6 h 52"/>
                  <a:gd name="T30" fmla="*/ 7 w 58"/>
                  <a:gd name="T31" fmla="*/ 3 h 52"/>
                  <a:gd name="T32" fmla="*/ 7 w 58"/>
                  <a:gd name="T33" fmla="*/ 2 h 52"/>
                  <a:gd name="T34" fmla="*/ 6 w 58"/>
                  <a:gd name="T35" fmla="*/ 0 h 52"/>
                  <a:gd name="T36" fmla="*/ 4 w 5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52">
                    <a:moveTo>
                      <a:pt x="26" y="29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22" y="50"/>
                    </a:lnTo>
                    <a:lnTo>
                      <a:pt x="57" y="52"/>
                    </a:lnTo>
                    <a:lnTo>
                      <a:pt x="58" y="29"/>
                    </a:lnTo>
                    <a:lnTo>
                      <a:pt x="26" y="29"/>
                    </a:lnTo>
                    <a:close/>
                    <a:moveTo>
                      <a:pt x="4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319"/>
              <p:cNvSpPr>
                <a:spLocks noEditPoints="1"/>
              </p:cNvSpPr>
              <p:nvPr/>
            </p:nvSpPr>
            <p:spPr bwMode="auto">
              <a:xfrm>
                <a:off x="3035" y="2077"/>
                <a:ext cx="186" cy="214"/>
              </a:xfrm>
              <a:custGeom>
                <a:avLst/>
                <a:gdLst>
                  <a:gd name="T0" fmla="*/ 1 w 187"/>
                  <a:gd name="T1" fmla="*/ 10 h 214"/>
                  <a:gd name="T2" fmla="*/ 7 w 187"/>
                  <a:gd name="T3" fmla="*/ 24 h 214"/>
                  <a:gd name="T4" fmla="*/ 3 w 187"/>
                  <a:gd name="T5" fmla="*/ 34 h 214"/>
                  <a:gd name="T6" fmla="*/ 3 w 187"/>
                  <a:gd name="T7" fmla="*/ 49 h 214"/>
                  <a:gd name="T8" fmla="*/ 7 w 187"/>
                  <a:gd name="T9" fmla="*/ 55 h 214"/>
                  <a:gd name="T10" fmla="*/ 125 w 187"/>
                  <a:gd name="T11" fmla="*/ 210 h 214"/>
                  <a:gd name="T12" fmla="*/ 147 w 187"/>
                  <a:gd name="T13" fmla="*/ 210 h 214"/>
                  <a:gd name="T14" fmla="*/ 156 w 187"/>
                  <a:gd name="T15" fmla="*/ 202 h 214"/>
                  <a:gd name="T16" fmla="*/ 172 w 187"/>
                  <a:gd name="T17" fmla="*/ 189 h 214"/>
                  <a:gd name="T18" fmla="*/ 179 w 187"/>
                  <a:gd name="T19" fmla="*/ 172 h 214"/>
                  <a:gd name="T20" fmla="*/ 180 w 187"/>
                  <a:gd name="T21" fmla="*/ 159 h 214"/>
                  <a:gd name="T22" fmla="*/ 179 w 187"/>
                  <a:gd name="T23" fmla="*/ 150 h 214"/>
                  <a:gd name="T24" fmla="*/ 164 w 187"/>
                  <a:gd name="T25" fmla="*/ 125 h 214"/>
                  <a:gd name="T26" fmla="*/ 155 w 187"/>
                  <a:gd name="T27" fmla="*/ 98 h 214"/>
                  <a:gd name="T28" fmla="*/ 147 w 187"/>
                  <a:gd name="T29" fmla="*/ 86 h 214"/>
                  <a:gd name="T30" fmla="*/ 145 w 187"/>
                  <a:gd name="T31" fmla="*/ 73 h 214"/>
                  <a:gd name="T32" fmla="*/ 137 w 187"/>
                  <a:gd name="T33" fmla="*/ 62 h 214"/>
                  <a:gd name="T34" fmla="*/ 132 w 187"/>
                  <a:gd name="T35" fmla="*/ 47 h 214"/>
                  <a:gd name="T36" fmla="*/ 134 w 187"/>
                  <a:gd name="T37" fmla="*/ 46 h 214"/>
                  <a:gd name="T38" fmla="*/ 140 w 187"/>
                  <a:gd name="T39" fmla="*/ 54 h 214"/>
                  <a:gd name="T40" fmla="*/ 143 w 187"/>
                  <a:gd name="T41" fmla="*/ 65 h 214"/>
                  <a:gd name="T42" fmla="*/ 155 w 187"/>
                  <a:gd name="T43" fmla="*/ 77 h 214"/>
                  <a:gd name="T44" fmla="*/ 163 w 187"/>
                  <a:gd name="T45" fmla="*/ 75 h 214"/>
                  <a:gd name="T46" fmla="*/ 164 w 187"/>
                  <a:gd name="T47" fmla="*/ 65 h 214"/>
                  <a:gd name="T48" fmla="*/ 167 w 187"/>
                  <a:gd name="T49" fmla="*/ 47 h 214"/>
                  <a:gd name="T50" fmla="*/ 160 w 187"/>
                  <a:gd name="T51" fmla="*/ 3 h 214"/>
                  <a:gd name="T52" fmla="*/ 140 w 187"/>
                  <a:gd name="T53" fmla="*/ 3 h 214"/>
                  <a:gd name="T54" fmla="*/ 126 w 187"/>
                  <a:gd name="T55" fmla="*/ 7 h 214"/>
                  <a:gd name="T56" fmla="*/ 121 w 187"/>
                  <a:gd name="T57" fmla="*/ 4 h 214"/>
                  <a:gd name="T58" fmla="*/ 112 w 187"/>
                  <a:gd name="T59" fmla="*/ 0 h 214"/>
                  <a:gd name="T60" fmla="*/ 114 w 187"/>
                  <a:gd name="T61" fmla="*/ 8 h 214"/>
                  <a:gd name="T62" fmla="*/ 109 w 187"/>
                  <a:gd name="T63" fmla="*/ 3 h 214"/>
                  <a:gd name="T64" fmla="*/ 99 w 187"/>
                  <a:gd name="T65" fmla="*/ 5 h 214"/>
                  <a:gd name="T66" fmla="*/ 77 w 187"/>
                  <a:gd name="T67" fmla="*/ 8 h 214"/>
                  <a:gd name="T68" fmla="*/ 66 w 187"/>
                  <a:gd name="T69" fmla="*/ 8 h 214"/>
                  <a:gd name="T70" fmla="*/ 60 w 187"/>
                  <a:gd name="T71" fmla="*/ 4 h 214"/>
                  <a:gd name="T72" fmla="*/ 58 w 187"/>
                  <a:gd name="T73" fmla="*/ 8 h 214"/>
                  <a:gd name="T74" fmla="*/ 46 w 187"/>
                  <a:gd name="T75" fmla="*/ 20 h 214"/>
                  <a:gd name="T76" fmla="*/ 29 w 187"/>
                  <a:gd name="T77" fmla="*/ 10 h 214"/>
                  <a:gd name="T78" fmla="*/ 20 w 187"/>
                  <a:gd name="T79" fmla="*/ 8 h 214"/>
                  <a:gd name="T80" fmla="*/ 9 w 187"/>
                  <a:gd name="T81" fmla="*/ 11 h 214"/>
                  <a:gd name="T82" fmla="*/ 132 w 187"/>
                  <a:gd name="T83" fmla="*/ 36 h 214"/>
                  <a:gd name="T84" fmla="*/ 132 w 187"/>
                  <a:gd name="T85" fmla="*/ 39 h 214"/>
                  <a:gd name="T86" fmla="*/ 129 w 187"/>
                  <a:gd name="T87" fmla="*/ 36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214">
                    <a:moveTo>
                      <a:pt x="0" y="1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5" y="20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9" y="209"/>
                    </a:lnTo>
                    <a:lnTo>
                      <a:pt x="129" y="210"/>
                    </a:lnTo>
                    <a:lnTo>
                      <a:pt x="133" y="206"/>
                    </a:lnTo>
                    <a:lnTo>
                      <a:pt x="134" y="210"/>
                    </a:lnTo>
                    <a:lnTo>
                      <a:pt x="151" y="210"/>
                    </a:lnTo>
                    <a:lnTo>
                      <a:pt x="152" y="214"/>
                    </a:lnTo>
                    <a:lnTo>
                      <a:pt x="159" y="213"/>
                    </a:lnTo>
                    <a:lnTo>
                      <a:pt x="160" y="202"/>
                    </a:lnTo>
                    <a:lnTo>
                      <a:pt x="167" y="201"/>
                    </a:lnTo>
                    <a:lnTo>
                      <a:pt x="171" y="189"/>
                    </a:lnTo>
                    <a:lnTo>
                      <a:pt x="176" y="189"/>
                    </a:lnTo>
                    <a:lnTo>
                      <a:pt x="187" y="185"/>
                    </a:lnTo>
                    <a:lnTo>
                      <a:pt x="184" y="178"/>
                    </a:lnTo>
                    <a:lnTo>
                      <a:pt x="183" y="172"/>
                    </a:lnTo>
                    <a:lnTo>
                      <a:pt x="180" y="160"/>
                    </a:lnTo>
                    <a:lnTo>
                      <a:pt x="183" y="159"/>
                    </a:lnTo>
                    <a:lnTo>
                      <a:pt x="184" y="159"/>
                    </a:lnTo>
                    <a:lnTo>
                      <a:pt x="186" y="159"/>
                    </a:lnTo>
                    <a:lnTo>
                      <a:pt x="186" y="155"/>
                    </a:lnTo>
                    <a:lnTo>
                      <a:pt x="183" y="150"/>
                    </a:lnTo>
                    <a:lnTo>
                      <a:pt x="179" y="144"/>
                    </a:lnTo>
                    <a:lnTo>
                      <a:pt x="172" y="135"/>
                    </a:lnTo>
                    <a:lnTo>
                      <a:pt x="168" y="125"/>
                    </a:lnTo>
                    <a:lnTo>
                      <a:pt x="165" y="117"/>
                    </a:lnTo>
                    <a:lnTo>
                      <a:pt x="163" y="109"/>
                    </a:lnTo>
                    <a:lnTo>
                      <a:pt x="159" y="98"/>
                    </a:lnTo>
                    <a:lnTo>
                      <a:pt x="157" y="94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49" y="82"/>
                    </a:lnTo>
                    <a:lnTo>
                      <a:pt x="149" y="77"/>
                    </a:lnTo>
                    <a:lnTo>
                      <a:pt x="149" y="73"/>
                    </a:lnTo>
                    <a:lnTo>
                      <a:pt x="147" y="69"/>
                    </a:lnTo>
                    <a:lnTo>
                      <a:pt x="144" y="65"/>
                    </a:lnTo>
                    <a:lnTo>
                      <a:pt x="141" y="62"/>
                    </a:lnTo>
                    <a:lnTo>
                      <a:pt x="138" y="57"/>
                    </a:lnTo>
                    <a:lnTo>
                      <a:pt x="136" y="50"/>
                    </a:lnTo>
                    <a:lnTo>
                      <a:pt x="136" y="47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9"/>
                    </a:lnTo>
                    <a:lnTo>
                      <a:pt x="143" y="50"/>
                    </a:lnTo>
                    <a:lnTo>
                      <a:pt x="144" y="54"/>
                    </a:lnTo>
                    <a:lnTo>
                      <a:pt x="144" y="59"/>
                    </a:lnTo>
                    <a:lnTo>
                      <a:pt x="145" y="62"/>
                    </a:lnTo>
                    <a:lnTo>
                      <a:pt x="147" y="65"/>
                    </a:lnTo>
                    <a:lnTo>
                      <a:pt x="149" y="67"/>
                    </a:lnTo>
                    <a:lnTo>
                      <a:pt x="152" y="71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3" y="75"/>
                    </a:lnTo>
                    <a:lnTo>
                      <a:pt x="167" y="75"/>
                    </a:lnTo>
                    <a:lnTo>
                      <a:pt x="167" y="71"/>
                    </a:lnTo>
                    <a:lnTo>
                      <a:pt x="167" y="67"/>
                    </a:lnTo>
                    <a:lnTo>
                      <a:pt x="168" y="65"/>
                    </a:lnTo>
                    <a:lnTo>
                      <a:pt x="169" y="62"/>
                    </a:lnTo>
                    <a:lnTo>
                      <a:pt x="171" y="55"/>
                    </a:lnTo>
                    <a:lnTo>
                      <a:pt x="171" y="47"/>
                    </a:lnTo>
                    <a:lnTo>
                      <a:pt x="169" y="19"/>
                    </a:lnTo>
                    <a:lnTo>
                      <a:pt x="167" y="11"/>
                    </a:lnTo>
                    <a:lnTo>
                      <a:pt x="164" y="3"/>
                    </a:lnTo>
                    <a:lnTo>
                      <a:pt x="157" y="3"/>
                    </a:lnTo>
                    <a:lnTo>
                      <a:pt x="151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4" y="5"/>
                    </a:lnTo>
                    <a:lnTo>
                      <a:pt x="130" y="7"/>
                    </a:lnTo>
                    <a:lnTo>
                      <a:pt x="128" y="8"/>
                    </a:lnTo>
                    <a:lnTo>
                      <a:pt x="126" y="7"/>
                    </a:lnTo>
                    <a:lnTo>
                      <a:pt x="125" y="4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3"/>
                    </a:lnTo>
                    <a:lnTo>
                      <a:pt x="118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4" y="11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68" y="11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5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0" y="1"/>
                    </a:lnTo>
                    <a:close/>
                    <a:moveTo>
                      <a:pt x="136" y="36"/>
                    </a:moveTo>
                    <a:lnTo>
                      <a:pt x="137" y="36"/>
                    </a:lnTo>
                    <a:lnTo>
                      <a:pt x="137" y="38"/>
                    </a:lnTo>
                    <a:lnTo>
                      <a:pt x="136" y="39"/>
                    </a:lnTo>
                    <a:lnTo>
                      <a:pt x="133" y="42"/>
                    </a:lnTo>
                    <a:lnTo>
                      <a:pt x="133" y="39"/>
                    </a:lnTo>
                    <a:lnTo>
                      <a:pt x="133" y="36"/>
                    </a:lnTo>
                    <a:lnTo>
                      <a:pt x="133" y="35"/>
                    </a:lnTo>
                    <a:lnTo>
                      <a:pt x="136" y="3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3317" y="2488"/>
                <a:ext cx="36" cy="41"/>
              </a:xfrm>
              <a:custGeom>
                <a:avLst/>
                <a:gdLst>
                  <a:gd name="T0" fmla="*/ 32 w 36"/>
                  <a:gd name="T1" fmla="*/ 2 h 41"/>
                  <a:gd name="T2" fmla="*/ 30 w 36"/>
                  <a:gd name="T3" fmla="*/ 5 h 41"/>
                  <a:gd name="T4" fmla="*/ 28 w 36"/>
                  <a:gd name="T5" fmla="*/ 8 h 41"/>
                  <a:gd name="T6" fmla="*/ 25 w 36"/>
                  <a:gd name="T7" fmla="*/ 10 h 41"/>
                  <a:gd name="T8" fmla="*/ 24 w 36"/>
                  <a:gd name="T9" fmla="*/ 13 h 41"/>
                  <a:gd name="T10" fmla="*/ 29 w 36"/>
                  <a:gd name="T11" fmla="*/ 13 h 41"/>
                  <a:gd name="T12" fmla="*/ 32 w 36"/>
                  <a:gd name="T13" fmla="*/ 16 h 41"/>
                  <a:gd name="T14" fmla="*/ 36 w 36"/>
                  <a:gd name="T15" fmla="*/ 24 h 41"/>
                  <a:gd name="T16" fmla="*/ 22 w 36"/>
                  <a:gd name="T17" fmla="*/ 40 h 41"/>
                  <a:gd name="T18" fmla="*/ 16 w 36"/>
                  <a:gd name="T19" fmla="*/ 40 h 41"/>
                  <a:gd name="T20" fmla="*/ 14 w 36"/>
                  <a:gd name="T21" fmla="*/ 41 h 41"/>
                  <a:gd name="T22" fmla="*/ 9 w 36"/>
                  <a:gd name="T23" fmla="*/ 41 h 41"/>
                  <a:gd name="T24" fmla="*/ 6 w 36"/>
                  <a:gd name="T25" fmla="*/ 41 h 41"/>
                  <a:gd name="T26" fmla="*/ 4 w 36"/>
                  <a:gd name="T27" fmla="*/ 41 h 41"/>
                  <a:gd name="T28" fmla="*/ 1 w 36"/>
                  <a:gd name="T29" fmla="*/ 39 h 41"/>
                  <a:gd name="T30" fmla="*/ 0 w 36"/>
                  <a:gd name="T31" fmla="*/ 37 h 41"/>
                  <a:gd name="T32" fmla="*/ 0 w 36"/>
                  <a:gd name="T33" fmla="*/ 35 h 41"/>
                  <a:gd name="T34" fmla="*/ 0 w 36"/>
                  <a:gd name="T35" fmla="*/ 33 h 41"/>
                  <a:gd name="T36" fmla="*/ 1 w 36"/>
                  <a:gd name="T37" fmla="*/ 29 h 41"/>
                  <a:gd name="T38" fmla="*/ 4 w 36"/>
                  <a:gd name="T39" fmla="*/ 27 h 41"/>
                  <a:gd name="T40" fmla="*/ 4 w 36"/>
                  <a:gd name="T41" fmla="*/ 24 h 41"/>
                  <a:gd name="T42" fmla="*/ 4 w 36"/>
                  <a:gd name="T43" fmla="*/ 23 h 41"/>
                  <a:gd name="T44" fmla="*/ 4 w 36"/>
                  <a:gd name="T45" fmla="*/ 20 h 41"/>
                  <a:gd name="T46" fmla="*/ 4 w 36"/>
                  <a:gd name="T47" fmla="*/ 17 h 41"/>
                  <a:gd name="T48" fmla="*/ 8 w 36"/>
                  <a:gd name="T49" fmla="*/ 12 h 41"/>
                  <a:gd name="T50" fmla="*/ 12 w 36"/>
                  <a:gd name="T51" fmla="*/ 5 h 41"/>
                  <a:gd name="T52" fmla="*/ 16 w 36"/>
                  <a:gd name="T53" fmla="*/ 2 h 41"/>
                  <a:gd name="T54" fmla="*/ 20 w 36"/>
                  <a:gd name="T55" fmla="*/ 5 h 41"/>
                  <a:gd name="T56" fmla="*/ 32 w 36"/>
                  <a:gd name="T57" fmla="*/ 0 h 41"/>
                  <a:gd name="T58" fmla="*/ 32 w 36"/>
                  <a:gd name="T59" fmla="*/ 2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6" h="41">
                    <a:moveTo>
                      <a:pt x="32" y="2"/>
                    </a:moveTo>
                    <a:lnTo>
                      <a:pt x="30" y="5"/>
                    </a:lnTo>
                    <a:lnTo>
                      <a:pt x="28" y="8"/>
                    </a:lnTo>
                    <a:lnTo>
                      <a:pt x="25" y="10"/>
                    </a:lnTo>
                    <a:lnTo>
                      <a:pt x="24" y="13"/>
                    </a:lnTo>
                    <a:lnTo>
                      <a:pt x="29" y="13"/>
                    </a:lnTo>
                    <a:lnTo>
                      <a:pt x="32" y="16"/>
                    </a:lnTo>
                    <a:lnTo>
                      <a:pt x="36" y="24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5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321"/>
              <p:cNvSpPr>
                <a:spLocks noEditPoints="1"/>
              </p:cNvSpPr>
              <p:nvPr/>
            </p:nvSpPr>
            <p:spPr bwMode="auto">
              <a:xfrm>
                <a:off x="2755" y="1439"/>
                <a:ext cx="77" cy="98"/>
              </a:xfrm>
              <a:custGeom>
                <a:avLst/>
                <a:gdLst>
                  <a:gd name="T0" fmla="*/ 32 w 77"/>
                  <a:gd name="T1" fmla="*/ 73 h 98"/>
                  <a:gd name="T2" fmla="*/ 34 w 77"/>
                  <a:gd name="T3" fmla="*/ 74 h 98"/>
                  <a:gd name="T4" fmla="*/ 47 w 77"/>
                  <a:gd name="T5" fmla="*/ 86 h 98"/>
                  <a:gd name="T6" fmla="*/ 42 w 77"/>
                  <a:gd name="T7" fmla="*/ 67 h 98"/>
                  <a:gd name="T8" fmla="*/ 36 w 77"/>
                  <a:gd name="T9" fmla="*/ 66 h 98"/>
                  <a:gd name="T10" fmla="*/ 44 w 77"/>
                  <a:gd name="T11" fmla="*/ 48 h 98"/>
                  <a:gd name="T12" fmla="*/ 50 w 77"/>
                  <a:gd name="T13" fmla="*/ 48 h 98"/>
                  <a:gd name="T14" fmla="*/ 42 w 77"/>
                  <a:gd name="T15" fmla="*/ 40 h 98"/>
                  <a:gd name="T16" fmla="*/ 42 w 77"/>
                  <a:gd name="T17" fmla="*/ 32 h 98"/>
                  <a:gd name="T18" fmla="*/ 35 w 77"/>
                  <a:gd name="T19" fmla="*/ 22 h 98"/>
                  <a:gd name="T20" fmla="*/ 36 w 77"/>
                  <a:gd name="T21" fmla="*/ 19 h 98"/>
                  <a:gd name="T22" fmla="*/ 44 w 77"/>
                  <a:gd name="T23" fmla="*/ 15 h 98"/>
                  <a:gd name="T24" fmla="*/ 46 w 77"/>
                  <a:gd name="T25" fmla="*/ 7 h 98"/>
                  <a:gd name="T26" fmla="*/ 38 w 77"/>
                  <a:gd name="T27" fmla="*/ 3 h 98"/>
                  <a:gd name="T28" fmla="*/ 28 w 77"/>
                  <a:gd name="T29" fmla="*/ 12 h 98"/>
                  <a:gd name="T30" fmla="*/ 25 w 77"/>
                  <a:gd name="T31" fmla="*/ 17 h 98"/>
                  <a:gd name="T32" fmla="*/ 16 w 77"/>
                  <a:gd name="T33" fmla="*/ 17 h 98"/>
                  <a:gd name="T34" fmla="*/ 8 w 77"/>
                  <a:gd name="T35" fmla="*/ 22 h 98"/>
                  <a:gd name="T36" fmla="*/ 4 w 77"/>
                  <a:gd name="T37" fmla="*/ 31 h 98"/>
                  <a:gd name="T38" fmla="*/ 11 w 77"/>
                  <a:gd name="T39" fmla="*/ 26 h 98"/>
                  <a:gd name="T40" fmla="*/ 13 w 77"/>
                  <a:gd name="T41" fmla="*/ 30 h 98"/>
                  <a:gd name="T42" fmla="*/ 16 w 77"/>
                  <a:gd name="T43" fmla="*/ 34 h 98"/>
                  <a:gd name="T44" fmla="*/ 17 w 77"/>
                  <a:gd name="T45" fmla="*/ 24 h 98"/>
                  <a:gd name="T46" fmla="*/ 25 w 77"/>
                  <a:gd name="T47" fmla="*/ 23 h 98"/>
                  <a:gd name="T48" fmla="*/ 27 w 77"/>
                  <a:gd name="T49" fmla="*/ 31 h 98"/>
                  <a:gd name="T50" fmla="*/ 24 w 77"/>
                  <a:gd name="T51" fmla="*/ 32 h 98"/>
                  <a:gd name="T52" fmla="*/ 20 w 77"/>
                  <a:gd name="T53" fmla="*/ 32 h 98"/>
                  <a:gd name="T54" fmla="*/ 0 w 77"/>
                  <a:gd name="T55" fmla="*/ 40 h 98"/>
                  <a:gd name="T56" fmla="*/ 1 w 77"/>
                  <a:gd name="T57" fmla="*/ 46 h 98"/>
                  <a:gd name="T58" fmla="*/ 7 w 77"/>
                  <a:gd name="T59" fmla="*/ 52 h 98"/>
                  <a:gd name="T60" fmla="*/ 7 w 77"/>
                  <a:gd name="T61" fmla="*/ 59 h 98"/>
                  <a:gd name="T62" fmla="*/ 13 w 77"/>
                  <a:gd name="T63" fmla="*/ 74 h 98"/>
                  <a:gd name="T64" fmla="*/ 67 w 77"/>
                  <a:gd name="T65" fmla="*/ 85 h 98"/>
                  <a:gd name="T66" fmla="*/ 56 w 77"/>
                  <a:gd name="T67" fmla="*/ 90 h 98"/>
                  <a:gd name="T68" fmla="*/ 56 w 77"/>
                  <a:gd name="T69" fmla="*/ 97 h 98"/>
                  <a:gd name="T70" fmla="*/ 64 w 77"/>
                  <a:gd name="T71" fmla="*/ 97 h 98"/>
                  <a:gd name="T72" fmla="*/ 74 w 77"/>
                  <a:gd name="T73" fmla="*/ 90 h 98"/>
                  <a:gd name="T74" fmla="*/ 73 w 77"/>
                  <a:gd name="T75" fmla="*/ 85 h 98"/>
                  <a:gd name="T76" fmla="*/ 67 w 77"/>
                  <a:gd name="T77" fmla="*/ 48 h 98"/>
                  <a:gd name="T78" fmla="*/ 64 w 77"/>
                  <a:gd name="T79" fmla="*/ 58 h 98"/>
                  <a:gd name="T80" fmla="*/ 56 w 77"/>
                  <a:gd name="T81" fmla="*/ 57 h 98"/>
                  <a:gd name="T82" fmla="*/ 52 w 77"/>
                  <a:gd name="T83" fmla="*/ 62 h 98"/>
                  <a:gd name="T84" fmla="*/ 54 w 77"/>
                  <a:gd name="T85" fmla="*/ 71 h 98"/>
                  <a:gd name="T86" fmla="*/ 58 w 77"/>
                  <a:gd name="T87" fmla="*/ 75 h 98"/>
                  <a:gd name="T88" fmla="*/ 64 w 77"/>
                  <a:gd name="T89" fmla="*/ 77 h 98"/>
                  <a:gd name="T90" fmla="*/ 69 w 77"/>
                  <a:gd name="T91" fmla="*/ 78 h 98"/>
                  <a:gd name="T92" fmla="*/ 75 w 77"/>
                  <a:gd name="T93" fmla="*/ 74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7" h="98">
                    <a:moveTo>
                      <a:pt x="13" y="79"/>
                    </a:moveTo>
                    <a:lnTo>
                      <a:pt x="28" y="79"/>
                    </a:lnTo>
                    <a:lnTo>
                      <a:pt x="32" y="73"/>
                    </a:lnTo>
                    <a:lnTo>
                      <a:pt x="34" y="70"/>
                    </a:lnTo>
                    <a:lnTo>
                      <a:pt x="35" y="71"/>
                    </a:lnTo>
                    <a:lnTo>
                      <a:pt x="34" y="74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7" y="86"/>
                    </a:lnTo>
                    <a:lnTo>
                      <a:pt x="50" y="93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9"/>
                    </a:lnTo>
                    <a:lnTo>
                      <a:pt x="36" y="66"/>
                    </a:lnTo>
                    <a:lnTo>
                      <a:pt x="39" y="57"/>
                    </a:lnTo>
                    <a:lnTo>
                      <a:pt x="42" y="46"/>
                    </a:lnTo>
                    <a:lnTo>
                      <a:pt x="44" y="48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17" y="36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3"/>
                    </a:lnTo>
                    <a:lnTo>
                      <a:pt x="5" y="71"/>
                    </a:lnTo>
                    <a:lnTo>
                      <a:pt x="13" y="74"/>
                    </a:lnTo>
                    <a:lnTo>
                      <a:pt x="15" y="78"/>
                    </a:lnTo>
                    <a:lnTo>
                      <a:pt x="13" y="79"/>
                    </a:lnTo>
                    <a:close/>
                    <a:moveTo>
                      <a:pt x="67" y="85"/>
                    </a:moveTo>
                    <a:lnTo>
                      <a:pt x="54" y="87"/>
                    </a:lnTo>
                    <a:lnTo>
                      <a:pt x="55" y="89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9" y="98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7" y="94"/>
                    </a:lnTo>
                    <a:lnTo>
                      <a:pt x="71" y="93"/>
                    </a:lnTo>
                    <a:lnTo>
                      <a:pt x="74" y="90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67" y="85"/>
                    </a:lnTo>
                    <a:close/>
                    <a:moveTo>
                      <a:pt x="67" y="48"/>
                    </a:moveTo>
                    <a:lnTo>
                      <a:pt x="62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56" y="57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0" y="65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6" y="78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4" y="77"/>
                    </a:lnTo>
                    <a:lnTo>
                      <a:pt x="62" y="79"/>
                    </a:lnTo>
                    <a:lnTo>
                      <a:pt x="66" y="79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75" y="74"/>
                    </a:lnTo>
                    <a:lnTo>
                      <a:pt x="75" y="48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2825" y="1617"/>
                <a:ext cx="101" cy="63"/>
              </a:xfrm>
              <a:custGeom>
                <a:avLst/>
                <a:gdLst>
                  <a:gd name="T0" fmla="*/ 82 w 101"/>
                  <a:gd name="T1" fmla="*/ 54 h 63"/>
                  <a:gd name="T2" fmla="*/ 86 w 101"/>
                  <a:gd name="T3" fmla="*/ 49 h 63"/>
                  <a:gd name="T4" fmla="*/ 89 w 101"/>
                  <a:gd name="T5" fmla="*/ 49 h 63"/>
                  <a:gd name="T6" fmla="*/ 90 w 101"/>
                  <a:gd name="T7" fmla="*/ 45 h 63"/>
                  <a:gd name="T8" fmla="*/ 91 w 101"/>
                  <a:gd name="T9" fmla="*/ 43 h 63"/>
                  <a:gd name="T10" fmla="*/ 98 w 101"/>
                  <a:gd name="T11" fmla="*/ 40 h 63"/>
                  <a:gd name="T12" fmla="*/ 98 w 101"/>
                  <a:gd name="T13" fmla="*/ 32 h 63"/>
                  <a:gd name="T14" fmla="*/ 95 w 101"/>
                  <a:gd name="T15" fmla="*/ 28 h 63"/>
                  <a:gd name="T16" fmla="*/ 93 w 101"/>
                  <a:gd name="T17" fmla="*/ 28 h 63"/>
                  <a:gd name="T18" fmla="*/ 87 w 101"/>
                  <a:gd name="T19" fmla="*/ 21 h 63"/>
                  <a:gd name="T20" fmla="*/ 85 w 101"/>
                  <a:gd name="T21" fmla="*/ 20 h 63"/>
                  <a:gd name="T22" fmla="*/ 81 w 101"/>
                  <a:gd name="T23" fmla="*/ 21 h 63"/>
                  <a:gd name="T24" fmla="*/ 74 w 101"/>
                  <a:gd name="T25" fmla="*/ 19 h 63"/>
                  <a:gd name="T26" fmla="*/ 68 w 101"/>
                  <a:gd name="T27" fmla="*/ 13 h 63"/>
                  <a:gd name="T28" fmla="*/ 64 w 101"/>
                  <a:gd name="T29" fmla="*/ 12 h 63"/>
                  <a:gd name="T30" fmla="*/ 62 w 101"/>
                  <a:gd name="T31" fmla="*/ 12 h 63"/>
                  <a:gd name="T32" fmla="*/ 59 w 101"/>
                  <a:gd name="T33" fmla="*/ 10 h 63"/>
                  <a:gd name="T34" fmla="*/ 55 w 101"/>
                  <a:gd name="T35" fmla="*/ 8 h 63"/>
                  <a:gd name="T36" fmla="*/ 46 w 101"/>
                  <a:gd name="T37" fmla="*/ 5 h 63"/>
                  <a:gd name="T38" fmla="*/ 34 w 101"/>
                  <a:gd name="T39" fmla="*/ 0 h 63"/>
                  <a:gd name="T40" fmla="*/ 16 w 101"/>
                  <a:gd name="T41" fmla="*/ 9 h 63"/>
                  <a:gd name="T42" fmla="*/ 12 w 101"/>
                  <a:gd name="T43" fmla="*/ 13 h 63"/>
                  <a:gd name="T44" fmla="*/ 8 w 101"/>
                  <a:gd name="T45" fmla="*/ 17 h 63"/>
                  <a:gd name="T46" fmla="*/ 1 w 101"/>
                  <a:gd name="T47" fmla="*/ 19 h 63"/>
                  <a:gd name="T48" fmla="*/ 1 w 101"/>
                  <a:gd name="T49" fmla="*/ 24 h 63"/>
                  <a:gd name="T50" fmla="*/ 8 w 101"/>
                  <a:gd name="T51" fmla="*/ 33 h 63"/>
                  <a:gd name="T52" fmla="*/ 11 w 101"/>
                  <a:gd name="T53" fmla="*/ 39 h 63"/>
                  <a:gd name="T54" fmla="*/ 12 w 101"/>
                  <a:gd name="T55" fmla="*/ 45 h 63"/>
                  <a:gd name="T56" fmla="*/ 13 w 101"/>
                  <a:gd name="T57" fmla="*/ 48 h 63"/>
                  <a:gd name="T58" fmla="*/ 17 w 101"/>
                  <a:gd name="T59" fmla="*/ 49 h 63"/>
                  <a:gd name="T60" fmla="*/ 20 w 101"/>
                  <a:gd name="T61" fmla="*/ 51 h 63"/>
                  <a:gd name="T62" fmla="*/ 32 w 101"/>
                  <a:gd name="T63" fmla="*/ 62 h 63"/>
                  <a:gd name="T64" fmla="*/ 36 w 101"/>
                  <a:gd name="T65" fmla="*/ 63 h 63"/>
                  <a:gd name="T66" fmla="*/ 39 w 101"/>
                  <a:gd name="T67" fmla="*/ 60 h 63"/>
                  <a:gd name="T68" fmla="*/ 43 w 101"/>
                  <a:gd name="T69" fmla="*/ 54 h 63"/>
                  <a:gd name="T70" fmla="*/ 50 w 101"/>
                  <a:gd name="T71" fmla="*/ 51 h 63"/>
                  <a:gd name="T72" fmla="*/ 55 w 101"/>
                  <a:gd name="T73" fmla="*/ 54 h 63"/>
                  <a:gd name="T74" fmla="*/ 62 w 101"/>
                  <a:gd name="T75" fmla="*/ 58 h 63"/>
                  <a:gd name="T76" fmla="*/ 67 w 101"/>
                  <a:gd name="T77" fmla="*/ 58 h 63"/>
                  <a:gd name="T78" fmla="*/ 79 w 101"/>
                  <a:gd name="T79" fmla="*/ 58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3">
                    <a:moveTo>
                      <a:pt x="79" y="58"/>
                    </a:moveTo>
                    <a:lnTo>
                      <a:pt x="82" y="54"/>
                    </a:lnTo>
                    <a:lnTo>
                      <a:pt x="85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0" y="24"/>
                    </a:lnTo>
                    <a:lnTo>
                      <a:pt x="87" y="21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8" y="21"/>
                    </a:lnTo>
                    <a:lnTo>
                      <a:pt x="74" y="19"/>
                    </a:lnTo>
                    <a:lnTo>
                      <a:pt x="71" y="16"/>
                    </a:lnTo>
                    <a:lnTo>
                      <a:pt x="68" y="13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0" y="6"/>
                    </a:lnTo>
                    <a:lnTo>
                      <a:pt x="46" y="5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3" y="6"/>
                    </a:lnTo>
                    <a:lnTo>
                      <a:pt x="16" y="9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32" y="62"/>
                    </a:lnTo>
                    <a:lnTo>
                      <a:pt x="34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0"/>
                    </a:lnTo>
                    <a:lnTo>
                      <a:pt x="42" y="56"/>
                    </a:lnTo>
                    <a:lnTo>
                      <a:pt x="43" y="54"/>
                    </a:lnTo>
                    <a:lnTo>
                      <a:pt x="46" y="52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5" y="54"/>
                    </a:lnTo>
                    <a:lnTo>
                      <a:pt x="59" y="56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7" y="58"/>
                    </a:lnTo>
                    <a:lnTo>
                      <a:pt x="75" y="58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323"/>
              <p:cNvSpPr>
                <a:spLocks noEditPoints="1"/>
              </p:cNvSpPr>
              <p:nvPr/>
            </p:nvSpPr>
            <p:spPr bwMode="auto">
              <a:xfrm>
                <a:off x="3161" y="1994"/>
                <a:ext cx="38" cy="24"/>
              </a:xfrm>
              <a:custGeom>
                <a:avLst/>
                <a:gdLst>
                  <a:gd name="T0" fmla="*/ 25 w 38"/>
                  <a:gd name="T1" fmla="*/ 18 h 24"/>
                  <a:gd name="T2" fmla="*/ 21 w 38"/>
                  <a:gd name="T3" fmla="*/ 24 h 24"/>
                  <a:gd name="T4" fmla="*/ 17 w 38"/>
                  <a:gd name="T5" fmla="*/ 23 h 24"/>
                  <a:gd name="T6" fmla="*/ 12 w 38"/>
                  <a:gd name="T7" fmla="*/ 23 h 24"/>
                  <a:gd name="T8" fmla="*/ 4 w 38"/>
                  <a:gd name="T9" fmla="*/ 24 h 24"/>
                  <a:gd name="T10" fmla="*/ 6 w 38"/>
                  <a:gd name="T11" fmla="*/ 23 h 24"/>
                  <a:gd name="T12" fmla="*/ 3 w 38"/>
                  <a:gd name="T13" fmla="*/ 21 h 24"/>
                  <a:gd name="T14" fmla="*/ 0 w 38"/>
                  <a:gd name="T15" fmla="*/ 18 h 24"/>
                  <a:gd name="T16" fmla="*/ 2 w 38"/>
                  <a:gd name="T17" fmla="*/ 16 h 24"/>
                  <a:gd name="T18" fmla="*/ 6 w 38"/>
                  <a:gd name="T19" fmla="*/ 17 h 24"/>
                  <a:gd name="T20" fmla="*/ 8 w 38"/>
                  <a:gd name="T21" fmla="*/ 18 h 24"/>
                  <a:gd name="T22" fmla="*/ 10 w 38"/>
                  <a:gd name="T23" fmla="*/ 18 h 24"/>
                  <a:gd name="T24" fmla="*/ 12 w 38"/>
                  <a:gd name="T25" fmla="*/ 16 h 24"/>
                  <a:gd name="T26" fmla="*/ 14 w 38"/>
                  <a:gd name="T27" fmla="*/ 14 h 24"/>
                  <a:gd name="T28" fmla="*/ 17 w 38"/>
                  <a:gd name="T29" fmla="*/ 14 h 24"/>
                  <a:gd name="T30" fmla="*/ 19 w 38"/>
                  <a:gd name="T31" fmla="*/ 14 h 24"/>
                  <a:gd name="T32" fmla="*/ 22 w 38"/>
                  <a:gd name="T33" fmla="*/ 16 h 24"/>
                  <a:gd name="T34" fmla="*/ 25 w 38"/>
                  <a:gd name="T35" fmla="*/ 18 h 24"/>
                  <a:gd name="T36" fmla="*/ 25 w 38"/>
                  <a:gd name="T37" fmla="*/ 17 h 24"/>
                  <a:gd name="T38" fmla="*/ 34 w 38"/>
                  <a:gd name="T39" fmla="*/ 6 h 24"/>
                  <a:gd name="T40" fmla="*/ 38 w 38"/>
                  <a:gd name="T41" fmla="*/ 0 h 24"/>
                  <a:gd name="T42" fmla="*/ 33 w 38"/>
                  <a:gd name="T43" fmla="*/ 4 h 24"/>
                  <a:gd name="T44" fmla="*/ 30 w 38"/>
                  <a:gd name="T45" fmla="*/ 6 h 24"/>
                  <a:gd name="T46" fmla="*/ 29 w 38"/>
                  <a:gd name="T47" fmla="*/ 8 h 24"/>
                  <a:gd name="T48" fmla="*/ 21 w 38"/>
                  <a:gd name="T49" fmla="*/ 9 h 24"/>
                  <a:gd name="T50" fmla="*/ 15 w 38"/>
                  <a:gd name="T51" fmla="*/ 10 h 24"/>
                  <a:gd name="T52" fmla="*/ 8 w 38"/>
                  <a:gd name="T53" fmla="*/ 12 h 24"/>
                  <a:gd name="T54" fmla="*/ 2 w 38"/>
                  <a:gd name="T55" fmla="*/ 13 h 24"/>
                  <a:gd name="T56" fmla="*/ 2 w 38"/>
                  <a:gd name="T57" fmla="*/ 14 h 24"/>
                  <a:gd name="T58" fmla="*/ 2 w 38"/>
                  <a:gd name="T59" fmla="*/ 16 h 24"/>
                  <a:gd name="T60" fmla="*/ 6 w 38"/>
                  <a:gd name="T61" fmla="*/ 17 h 24"/>
                  <a:gd name="T62" fmla="*/ 8 w 38"/>
                  <a:gd name="T63" fmla="*/ 18 h 24"/>
                  <a:gd name="T64" fmla="*/ 10 w 38"/>
                  <a:gd name="T65" fmla="*/ 18 h 24"/>
                  <a:gd name="T66" fmla="*/ 12 w 38"/>
                  <a:gd name="T67" fmla="*/ 16 h 24"/>
                  <a:gd name="T68" fmla="*/ 14 w 38"/>
                  <a:gd name="T69" fmla="*/ 14 h 24"/>
                  <a:gd name="T70" fmla="*/ 17 w 38"/>
                  <a:gd name="T71" fmla="*/ 14 h 24"/>
                  <a:gd name="T72" fmla="*/ 19 w 38"/>
                  <a:gd name="T73" fmla="*/ 14 h 24"/>
                  <a:gd name="T74" fmla="*/ 22 w 38"/>
                  <a:gd name="T75" fmla="*/ 16 h 24"/>
                  <a:gd name="T76" fmla="*/ 25 w 38"/>
                  <a:gd name="T77" fmla="*/ 1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4">
                    <a:moveTo>
                      <a:pt x="25" y="18"/>
                    </a:moveTo>
                    <a:lnTo>
                      <a:pt x="21" y="24"/>
                    </a:lnTo>
                    <a:lnTo>
                      <a:pt x="17" y="23"/>
                    </a:lnTo>
                    <a:lnTo>
                      <a:pt x="12" y="23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8"/>
                    </a:lnTo>
                    <a:close/>
                    <a:moveTo>
                      <a:pt x="25" y="17"/>
                    </a:moveTo>
                    <a:lnTo>
                      <a:pt x="34" y="6"/>
                    </a:lnTo>
                    <a:lnTo>
                      <a:pt x="38" y="0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5" y="10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2845" y="1727"/>
                <a:ext cx="105" cy="113"/>
              </a:xfrm>
              <a:custGeom>
                <a:avLst/>
                <a:gdLst>
                  <a:gd name="T0" fmla="*/ 89 w 105"/>
                  <a:gd name="T1" fmla="*/ 109 h 113"/>
                  <a:gd name="T2" fmla="*/ 77 w 105"/>
                  <a:gd name="T3" fmla="*/ 100 h 113"/>
                  <a:gd name="T4" fmla="*/ 71 w 105"/>
                  <a:gd name="T5" fmla="*/ 98 h 113"/>
                  <a:gd name="T6" fmla="*/ 70 w 105"/>
                  <a:gd name="T7" fmla="*/ 93 h 113"/>
                  <a:gd name="T8" fmla="*/ 57 w 105"/>
                  <a:gd name="T9" fmla="*/ 79 h 113"/>
                  <a:gd name="T10" fmla="*/ 48 w 105"/>
                  <a:gd name="T11" fmla="*/ 67 h 113"/>
                  <a:gd name="T12" fmla="*/ 48 w 105"/>
                  <a:gd name="T13" fmla="*/ 59 h 113"/>
                  <a:gd name="T14" fmla="*/ 40 w 105"/>
                  <a:gd name="T15" fmla="*/ 49 h 113"/>
                  <a:gd name="T16" fmla="*/ 42 w 105"/>
                  <a:gd name="T17" fmla="*/ 42 h 113"/>
                  <a:gd name="T18" fmla="*/ 47 w 105"/>
                  <a:gd name="T19" fmla="*/ 42 h 113"/>
                  <a:gd name="T20" fmla="*/ 51 w 105"/>
                  <a:gd name="T21" fmla="*/ 47 h 113"/>
                  <a:gd name="T22" fmla="*/ 57 w 105"/>
                  <a:gd name="T23" fmla="*/ 46 h 113"/>
                  <a:gd name="T24" fmla="*/ 63 w 105"/>
                  <a:gd name="T25" fmla="*/ 50 h 113"/>
                  <a:gd name="T26" fmla="*/ 75 w 105"/>
                  <a:gd name="T27" fmla="*/ 46 h 113"/>
                  <a:gd name="T28" fmla="*/ 85 w 105"/>
                  <a:gd name="T29" fmla="*/ 50 h 113"/>
                  <a:gd name="T30" fmla="*/ 88 w 105"/>
                  <a:gd name="T31" fmla="*/ 54 h 113"/>
                  <a:gd name="T32" fmla="*/ 101 w 105"/>
                  <a:gd name="T33" fmla="*/ 54 h 113"/>
                  <a:gd name="T34" fmla="*/ 105 w 105"/>
                  <a:gd name="T35" fmla="*/ 50 h 113"/>
                  <a:gd name="T36" fmla="*/ 102 w 105"/>
                  <a:gd name="T37" fmla="*/ 44 h 113"/>
                  <a:gd name="T38" fmla="*/ 104 w 105"/>
                  <a:gd name="T39" fmla="*/ 36 h 113"/>
                  <a:gd name="T40" fmla="*/ 93 w 105"/>
                  <a:gd name="T41" fmla="*/ 38 h 113"/>
                  <a:gd name="T42" fmla="*/ 83 w 105"/>
                  <a:gd name="T43" fmla="*/ 32 h 113"/>
                  <a:gd name="T44" fmla="*/ 71 w 105"/>
                  <a:gd name="T45" fmla="*/ 24 h 113"/>
                  <a:gd name="T46" fmla="*/ 65 w 105"/>
                  <a:gd name="T47" fmla="*/ 15 h 113"/>
                  <a:gd name="T48" fmla="*/ 59 w 105"/>
                  <a:gd name="T49" fmla="*/ 5 h 113"/>
                  <a:gd name="T50" fmla="*/ 50 w 105"/>
                  <a:gd name="T51" fmla="*/ 1 h 113"/>
                  <a:gd name="T52" fmla="*/ 47 w 105"/>
                  <a:gd name="T53" fmla="*/ 7 h 113"/>
                  <a:gd name="T54" fmla="*/ 38 w 105"/>
                  <a:gd name="T55" fmla="*/ 8 h 113"/>
                  <a:gd name="T56" fmla="*/ 32 w 105"/>
                  <a:gd name="T57" fmla="*/ 26 h 113"/>
                  <a:gd name="T58" fmla="*/ 27 w 105"/>
                  <a:gd name="T59" fmla="*/ 28 h 113"/>
                  <a:gd name="T60" fmla="*/ 22 w 105"/>
                  <a:gd name="T61" fmla="*/ 23 h 113"/>
                  <a:gd name="T62" fmla="*/ 22 w 105"/>
                  <a:gd name="T63" fmla="*/ 32 h 113"/>
                  <a:gd name="T64" fmla="*/ 18 w 105"/>
                  <a:gd name="T65" fmla="*/ 38 h 113"/>
                  <a:gd name="T66" fmla="*/ 1 w 105"/>
                  <a:gd name="T67" fmla="*/ 42 h 113"/>
                  <a:gd name="T68" fmla="*/ 1 w 105"/>
                  <a:gd name="T69" fmla="*/ 49 h 113"/>
                  <a:gd name="T70" fmla="*/ 1 w 105"/>
                  <a:gd name="T71" fmla="*/ 55 h 113"/>
                  <a:gd name="T72" fmla="*/ 9 w 105"/>
                  <a:gd name="T73" fmla="*/ 55 h 113"/>
                  <a:gd name="T74" fmla="*/ 9 w 105"/>
                  <a:gd name="T75" fmla="*/ 51 h 113"/>
                  <a:gd name="T76" fmla="*/ 18 w 105"/>
                  <a:gd name="T77" fmla="*/ 43 h 113"/>
                  <a:gd name="T78" fmla="*/ 20 w 105"/>
                  <a:gd name="T79" fmla="*/ 43 h 113"/>
                  <a:gd name="T80" fmla="*/ 20 w 105"/>
                  <a:gd name="T81" fmla="*/ 57 h 113"/>
                  <a:gd name="T82" fmla="*/ 31 w 105"/>
                  <a:gd name="T83" fmla="*/ 69 h 113"/>
                  <a:gd name="T84" fmla="*/ 30 w 105"/>
                  <a:gd name="T85" fmla="*/ 73 h 113"/>
                  <a:gd name="T86" fmla="*/ 44 w 105"/>
                  <a:gd name="T87" fmla="*/ 86 h 113"/>
                  <a:gd name="T88" fmla="*/ 53 w 105"/>
                  <a:gd name="T89" fmla="*/ 86 h 113"/>
                  <a:gd name="T90" fmla="*/ 58 w 105"/>
                  <a:gd name="T91" fmla="*/ 89 h 113"/>
                  <a:gd name="T92" fmla="*/ 65 w 105"/>
                  <a:gd name="T93" fmla="*/ 100 h 113"/>
                  <a:gd name="T94" fmla="*/ 77 w 105"/>
                  <a:gd name="T95" fmla="*/ 102 h 113"/>
                  <a:gd name="T96" fmla="*/ 82 w 105"/>
                  <a:gd name="T97" fmla="*/ 108 h 113"/>
                  <a:gd name="T98" fmla="*/ 83 w 105"/>
                  <a:gd name="T99" fmla="*/ 112 h 1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113">
                    <a:moveTo>
                      <a:pt x="83" y="112"/>
                    </a:moveTo>
                    <a:lnTo>
                      <a:pt x="86" y="113"/>
                    </a:lnTo>
                    <a:lnTo>
                      <a:pt x="89" y="109"/>
                    </a:lnTo>
                    <a:lnTo>
                      <a:pt x="83" y="104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3" y="100"/>
                    </a:lnTo>
                    <a:lnTo>
                      <a:pt x="71" y="98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0" y="93"/>
                    </a:lnTo>
                    <a:lnTo>
                      <a:pt x="69" y="90"/>
                    </a:lnTo>
                    <a:lnTo>
                      <a:pt x="66" y="88"/>
                    </a:lnTo>
                    <a:lnTo>
                      <a:pt x="57" y="79"/>
                    </a:lnTo>
                    <a:lnTo>
                      <a:pt x="53" y="74"/>
                    </a:lnTo>
                    <a:lnTo>
                      <a:pt x="50" y="70"/>
                    </a:lnTo>
                    <a:lnTo>
                      <a:pt x="48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48" y="59"/>
                    </a:lnTo>
                    <a:lnTo>
                      <a:pt x="46" y="55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3" y="47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1" y="46"/>
                    </a:lnTo>
                    <a:lnTo>
                      <a:pt x="75" y="46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6" y="51"/>
                    </a:lnTo>
                    <a:lnTo>
                      <a:pt x="86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4" y="55"/>
                    </a:lnTo>
                    <a:lnTo>
                      <a:pt x="101" y="54"/>
                    </a:lnTo>
                    <a:lnTo>
                      <a:pt x="102" y="54"/>
                    </a:lnTo>
                    <a:lnTo>
                      <a:pt x="104" y="51"/>
                    </a:lnTo>
                    <a:lnTo>
                      <a:pt x="105" y="50"/>
                    </a:lnTo>
                    <a:lnTo>
                      <a:pt x="105" y="49"/>
                    </a:lnTo>
                    <a:lnTo>
                      <a:pt x="104" y="47"/>
                    </a:lnTo>
                    <a:lnTo>
                      <a:pt x="102" y="44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97" y="38"/>
                    </a:lnTo>
                    <a:lnTo>
                      <a:pt x="93" y="38"/>
                    </a:lnTo>
                    <a:lnTo>
                      <a:pt x="89" y="35"/>
                    </a:lnTo>
                    <a:lnTo>
                      <a:pt x="86" y="34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5" y="27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6" y="18"/>
                    </a:lnTo>
                    <a:lnTo>
                      <a:pt x="65" y="15"/>
                    </a:lnTo>
                    <a:lnTo>
                      <a:pt x="63" y="11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8" y="4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8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9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3" y="58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3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2" y="61"/>
                    </a:lnTo>
                    <a:lnTo>
                      <a:pt x="31" y="69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50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5" y="86"/>
                    </a:lnTo>
                    <a:lnTo>
                      <a:pt x="58" y="89"/>
                    </a:lnTo>
                    <a:lnTo>
                      <a:pt x="59" y="93"/>
                    </a:lnTo>
                    <a:lnTo>
                      <a:pt x="62" y="97"/>
                    </a:lnTo>
                    <a:lnTo>
                      <a:pt x="65" y="100"/>
                    </a:lnTo>
                    <a:lnTo>
                      <a:pt x="69" y="101"/>
                    </a:lnTo>
                    <a:lnTo>
                      <a:pt x="73" y="101"/>
                    </a:lnTo>
                    <a:lnTo>
                      <a:pt x="77" y="102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2" y="108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2805" y="2673"/>
                <a:ext cx="126" cy="175"/>
              </a:xfrm>
              <a:custGeom>
                <a:avLst/>
                <a:gdLst>
                  <a:gd name="T0" fmla="*/ 19 w 126"/>
                  <a:gd name="T1" fmla="*/ 170 h 175"/>
                  <a:gd name="T2" fmla="*/ 24 w 126"/>
                  <a:gd name="T3" fmla="*/ 167 h 175"/>
                  <a:gd name="T4" fmla="*/ 31 w 126"/>
                  <a:gd name="T5" fmla="*/ 165 h 175"/>
                  <a:gd name="T6" fmla="*/ 37 w 126"/>
                  <a:gd name="T7" fmla="*/ 167 h 175"/>
                  <a:gd name="T8" fmla="*/ 49 w 126"/>
                  <a:gd name="T9" fmla="*/ 166 h 175"/>
                  <a:gd name="T10" fmla="*/ 56 w 126"/>
                  <a:gd name="T11" fmla="*/ 161 h 175"/>
                  <a:gd name="T12" fmla="*/ 63 w 126"/>
                  <a:gd name="T13" fmla="*/ 170 h 175"/>
                  <a:gd name="T14" fmla="*/ 86 w 126"/>
                  <a:gd name="T15" fmla="*/ 165 h 175"/>
                  <a:gd name="T16" fmla="*/ 93 w 126"/>
                  <a:gd name="T17" fmla="*/ 158 h 175"/>
                  <a:gd name="T18" fmla="*/ 94 w 126"/>
                  <a:gd name="T19" fmla="*/ 147 h 175"/>
                  <a:gd name="T20" fmla="*/ 99 w 126"/>
                  <a:gd name="T21" fmla="*/ 139 h 175"/>
                  <a:gd name="T22" fmla="*/ 97 w 126"/>
                  <a:gd name="T23" fmla="*/ 124 h 175"/>
                  <a:gd name="T24" fmla="*/ 97 w 126"/>
                  <a:gd name="T25" fmla="*/ 114 h 175"/>
                  <a:gd name="T26" fmla="*/ 105 w 126"/>
                  <a:gd name="T27" fmla="*/ 104 h 175"/>
                  <a:gd name="T28" fmla="*/ 107 w 126"/>
                  <a:gd name="T29" fmla="*/ 93 h 175"/>
                  <a:gd name="T30" fmla="*/ 115 w 126"/>
                  <a:gd name="T31" fmla="*/ 76 h 175"/>
                  <a:gd name="T32" fmla="*/ 117 w 126"/>
                  <a:gd name="T33" fmla="*/ 57 h 175"/>
                  <a:gd name="T34" fmla="*/ 117 w 126"/>
                  <a:gd name="T35" fmla="*/ 41 h 175"/>
                  <a:gd name="T36" fmla="*/ 119 w 126"/>
                  <a:gd name="T37" fmla="*/ 23 h 175"/>
                  <a:gd name="T38" fmla="*/ 125 w 126"/>
                  <a:gd name="T39" fmla="*/ 10 h 175"/>
                  <a:gd name="T40" fmla="*/ 111 w 126"/>
                  <a:gd name="T41" fmla="*/ 3 h 175"/>
                  <a:gd name="T42" fmla="*/ 102 w 126"/>
                  <a:gd name="T43" fmla="*/ 6 h 175"/>
                  <a:gd name="T44" fmla="*/ 94 w 126"/>
                  <a:gd name="T45" fmla="*/ 15 h 175"/>
                  <a:gd name="T46" fmla="*/ 88 w 126"/>
                  <a:gd name="T47" fmla="*/ 22 h 175"/>
                  <a:gd name="T48" fmla="*/ 82 w 126"/>
                  <a:gd name="T49" fmla="*/ 30 h 175"/>
                  <a:gd name="T50" fmla="*/ 66 w 126"/>
                  <a:gd name="T51" fmla="*/ 27 h 175"/>
                  <a:gd name="T52" fmla="*/ 54 w 126"/>
                  <a:gd name="T53" fmla="*/ 25 h 175"/>
                  <a:gd name="T54" fmla="*/ 41 w 126"/>
                  <a:gd name="T55" fmla="*/ 40 h 175"/>
                  <a:gd name="T56" fmla="*/ 48 w 126"/>
                  <a:gd name="T57" fmla="*/ 44 h 175"/>
                  <a:gd name="T58" fmla="*/ 62 w 126"/>
                  <a:gd name="T59" fmla="*/ 58 h 175"/>
                  <a:gd name="T60" fmla="*/ 48 w 126"/>
                  <a:gd name="T61" fmla="*/ 60 h 175"/>
                  <a:gd name="T62" fmla="*/ 48 w 126"/>
                  <a:gd name="T63" fmla="*/ 73 h 175"/>
                  <a:gd name="T64" fmla="*/ 48 w 126"/>
                  <a:gd name="T65" fmla="*/ 76 h 175"/>
                  <a:gd name="T66" fmla="*/ 54 w 126"/>
                  <a:gd name="T67" fmla="*/ 87 h 175"/>
                  <a:gd name="T68" fmla="*/ 52 w 126"/>
                  <a:gd name="T69" fmla="*/ 97 h 175"/>
                  <a:gd name="T70" fmla="*/ 54 w 126"/>
                  <a:gd name="T71" fmla="*/ 107 h 175"/>
                  <a:gd name="T72" fmla="*/ 56 w 126"/>
                  <a:gd name="T73" fmla="*/ 112 h 175"/>
                  <a:gd name="T74" fmla="*/ 58 w 126"/>
                  <a:gd name="T75" fmla="*/ 120 h 175"/>
                  <a:gd name="T76" fmla="*/ 51 w 126"/>
                  <a:gd name="T77" fmla="*/ 126 h 175"/>
                  <a:gd name="T78" fmla="*/ 44 w 126"/>
                  <a:gd name="T79" fmla="*/ 119 h 175"/>
                  <a:gd name="T80" fmla="*/ 32 w 126"/>
                  <a:gd name="T81" fmla="*/ 120 h 175"/>
                  <a:gd name="T82" fmla="*/ 27 w 126"/>
                  <a:gd name="T83" fmla="*/ 119 h 175"/>
                  <a:gd name="T84" fmla="*/ 23 w 126"/>
                  <a:gd name="T85" fmla="*/ 123 h 175"/>
                  <a:gd name="T86" fmla="*/ 16 w 126"/>
                  <a:gd name="T87" fmla="*/ 127 h 175"/>
                  <a:gd name="T88" fmla="*/ 14 w 126"/>
                  <a:gd name="T89" fmla="*/ 134 h 175"/>
                  <a:gd name="T90" fmla="*/ 19 w 126"/>
                  <a:gd name="T91" fmla="*/ 145 h 175"/>
                  <a:gd name="T92" fmla="*/ 19 w 126"/>
                  <a:gd name="T93" fmla="*/ 153 h 175"/>
                  <a:gd name="T94" fmla="*/ 5 w 126"/>
                  <a:gd name="T95" fmla="*/ 149 h 175"/>
                  <a:gd name="T96" fmla="*/ 0 w 126"/>
                  <a:gd name="T97" fmla="*/ 162 h 175"/>
                  <a:gd name="T98" fmla="*/ 8 w 126"/>
                  <a:gd name="T99" fmla="*/ 171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6" h="175">
                    <a:moveTo>
                      <a:pt x="9" y="175"/>
                    </a:moveTo>
                    <a:lnTo>
                      <a:pt x="12" y="173"/>
                    </a:lnTo>
                    <a:lnTo>
                      <a:pt x="16" y="171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5"/>
                    </a:lnTo>
                    <a:lnTo>
                      <a:pt x="29" y="165"/>
                    </a:lnTo>
                    <a:lnTo>
                      <a:pt x="31" y="165"/>
                    </a:lnTo>
                    <a:lnTo>
                      <a:pt x="33" y="167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7" y="167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8" y="167"/>
                    </a:lnTo>
                    <a:lnTo>
                      <a:pt x="49" y="166"/>
                    </a:lnTo>
                    <a:lnTo>
                      <a:pt x="51" y="166"/>
                    </a:lnTo>
                    <a:lnTo>
                      <a:pt x="51" y="163"/>
                    </a:lnTo>
                    <a:lnTo>
                      <a:pt x="49" y="159"/>
                    </a:lnTo>
                    <a:lnTo>
                      <a:pt x="56" y="161"/>
                    </a:lnTo>
                    <a:lnTo>
                      <a:pt x="59" y="161"/>
                    </a:lnTo>
                    <a:lnTo>
                      <a:pt x="62" y="159"/>
                    </a:lnTo>
                    <a:lnTo>
                      <a:pt x="64" y="158"/>
                    </a:lnTo>
                    <a:lnTo>
                      <a:pt x="63" y="170"/>
                    </a:lnTo>
                    <a:lnTo>
                      <a:pt x="74" y="169"/>
                    </a:lnTo>
                    <a:lnTo>
                      <a:pt x="79" y="169"/>
                    </a:lnTo>
                    <a:lnTo>
                      <a:pt x="83" y="166"/>
                    </a:lnTo>
                    <a:lnTo>
                      <a:pt x="86" y="165"/>
                    </a:lnTo>
                    <a:lnTo>
                      <a:pt x="87" y="165"/>
                    </a:lnTo>
                    <a:lnTo>
                      <a:pt x="88" y="165"/>
                    </a:lnTo>
                    <a:lnTo>
                      <a:pt x="90" y="163"/>
                    </a:lnTo>
                    <a:lnTo>
                      <a:pt x="93" y="158"/>
                    </a:lnTo>
                    <a:lnTo>
                      <a:pt x="93" y="155"/>
                    </a:lnTo>
                    <a:lnTo>
                      <a:pt x="93" y="151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5" y="147"/>
                    </a:lnTo>
                    <a:lnTo>
                      <a:pt x="97" y="146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9" y="131"/>
                    </a:lnTo>
                    <a:lnTo>
                      <a:pt x="98" y="127"/>
                    </a:lnTo>
                    <a:lnTo>
                      <a:pt x="97" y="124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5" y="116"/>
                    </a:lnTo>
                    <a:lnTo>
                      <a:pt x="97" y="114"/>
                    </a:lnTo>
                    <a:lnTo>
                      <a:pt x="101" y="108"/>
                    </a:lnTo>
                    <a:lnTo>
                      <a:pt x="102" y="107"/>
                    </a:lnTo>
                    <a:lnTo>
                      <a:pt x="103" y="105"/>
                    </a:lnTo>
                    <a:lnTo>
                      <a:pt x="105" y="104"/>
                    </a:lnTo>
                    <a:lnTo>
                      <a:pt x="106" y="103"/>
                    </a:lnTo>
                    <a:lnTo>
                      <a:pt x="106" y="101"/>
                    </a:lnTo>
                    <a:lnTo>
                      <a:pt x="107" y="97"/>
                    </a:lnTo>
                    <a:lnTo>
                      <a:pt x="107" y="93"/>
                    </a:lnTo>
                    <a:lnTo>
                      <a:pt x="109" y="89"/>
                    </a:lnTo>
                    <a:lnTo>
                      <a:pt x="110" y="84"/>
                    </a:lnTo>
                    <a:lnTo>
                      <a:pt x="113" y="80"/>
                    </a:lnTo>
                    <a:lnTo>
                      <a:pt x="115" y="76"/>
                    </a:lnTo>
                    <a:lnTo>
                      <a:pt x="115" y="73"/>
                    </a:lnTo>
                    <a:lnTo>
                      <a:pt x="117" y="72"/>
                    </a:lnTo>
                    <a:lnTo>
                      <a:pt x="117" y="61"/>
                    </a:lnTo>
                    <a:lnTo>
                      <a:pt x="117" y="57"/>
                    </a:lnTo>
                    <a:lnTo>
                      <a:pt x="115" y="54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7" y="41"/>
                    </a:lnTo>
                    <a:lnTo>
                      <a:pt x="117" y="37"/>
                    </a:lnTo>
                    <a:lnTo>
                      <a:pt x="117" y="31"/>
                    </a:lnTo>
                    <a:lnTo>
                      <a:pt x="118" y="27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1"/>
                    </a:lnTo>
                    <a:lnTo>
                      <a:pt x="125" y="17"/>
                    </a:lnTo>
                    <a:lnTo>
                      <a:pt x="125" y="10"/>
                    </a:lnTo>
                    <a:lnTo>
                      <a:pt x="126" y="0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6" y="3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1" y="10"/>
                    </a:lnTo>
                    <a:lnTo>
                      <a:pt x="98" y="13"/>
                    </a:lnTo>
                    <a:lnTo>
                      <a:pt x="95" y="14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8"/>
                    </a:lnTo>
                    <a:lnTo>
                      <a:pt x="88" y="21"/>
                    </a:lnTo>
                    <a:lnTo>
                      <a:pt x="88" y="22"/>
                    </a:lnTo>
                    <a:lnTo>
                      <a:pt x="88" y="23"/>
                    </a:lnTo>
                    <a:lnTo>
                      <a:pt x="90" y="29"/>
                    </a:lnTo>
                    <a:lnTo>
                      <a:pt x="91" y="31"/>
                    </a:lnTo>
                    <a:lnTo>
                      <a:pt x="82" y="30"/>
                    </a:lnTo>
                    <a:lnTo>
                      <a:pt x="76" y="30"/>
                    </a:lnTo>
                    <a:lnTo>
                      <a:pt x="72" y="30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4" y="25"/>
                    </a:lnTo>
                    <a:lnTo>
                      <a:pt x="40" y="25"/>
                    </a:lnTo>
                    <a:lnTo>
                      <a:pt x="40" y="30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9" y="44"/>
                    </a:lnTo>
                    <a:lnTo>
                      <a:pt x="62" y="45"/>
                    </a:lnTo>
                    <a:lnTo>
                      <a:pt x="62" y="58"/>
                    </a:lnTo>
                    <a:lnTo>
                      <a:pt x="59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70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8" y="76"/>
                    </a:lnTo>
                    <a:lnTo>
                      <a:pt x="49" y="79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54" y="87"/>
                    </a:lnTo>
                    <a:lnTo>
                      <a:pt x="54" y="89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4"/>
                    </a:lnTo>
                    <a:lnTo>
                      <a:pt x="54" y="107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4" y="111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8" y="120"/>
                    </a:lnTo>
                    <a:lnTo>
                      <a:pt x="56" y="128"/>
                    </a:lnTo>
                    <a:lnTo>
                      <a:pt x="55" y="130"/>
                    </a:lnTo>
                    <a:lnTo>
                      <a:pt x="52" y="128"/>
                    </a:lnTo>
                    <a:lnTo>
                      <a:pt x="51" y="126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1" y="119"/>
                    </a:lnTo>
                    <a:lnTo>
                      <a:pt x="37" y="120"/>
                    </a:lnTo>
                    <a:lnTo>
                      <a:pt x="33" y="122"/>
                    </a:lnTo>
                    <a:lnTo>
                      <a:pt x="32" y="120"/>
                    </a:lnTo>
                    <a:lnTo>
                      <a:pt x="31" y="118"/>
                    </a:lnTo>
                    <a:lnTo>
                      <a:pt x="28" y="116"/>
                    </a:lnTo>
                    <a:lnTo>
                      <a:pt x="27" y="116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6" y="124"/>
                    </a:lnTo>
                    <a:lnTo>
                      <a:pt x="16" y="127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4" y="132"/>
                    </a:lnTo>
                    <a:lnTo>
                      <a:pt x="14" y="134"/>
                    </a:lnTo>
                    <a:lnTo>
                      <a:pt x="14" y="135"/>
                    </a:lnTo>
                    <a:lnTo>
                      <a:pt x="16" y="138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9" y="153"/>
                    </a:lnTo>
                    <a:lnTo>
                      <a:pt x="16" y="153"/>
                    </a:lnTo>
                    <a:lnTo>
                      <a:pt x="10" y="150"/>
                    </a:lnTo>
                    <a:lnTo>
                      <a:pt x="8" y="149"/>
                    </a:lnTo>
                    <a:lnTo>
                      <a:pt x="5" y="149"/>
                    </a:lnTo>
                    <a:lnTo>
                      <a:pt x="4" y="150"/>
                    </a:lnTo>
                    <a:lnTo>
                      <a:pt x="2" y="151"/>
                    </a:lnTo>
                    <a:lnTo>
                      <a:pt x="1" y="155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6" y="167"/>
                    </a:lnTo>
                    <a:lnTo>
                      <a:pt x="6" y="169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4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326"/>
              <p:cNvSpPr>
                <a:spLocks/>
              </p:cNvSpPr>
              <p:nvPr/>
            </p:nvSpPr>
            <p:spPr bwMode="auto">
              <a:xfrm>
                <a:off x="2852" y="2255"/>
                <a:ext cx="176" cy="343"/>
              </a:xfrm>
              <a:custGeom>
                <a:avLst/>
                <a:gdLst>
                  <a:gd name="T0" fmla="*/ 2 w 176"/>
                  <a:gd name="T1" fmla="*/ 199 h 343"/>
                  <a:gd name="T2" fmla="*/ 8 w 176"/>
                  <a:gd name="T3" fmla="*/ 206 h 343"/>
                  <a:gd name="T4" fmla="*/ 16 w 176"/>
                  <a:gd name="T5" fmla="*/ 208 h 343"/>
                  <a:gd name="T6" fmla="*/ 25 w 176"/>
                  <a:gd name="T7" fmla="*/ 208 h 343"/>
                  <a:gd name="T8" fmla="*/ 25 w 176"/>
                  <a:gd name="T9" fmla="*/ 215 h 343"/>
                  <a:gd name="T10" fmla="*/ 8 w 176"/>
                  <a:gd name="T11" fmla="*/ 215 h 343"/>
                  <a:gd name="T12" fmla="*/ 21 w 176"/>
                  <a:gd name="T13" fmla="*/ 233 h 343"/>
                  <a:gd name="T14" fmla="*/ 24 w 176"/>
                  <a:gd name="T15" fmla="*/ 239 h 343"/>
                  <a:gd name="T16" fmla="*/ 25 w 176"/>
                  <a:gd name="T17" fmla="*/ 250 h 343"/>
                  <a:gd name="T18" fmla="*/ 23 w 176"/>
                  <a:gd name="T19" fmla="*/ 256 h 343"/>
                  <a:gd name="T20" fmla="*/ 24 w 176"/>
                  <a:gd name="T21" fmla="*/ 266 h 343"/>
                  <a:gd name="T22" fmla="*/ 27 w 176"/>
                  <a:gd name="T23" fmla="*/ 277 h 343"/>
                  <a:gd name="T24" fmla="*/ 28 w 176"/>
                  <a:gd name="T25" fmla="*/ 284 h 343"/>
                  <a:gd name="T26" fmla="*/ 29 w 176"/>
                  <a:gd name="T27" fmla="*/ 291 h 343"/>
                  <a:gd name="T28" fmla="*/ 9 w 176"/>
                  <a:gd name="T29" fmla="*/ 292 h 343"/>
                  <a:gd name="T30" fmla="*/ 5 w 176"/>
                  <a:gd name="T31" fmla="*/ 300 h 343"/>
                  <a:gd name="T32" fmla="*/ 12 w 176"/>
                  <a:gd name="T33" fmla="*/ 309 h 343"/>
                  <a:gd name="T34" fmla="*/ 20 w 176"/>
                  <a:gd name="T35" fmla="*/ 320 h 343"/>
                  <a:gd name="T36" fmla="*/ 19 w 176"/>
                  <a:gd name="T37" fmla="*/ 343 h 343"/>
                  <a:gd name="T38" fmla="*/ 37 w 176"/>
                  <a:gd name="T39" fmla="*/ 335 h 343"/>
                  <a:gd name="T40" fmla="*/ 46 w 176"/>
                  <a:gd name="T41" fmla="*/ 339 h 343"/>
                  <a:gd name="T42" fmla="*/ 70 w 176"/>
                  <a:gd name="T43" fmla="*/ 334 h 343"/>
                  <a:gd name="T44" fmla="*/ 79 w 176"/>
                  <a:gd name="T45" fmla="*/ 326 h 343"/>
                  <a:gd name="T46" fmla="*/ 89 w 176"/>
                  <a:gd name="T47" fmla="*/ 320 h 343"/>
                  <a:gd name="T48" fmla="*/ 93 w 176"/>
                  <a:gd name="T49" fmla="*/ 316 h 343"/>
                  <a:gd name="T50" fmla="*/ 87 w 176"/>
                  <a:gd name="T51" fmla="*/ 309 h 343"/>
                  <a:gd name="T52" fmla="*/ 91 w 176"/>
                  <a:gd name="T53" fmla="*/ 305 h 343"/>
                  <a:gd name="T54" fmla="*/ 105 w 176"/>
                  <a:gd name="T55" fmla="*/ 301 h 343"/>
                  <a:gd name="T56" fmla="*/ 114 w 176"/>
                  <a:gd name="T57" fmla="*/ 296 h 343"/>
                  <a:gd name="T58" fmla="*/ 121 w 176"/>
                  <a:gd name="T59" fmla="*/ 292 h 343"/>
                  <a:gd name="T60" fmla="*/ 128 w 176"/>
                  <a:gd name="T61" fmla="*/ 284 h 343"/>
                  <a:gd name="T62" fmla="*/ 137 w 176"/>
                  <a:gd name="T63" fmla="*/ 280 h 343"/>
                  <a:gd name="T64" fmla="*/ 144 w 176"/>
                  <a:gd name="T65" fmla="*/ 270 h 343"/>
                  <a:gd name="T66" fmla="*/ 148 w 176"/>
                  <a:gd name="T67" fmla="*/ 264 h 343"/>
                  <a:gd name="T68" fmla="*/ 144 w 176"/>
                  <a:gd name="T69" fmla="*/ 260 h 343"/>
                  <a:gd name="T70" fmla="*/ 142 w 176"/>
                  <a:gd name="T71" fmla="*/ 254 h 343"/>
                  <a:gd name="T72" fmla="*/ 142 w 176"/>
                  <a:gd name="T73" fmla="*/ 246 h 343"/>
                  <a:gd name="T74" fmla="*/ 142 w 176"/>
                  <a:gd name="T75" fmla="*/ 239 h 343"/>
                  <a:gd name="T76" fmla="*/ 145 w 176"/>
                  <a:gd name="T77" fmla="*/ 233 h 343"/>
                  <a:gd name="T78" fmla="*/ 138 w 176"/>
                  <a:gd name="T79" fmla="*/ 227 h 343"/>
                  <a:gd name="T80" fmla="*/ 130 w 176"/>
                  <a:gd name="T81" fmla="*/ 227 h 343"/>
                  <a:gd name="T82" fmla="*/ 133 w 176"/>
                  <a:gd name="T83" fmla="*/ 221 h 343"/>
                  <a:gd name="T84" fmla="*/ 137 w 176"/>
                  <a:gd name="T85" fmla="*/ 215 h 343"/>
                  <a:gd name="T86" fmla="*/ 138 w 176"/>
                  <a:gd name="T87" fmla="*/ 208 h 343"/>
                  <a:gd name="T88" fmla="*/ 145 w 176"/>
                  <a:gd name="T89" fmla="*/ 200 h 343"/>
                  <a:gd name="T90" fmla="*/ 145 w 176"/>
                  <a:gd name="T91" fmla="*/ 188 h 343"/>
                  <a:gd name="T92" fmla="*/ 151 w 176"/>
                  <a:gd name="T93" fmla="*/ 184 h 343"/>
                  <a:gd name="T94" fmla="*/ 152 w 176"/>
                  <a:gd name="T95" fmla="*/ 178 h 343"/>
                  <a:gd name="T96" fmla="*/ 153 w 176"/>
                  <a:gd name="T97" fmla="*/ 172 h 343"/>
                  <a:gd name="T98" fmla="*/ 159 w 176"/>
                  <a:gd name="T99" fmla="*/ 163 h 343"/>
                  <a:gd name="T100" fmla="*/ 164 w 176"/>
                  <a:gd name="T101" fmla="*/ 165 h 343"/>
                  <a:gd name="T102" fmla="*/ 176 w 176"/>
                  <a:gd name="T103" fmla="*/ 165 h 343"/>
                  <a:gd name="T104" fmla="*/ 15 w 176"/>
                  <a:gd name="T105" fmla="*/ 12 h 343"/>
                  <a:gd name="T106" fmla="*/ 31 w 176"/>
                  <a:gd name="T107" fmla="*/ 64 h 343"/>
                  <a:gd name="T108" fmla="*/ 31 w 176"/>
                  <a:gd name="T109" fmla="*/ 71 h 343"/>
                  <a:gd name="T110" fmla="*/ 27 w 176"/>
                  <a:gd name="T111" fmla="*/ 79 h 343"/>
                  <a:gd name="T112" fmla="*/ 25 w 176"/>
                  <a:gd name="T113" fmla="*/ 126 h 343"/>
                  <a:gd name="T114" fmla="*/ 0 w 176"/>
                  <a:gd name="T115" fmla="*/ 196 h 3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6" h="343">
                    <a:moveTo>
                      <a:pt x="0" y="196"/>
                    </a:moveTo>
                    <a:lnTo>
                      <a:pt x="1" y="196"/>
                    </a:lnTo>
                    <a:lnTo>
                      <a:pt x="2" y="199"/>
                    </a:lnTo>
                    <a:lnTo>
                      <a:pt x="5" y="202"/>
                    </a:lnTo>
                    <a:lnTo>
                      <a:pt x="7" y="204"/>
                    </a:lnTo>
                    <a:lnTo>
                      <a:pt x="8" y="206"/>
                    </a:lnTo>
                    <a:lnTo>
                      <a:pt x="9" y="207"/>
                    </a:lnTo>
                    <a:lnTo>
                      <a:pt x="13" y="208"/>
                    </a:lnTo>
                    <a:lnTo>
                      <a:pt x="16" y="208"/>
                    </a:lnTo>
                    <a:lnTo>
                      <a:pt x="20" y="207"/>
                    </a:lnTo>
                    <a:lnTo>
                      <a:pt x="24" y="207"/>
                    </a:lnTo>
                    <a:lnTo>
                      <a:pt x="25" y="208"/>
                    </a:lnTo>
                    <a:lnTo>
                      <a:pt x="27" y="213"/>
                    </a:lnTo>
                    <a:lnTo>
                      <a:pt x="27" y="214"/>
                    </a:lnTo>
                    <a:lnTo>
                      <a:pt x="25" y="215"/>
                    </a:lnTo>
                    <a:lnTo>
                      <a:pt x="23" y="215"/>
                    </a:lnTo>
                    <a:lnTo>
                      <a:pt x="20" y="215"/>
                    </a:lnTo>
                    <a:lnTo>
                      <a:pt x="8" y="215"/>
                    </a:lnTo>
                    <a:lnTo>
                      <a:pt x="20" y="229"/>
                    </a:lnTo>
                    <a:lnTo>
                      <a:pt x="21" y="230"/>
                    </a:lnTo>
                    <a:lnTo>
                      <a:pt x="21" y="233"/>
                    </a:lnTo>
                    <a:lnTo>
                      <a:pt x="21" y="235"/>
                    </a:lnTo>
                    <a:lnTo>
                      <a:pt x="23" y="238"/>
                    </a:lnTo>
                    <a:lnTo>
                      <a:pt x="24" y="239"/>
                    </a:lnTo>
                    <a:lnTo>
                      <a:pt x="25" y="242"/>
                    </a:lnTo>
                    <a:lnTo>
                      <a:pt x="25" y="246"/>
                    </a:lnTo>
                    <a:lnTo>
                      <a:pt x="25" y="250"/>
                    </a:lnTo>
                    <a:lnTo>
                      <a:pt x="25" y="253"/>
                    </a:lnTo>
                    <a:lnTo>
                      <a:pt x="24" y="254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2"/>
                    </a:lnTo>
                    <a:lnTo>
                      <a:pt x="24" y="266"/>
                    </a:lnTo>
                    <a:lnTo>
                      <a:pt x="27" y="273"/>
                    </a:lnTo>
                    <a:lnTo>
                      <a:pt x="27" y="274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8" y="284"/>
                    </a:lnTo>
                    <a:lnTo>
                      <a:pt x="29" y="287"/>
                    </a:lnTo>
                    <a:lnTo>
                      <a:pt x="29" y="288"/>
                    </a:lnTo>
                    <a:lnTo>
                      <a:pt x="29" y="291"/>
                    </a:lnTo>
                    <a:lnTo>
                      <a:pt x="21" y="291"/>
                    </a:lnTo>
                    <a:lnTo>
                      <a:pt x="13" y="291"/>
                    </a:lnTo>
                    <a:lnTo>
                      <a:pt x="9" y="292"/>
                    </a:lnTo>
                    <a:lnTo>
                      <a:pt x="7" y="293"/>
                    </a:lnTo>
                    <a:lnTo>
                      <a:pt x="5" y="297"/>
                    </a:lnTo>
                    <a:lnTo>
                      <a:pt x="5" y="300"/>
                    </a:lnTo>
                    <a:lnTo>
                      <a:pt x="7" y="301"/>
                    </a:lnTo>
                    <a:lnTo>
                      <a:pt x="9" y="304"/>
                    </a:lnTo>
                    <a:lnTo>
                      <a:pt x="12" y="309"/>
                    </a:lnTo>
                    <a:lnTo>
                      <a:pt x="16" y="313"/>
                    </a:lnTo>
                    <a:lnTo>
                      <a:pt x="19" y="316"/>
                    </a:lnTo>
                    <a:lnTo>
                      <a:pt x="20" y="320"/>
                    </a:lnTo>
                    <a:lnTo>
                      <a:pt x="21" y="326"/>
                    </a:lnTo>
                    <a:lnTo>
                      <a:pt x="23" y="332"/>
                    </a:lnTo>
                    <a:lnTo>
                      <a:pt x="19" y="343"/>
                    </a:lnTo>
                    <a:lnTo>
                      <a:pt x="25" y="342"/>
                    </a:lnTo>
                    <a:lnTo>
                      <a:pt x="33" y="343"/>
                    </a:lnTo>
                    <a:lnTo>
                      <a:pt x="37" y="335"/>
                    </a:lnTo>
                    <a:lnTo>
                      <a:pt x="40" y="336"/>
                    </a:lnTo>
                    <a:lnTo>
                      <a:pt x="43" y="338"/>
                    </a:lnTo>
                    <a:lnTo>
                      <a:pt x="46" y="339"/>
                    </a:lnTo>
                    <a:lnTo>
                      <a:pt x="56" y="336"/>
                    </a:lnTo>
                    <a:lnTo>
                      <a:pt x="66" y="335"/>
                    </a:lnTo>
                    <a:lnTo>
                      <a:pt x="70" y="334"/>
                    </a:lnTo>
                    <a:lnTo>
                      <a:pt x="72" y="332"/>
                    </a:lnTo>
                    <a:lnTo>
                      <a:pt x="76" y="330"/>
                    </a:lnTo>
                    <a:lnTo>
                      <a:pt x="79" y="326"/>
                    </a:lnTo>
                    <a:lnTo>
                      <a:pt x="83" y="323"/>
                    </a:lnTo>
                    <a:lnTo>
                      <a:pt x="86" y="320"/>
                    </a:lnTo>
                    <a:lnTo>
                      <a:pt x="89" y="320"/>
                    </a:lnTo>
                    <a:lnTo>
                      <a:pt x="91" y="319"/>
                    </a:lnTo>
                    <a:lnTo>
                      <a:pt x="93" y="318"/>
                    </a:lnTo>
                    <a:lnTo>
                      <a:pt x="93" y="316"/>
                    </a:lnTo>
                    <a:lnTo>
                      <a:pt x="90" y="313"/>
                    </a:lnTo>
                    <a:lnTo>
                      <a:pt x="87" y="311"/>
                    </a:lnTo>
                    <a:lnTo>
                      <a:pt x="87" y="309"/>
                    </a:lnTo>
                    <a:lnTo>
                      <a:pt x="87" y="308"/>
                    </a:lnTo>
                    <a:lnTo>
                      <a:pt x="90" y="305"/>
                    </a:lnTo>
                    <a:lnTo>
                      <a:pt x="91" y="305"/>
                    </a:lnTo>
                    <a:lnTo>
                      <a:pt x="97" y="304"/>
                    </a:lnTo>
                    <a:lnTo>
                      <a:pt x="103" y="303"/>
                    </a:lnTo>
                    <a:lnTo>
                      <a:pt x="105" y="301"/>
                    </a:lnTo>
                    <a:lnTo>
                      <a:pt x="107" y="300"/>
                    </a:lnTo>
                    <a:lnTo>
                      <a:pt x="113" y="296"/>
                    </a:lnTo>
                    <a:lnTo>
                      <a:pt x="114" y="296"/>
                    </a:lnTo>
                    <a:lnTo>
                      <a:pt x="117" y="296"/>
                    </a:lnTo>
                    <a:lnTo>
                      <a:pt x="120" y="295"/>
                    </a:lnTo>
                    <a:lnTo>
                      <a:pt x="121" y="292"/>
                    </a:lnTo>
                    <a:lnTo>
                      <a:pt x="122" y="289"/>
                    </a:lnTo>
                    <a:lnTo>
                      <a:pt x="124" y="288"/>
                    </a:lnTo>
                    <a:lnTo>
                      <a:pt x="128" y="284"/>
                    </a:lnTo>
                    <a:lnTo>
                      <a:pt x="133" y="283"/>
                    </a:lnTo>
                    <a:lnTo>
                      <a:pt x="136" y="281"/>
                    </a:lnTo>
                    <a:lnTo>
                      <a:pt x="137" y="280"/>
                    </a:lnTo>
                    <a:lnTo>
                      <a:pt x="138" y="276"/>
                    </a:lnTo>
                    <a:lnTo>
                      <a:pt x="141" y="272"/>
                    </a:lnTo>
                    <a:lnTo>
                      <a:pt x="144" y="270"/>
                    </a:lnTo>
                    <a:lnTo>
                      <a:pt x="146" y="269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6" y="264"/>
                    </a:lnTo>
                    <a:lnTo>
                      <a:pt x="145" y="262"/>
                    </a:lnTo>
                    <a:lnTo>
                      <a:pt x="144" y="260"/>
                    </a:lnTo>
                    <a:lnTo>
                      <a:pt x="142" y="258"/>
                    </a:lnTo>
                    <a:lnTo>
                      <a:pt x="142" y="257"/>
                    </a:lnTo>
                    <a:lnTo>
                      <a:pt x="142" y="254"/>
                    </a:lnTo>
                    <a:lnTo>
                      <a:pt x="144" y="250"/>
                    </a:lnTo>
                    <a:lnTo>
                      <a:pt x="144" y="249"/>
                    </a:lnTo>
                    <a:lnTo>
                      <a:pt x="142" y="246"/>
                    </a:lnTo>
                    <a:lnTo>
                      <a:pt x="142" y="242"/>
                    </a:lnTo>
                    <a:lnTo>
                      <a:pt x="142" y="241"/>
                    </a:lnTo>
                    <a:lnTo>
                      <a:pt x="142" y="239"/>
                    </a:lnTo>
                    <a:lnTo>
                      <a:pt x="145" y="237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41" y="227"/>
                    </a:lnTo>
                    <a:lnTo>
                      <a:pt x="138" y="227"/>
                    </a:lnTo>
                    <a:lnTo>
                      <a:pt x="133" y="229"/>
                    </a:lnTo>
                    <a:lnTo>
                      <a:pt x="132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2" y="222"/>
                    </a:lnTo>
                    <a:lnTo>
                      <a:pt x="133" y="221"/>
                    </a:lnTo>
                    <a:lnTo>
                      <a:pt x="134" y="219"/>
                    </a:lnTo>
                    <a:lnTo>
                      <a:pt x="137" y="218"/>
                    </a:lnTo>
                    <a:lnTo>
                      <a:pt x="137" y="215"/>
                    </a:lnTo>
                    <a:lnTo>
                      <a:pt x="137" y="213"/>
                    </a:lnTo>
                    <a:lnTo>
                      <a:pt x="137" y="210"/>
                    </a:lnTo>
                    <a:lnTo>
                      <a:pt x="138" y="208"/>
                    </a:lnTo>
                    <a:lnTo>
                      <a:pt x="141" y="206"/>
                    </a:lnTo>
                    <a:lnTo>
                      <a:pt x="144" y="203"/>
                    </a:lnTo>
                    <a:lnTo>
                      <a:pt x="145" y="200"/>
                    </a:lnTo>
                    <a:lnTo>
                      <a:pt x="145" y="196"/>
                    </a:lnTo>
                    <a:lnTo>
                      <a:pt x="145" y="194"/>
                    </a:lnTo>
                    <a:lnTo>
                      <a:pt x="145" y="188"/>
                    </a:lnTo>
                    <a:lnTo>
                      <a:pt x="146" y="187"/>
                    </a:lnTo>
                    <a:lnTo>
                      <a:pt x="148" y="186"/>
                    </a:lnTo>
                    <a:lnTo>
                      <a:pt x="151" y="184"/>
                    </a:lnTo>
                    <a:lnTo>
                      <a:pt x="153" y="182"/>
                    </a:lnTo>
                    <a:lnTo>
                      <a:pt x="153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5"/>
                    </a:lnTo>
                    <a:lnTo>
                      <a:pt x="153" y="172"/>
                    </a:lnTo>
                    <a:lnTo>
                      <a:pt x="156" y="167"/>
                    </a:lnTo>
                    <a:lnTo>
                      <a:pt x="157" y="164"/>
                    </a:lnTo>
                    <a:lnTo>
                      <a:pt x="159" y="163"/>
                    </a:lnTo>
                    <a:lnTo>
                      <a:pt x="160" y="163"/>
                    </a:lnTo>
                    <a:lnTo>
                      <a:pt x="161" y="164"/>
                    </a:lnTo>
                    <a:lnTo>
                      <a:pt x="164" y="165"/>
                    </a:lnTo>
                    <a:lnTo>
                      <a:pt x="167" y="165"/>
                    </a:lnTo>
                    <a:lnTo>
                      <a:pt x="171" y="165"/>
                    </a:lnTo>
                    <a:lnTo>
                      <a:pt x="176" y="165"/>
                    </a:lnTo>
                    <a:lnTo>
                      <a:pt x="176" y="86"/>
                    </a:lnTo>
                    <a:lnTo>
                      <a:pt x="31" y="0"/>
                    </a:lnTo>
                    <a:lnTo>
                      <a:pt x="15" y="12"/>
                    </a:lnTo>
                    <a:lnTo>
                      <a:pt x="24" y="54"/>
                    </a:lnTo>
                    <a:lnTo>
                      <a:pt x="29" y="62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32" y="70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28" y="75"/>
                    </a:lnTo>
                    <a:lnTo>
                      <a:pt x="27" y="79"/>
                    </a:lnTo>
                    <a:lnTo>
                      <a:pt x="25" y="89"/>
                    </a:lnTo>
                    <a:lnTo>
                      <a:pt x="24" y="102"/>
                    </a:lnTo>
                    <a:lnTo>
                      <a:pt x="25" y="126"/>
                    </a:lnTo>
                    <a:lnTo>
                      <a:pt x="25" y="159"/>
                    </a:lnTo>
                    <a:lnTo>
                      <a:pt x="0" y="18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2853" y="2524"/>
                <a:ext cx="224" cy="164"/>
              </a:xfrm>
              <a:custGeom>
                <a:avLst/>
                <a:gdLst>
                  <a:gd name="T0" fmla="*/ 84 w 224"/>
                  <a:gd name="T1" fmla="*/ 131 h 164"/>
                  <a:gd name="T2" fmla="*/ 88 w 224"/>
                  <a:gd name="T3" fmla="*/ 124 h 164"/>
                  <a:gd name="T4" fmla="*/ 93 w 224"/>
                  <a:gd name="T5" fmla="*/ 116 h 164"/>
                  <a:gd name="T6" fmla="*/ 104 w 224"/>
                  <a:gd name="T7" fmla="*/ 114 h 164"/>
                  <a:gd name="T8" fmla="*/ 113 w 224"/>
                  <a:gd name="T9" fmla="*/ 120 h 164"/>
                  <a:gd name="T10" fmla="*/ 121 w 224"/>
                  <a:gd name="T11" fmla="*/ 127 h 164"/>
                  <a:gd name="T12" fmla="*/ 139 w 224"/>
                  <a:gd name="T13" fmla="*/ 128 h 164"/>
                  <a:gd name="T14" fmla="*/ 154 w 224"/>
                  <a:gd name="T15" fmla="*/ 125 h 164"/>
                  <a:gd name="T16" fmla="*/ 156 w 224"/>
                  <a:gd name="T17" fmla="*/ 121 h 164"/>
                  <a:gd name="T18" fmla="*/ 160 w 224"/>
                  <a:gd name="T19" fmla="*/ 121 h 164"/>
                  <a:gd name="T20" fmla="*/ 166 w 224"/>
                  <a:gd name="T21" fmla="*/ 125 h 164"/>
                  <a:gd name="T22" fmla="*/ 175 w 224"/>
                  <a:gd name="T23" fmla="*/ 123 h 164"/>
                  <a:gd name="T24" fmla="*/ 179 w 224"/>
                  <a:gd name="T25" fmla="*/ 119 h 164"/>
                  <a:gd name="T26" fmla="*/ 183 w 224"/>
                  <a:gd name="T27" fmla="*/ 117 h 164"/>
                  <a:gd name="T28" fmla="*/ 186 w 224"/>
                  <a:gd name="T29" fmla="*/ 120 h 164"/>
                  <a:gd name="T30" fmla="*/ 194 w 224"/>
                  <a:gd name="T31" fmla="*/ 112 h 164"/>
                  <a:gd name="T32" fmla="*/ 211 w 224"/>
                  <a:gd name="T33" fmla="*/ 112 h 164"/>
                  <a:gd name="T34" fmla="*/ 214 w 224"/>
                  <a:gd name="T35" fmla="*/ 114 h 164"/>
                  <a:gd name="T36" fmla="*/ 222 w 224"/>
                  <a:gd name="T37" fmla="*/ 108 h 164"/>
                  <a:gd name="T38" fmla="*/ 220 w 224"/>
                  <a:gd name="T39" fmla="*/ 102 h 164"/>
                  <a:gd name="T40" fmla="*/ 217 w 224"/>
                  <a:gd name="T41" fmla="*/ 92 h 164"/>
                  <a:gd name="T42" fmla="*/ 207 w 224"/>
                  <a:gd name="T43" fmla="*/ 86 h 164"/>
                  <a:gd name="T44" fmla="*/ 202 w 224"/>
                  <a:gd name="T45" fmla="*/ 81 h 164"/>
                  <a:gd name="T46" fmla="*/ 197 w 224"/>
                  <a:gd name="T47" fmla="*/ 71 h 164"/>
                  <a:gd name="T48" fmla="*/ 189 w 224"/>
                  <a:gd name="T49" fmla="*/ 70 h 164"/>
                  <a:gd name="T50" fmla="*/ 182 w 224"/>
                  <a:gd name="T51" fmla="*/ 63 h 164"/>
                  <a:gd name="T52" fmla="*/ 174 w 224"/>
                  <a:gd name="T53" fmla="*/ 59 h 164"/>
                  <a:gd name="T54" fmla="*/ 167 w 224"/>
                  <a:gd name="T55" fmla="*/ 54 h 164"/>
                  <a:gd name="T56" fmla="*/ 162 w 224"/>
                  <a:gd name="T57" fmla="*/ 42 h 164"/>
                  <a:gd name="T58" fmla="*/ 163 w 224"/>
                  <a:gd name="T59" fmla="*/ 34 h 164"/>
                  <a:gd name="T60" fmla="*/ 155 w 224"/>
                  <a:gd name="T61" fmla="*/ 27 h 164"/>
                  <a:gd name="T62" fmla="*/ 156 w 224"/>
                  <a:gd name="T63" fmla="*/ 22 h 164"/>
                  <a:gd name="T64" fmla="*/ 156 w 224"/>
                  <a:gd name="T65" fmla="*/ 9 h 164"/>
                  <a:gd name="T66" fmla="*/ 140 w 224"/>
                  <a:gd name="T67" fmla="*/ 3 h 164"/>
                  <a:gd name="T68" fmla="*/ 135 w 224"/>
                  <a:gd name="T69" fmla="*/ 12 h 164"/>
                  <a:gd name="T70" fmla="*/ 123 w 224"/>
                  <a:gd name="T71" fmla="*/ 19 h 164"/>
                  <a:gd name="T72" fmla="*/ 119 w 224"/>
                  <a:gd name="T73" fmla="*/ 26 h 164"/>
                  <a:gd name="T74" fmla="*/ 106 w 224"/>
                  <a:gd name="T75" fmla="*/ 31 h 164"/>
                  <a:gd name="T76" fmla="*/ 96 w 224"/>
                  <a:gd name="T77" fmla="*/ 35 h 164"/>
                  <a:gd name="T78" fmla="*/ 86 w 224"/>
                  <a:gd name="T79" fmla="*/ 39 h 164"/>
                  <a:gd name="T80" fmla="*/ 89 w 224"/>
                  <a:gd name="T81" fmla="*/ 44 h 164"/>
                  <a:gd name="T82" fmla="*/ 90 w 224"/>
                  <a:gd name="T83" fmla="*/ 50 h 164"/>
                  <a:gd name="T84" fmla="*/ 82 w 224"/>
                  <a:gd name="T85" fmla="*/ 54 h 164"/>
                  <a:gd name="T86" fmla="*/ 71 w 224"/>
                  <a:gd name="T87" fmla="*/ 63 h 164"/>
                  <a:gd name="T88" fmla="*/ 55 w 224"/>
                  <a:gd name="T89" fmla="*/ 67 h 164"/>
                  <a:gd name="T90" fmla="*/ 39 w 224"/>
                  <a:gd name="T91" fmla="*/ 67 h 164"/>
                  <a:gd name="T92" fmla="*/ 24 w 224"/>
                  <a:gd name="T93" fmla="*/ 73 h 164"/>
                  <a:gd name="T94" fmla="*/ 10 w 224"/>
                  <a:gd name="T95" fmla="*/ 92 h 164"/>
                  <a:gd name="T96" fmla="*/ 3 w 224"/>
                  <a:gd name="T97" fmla="*/ 98 h 164"/>
                  <a:gd name="T98" fmla="*/ 1 w 224"/>
                  <a:gd name="T99" fmla="*/ 102 h 164"/>
                  <a:gd name="T100" fmla="*/ 8 w 224"/>
                  <a:gd name="T101" fmla="*/ 108 h 164"/>
                  <a:gd name="T102" fmla="*/ 16 w 224"/>
                  <a:gd name="T103" fmla="*/ 128 h 164"/>
                  <a:gd name="T104" fmla="*/ 23 w 224"/>
                  <a:gd name="T105" fmla="*/ 140 h 164"/>
                  <a:gd name="T106" fmla="*/ 34 w 224"/>
                  <a:gd name="T107" fmla="*/ 151 h 164"/>
                  <a:gd name="T108" fmla="*/ 40 w 224"/>
                  <a:gd name="T109" fmla="*/ 160 h 164"/>
                  <a:gd name="T110" fmla="*/ 47 w 224"/>
                  <a:gd name="T111" fmla="*/ 163 h 164"/>
                  <a:gd name="T112" fmla="*/ 53 w 224"/>
                  <a:gd name="T113" fmla="*/ 159 h 164"/>
                  <a:gd name="T114" fmla="*/ 58 w 224"/>
                  <a:gd name="T115" fmla="*/ 152 h 164"/>
                  <a:gd name="T116" fmla="*/ 65 w 224"/>
                  <a:gd name="T117" fmla="*/ 154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4" h="164">
                    <a:moveTo>
                      <a:pt x="78" y="149"/>
                    </a:moveTo>
                    <a:lnTo>
                      <a:pt x="80" y="133"/>
                    </a:lnTo>
                    <a:lnTo>
                      <a:pt x="84" y="131"/>
                    </a:lnTo>
                    <a:lnTo>
                      <a:pt x="86" y="128"/>
                    </a:lnTo>
                    <a:lnTo>
                      <a:pt x="88" y="127"/>
                    </a:lnTo>
                    <a:lnTo>
                      <a:pt x="88" y="124"/>
                    </a:lnTo>
                    <a:lnTo>
                      <a:pt x="89" y="120"/>
                    </a:lnTo>
                    <a:lnTo>
                      <a:pt x="90" y="117"/>
                    </a:lnTo>
                    <a:lnTo>
                      <a:pt x="93" y="116"/>
                    </a:lnTo>
                    <a:lnTo>
                      <a:pt x="94" y="114"/>
                    </a:lnTo>
                    <a:lnTo>
                      <a:pt x="101" y="114"/>
                    </a:lnTo>
                    <a:lnTo>
                      <a:pt x="104" y="114"/>
                    </a:lnTo>
                    <a:lnTo>
                      <a:pt x="108" y="116"/>
                    </a:lnTo>
                    <a:lnTo>
                      <a:pt x="110" y="117"/>
                    </a:lnTo>
                    <a:lnTo>
                      <a:pt x="113" y="120"/>
                    </a:lnTo>
                    <a:lnTo>
                      <a:pt x="116" y="123"/>
                    </a:lnTo>
                    <a:lnTo>
                      <a:pt x="119" y="125"/>
                    </a:lnTo>
                    <a:lnTo>
                      <a:pt x="121" y="127"/>
                    </a:lnTo>
                    <a:lnTo>
                      <a:pt x="125" y="127"/>
                    </a:lnTo>
                    <a:lnTo>
                      <a:pt x="133" y="127"/>
                    </a:lnTo>
                    <a:lnTo>
                      <a:pt x="139" y="128"/>
                    </a:lnTo>
                    <a:lnTo>
                      <a:pt x="144" y="129"/>
                    </a:lnTo>
                    <a:lnTo>
                      <a:pt x="154" y="131"/>
                    </a:lnTo>
                    <a:lnTo>
                      <a:pt x="154" y="125"/>
                    </a:lnTo>
                    <a:lnTo>
                      <a:pt x="155" y="124"/>
                    </a:lnTo>
                    <a:lnTo>
                      <a:pt x="155" y="123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1"/>
                    </a:lnTo>
                    <a:lnTo>
                      <a:pt x="160" y="121"/>
                    </a:lnTo>
                    <a:lnTo>
                      <a:pt x="163" y="124"/>
                    </a:lnTo>
                    <a:lnTo>
                      <a:pt x="164" y="125"/>
                    </a:lnTo>
                    <a:lnTo>
                      <a:pt x="166" y="125"/>
                    </a:lnTo>
                    <a:lnTo>
                      <a:pt x="168" y="125"/>
                    </a:lnTo>
                    <a:lnTo>
                      <a:pt x="172" y="124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0"/>
                    </a:lnTo>
                    <a:lnTo>
                      <a:pt x="179" y="119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3" y="117"/>
                    </a:lnTo>
                    <a:lnTo>
                      <a:pt x="185" y="119"/>
                    </a:lnTo>
                    <a:lnTo>
                      <a:pt x="185" y="120"/>
                    </a:lnTo>
                    <a:lnTo>
                      <a:pt x="186" y="120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194" y="112"/>
                    </a:lnTo>
                    <a:lnTo>
                      <a:pt x="195" y="112"/>
                    </a:lnTo>
                    <a:lnTo>
                      <a:pt x="209" y="112"/>
                    </a:lnTo>
                    <a:lnTo>
                      <a:pt x="211" y="112"/>
                    </a:lnTo>
                    <a:lnTo>
                      <a:pt x="213" y="113"/>
                    </a:lnTo>
                    <a:lnTo>
                      <a:pt x="213" y="114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24" y="110"/>
                    </a:lnTo>
                    <a:lnTo>
                      <a:pt x="222" y="108"/>
                    </a:lnTo>
                    <a:lnTo>
                      <a:pt x="221" y="106"/>
                    </a:lnTo>
                    <a:lnTo>
                      <a:pt x="220" y="105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18" y="96"/>
                    </a:lnTo>
                    <a:lnTo>
                      <a:pt x="217" y="92"/>
                    </a:lnTo>
                    <a:lnTo>
                      <a:pt x="214" y="89"/>
                    </a:lnTo>
                    <a:lnTo>
                      <a:pt x="211" y="88"/>
                    </a:lnTo>
                    <a:lnTo>
                      <a:pt x="207" y="86"/>
                    </a:lnTo>
                    <a:lnTo>
                      <a:pt x="205" y="85"/>
                    </a:lnTo>
                    <a:lnTo>
                      <a:pt x="203" y="84"/>
                    </a:lnTo>
                    <a:lnTo>
                      <a:pt x="202" y="81"/>
                    </a:lnTo>
                    <a:lnTo>
                      <a:pt x="199" y="74"/>
                    </a:lnTo>
                    <a:lnTo>
                      <a:pt x="198" y="73"/>
                    </a:lnTo>
                    <a:lnTo>
                      <a:pt x="197" y="71"/>
                    </a:lnTo>
                    <a:lnTo>
                      <a:pt x="193" y="71"/>
                    </a:lnTo>
                    <a:lnTo>
                      <a:pt x="191" y="71"/>
                    </a:lnTo>
                    <a:lnTo>
                      <a:pt x="189" y="70"/>
                    </a:lnTo>
                    <a:lnTo>
                      <a:pt x="185" y="66"/>
                    </a:lnTo>
                    <a:lnTo>
                      <a:pt x="183" y="65"/>
                    </a:lnTo>
                    <a:lnTo>
                      <a:pt x="182" y="63"/>
                    </a:lnTo>
                    <a:lnTo>
                      <a:pt x="176" y="63"/>
                    </a:lnTo>
                    <a:lnTo>
                      <a:pt x="175" y="62"/>
                    </a:lnTo>
                    <a:lnTo>
                      <a:pt x="174" y="59"/>
                    </a:lnTo>
                    <a:lnTo>
                      <a:pt x="172" y="57"/>
                    </a:lnTo>
                    <a:lnTo>
                      <a:pt x="170" y="55"/>
                    </a:lnTo>
                    <a:lnTo>
                      <a:pt x="167" y="54"/>
                    </a:lnTo>
                    <a:lnTo>
                      <a:pt x="164" y="50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0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58" y="30"/>
                    </a:lnTo>
                    <a:lnTo>
                      <a:pt x="155" y="27"/>
                    </a:lnTo>
                    <a:lnTo>
                      <a:pt x="155" y="26"/>
                    </a:lnTo>
                    <a:lnTo>
                      <a:pt x="155" y="23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8" y="14"/>
                    </a:lnTo>
                    <a:lnTo>
                      <a:pt x="156" y="9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0" y="3"/>
                    </a:lnTo>
                    <a:lnTo>
                      <a:pt x="137" y="7"/>
                    </a:lnTo>
                    <a:lnTo>
                      <a:pt x="136" y="11"/>
                    </a:lnTo>
                    <a:lnTo>
                      <a:pt x="135" y="12"/>
                    </a:lnTo>
                    <a:lnTo>
                      <a:pt x="132" y="14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1" y="20"/>
                    </a:lnTo>
                    <a:lnTo>
                      <a:pt x="120" y="23"/>
                    </a:lnTo>
                    <a:lnTo>
                      <a:pt x="119" y="26"/>
                    </a:lnTo>
                    <a:lnTo>
                      <a:pt x="116" y="27"/>
                    </a:lnTo>
                    <a:lnTo>
                      <a:pt x="112" y="27"/>
                    </a:lnTo>
                    <a:lnTo>
                      <a:pt x="106" y="31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96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9" y="44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5" y="51"/>
                    </a:lnTo>
                    <a:lnTo>
                      <a:pt x="82" y="54"/>
                    </a:lnTo>
                    <a:lnTo>
                      <a:pt x="78" y="57"/>
                    </a:lnTo>
                    <a:lnTo>
                      <a:pt x="75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5" y="66"/>
                    </a:lnTo>
                    <a:lnTo>
                      <a:pt x="55" y="67"/>
                    </a:lnTo>
                    <a:lnTo>
                      <a:pt x="45" y="70"/>
                    </a:lnTo>
                    <a:lnTo>
                      <a:pt x="42" y="69"/>
                    </a:lnTo>
                    <a:lnTo>
                      <a:pt x="39" y="67"/>
                    </a:lnTo>
                    <a:lnTo>
                      <a:pt x="36" y="66"/>
                    </a:lnTo>
                    <a:lnTo>
                      <a:pt x="32" y="74"/>
                    </a:lnTo>
                    <a:lnTo>
                      <a:pt x="24" y="73"/>
                    </a:lnTo>
                    <a:lnTo>
                      <a:pt x="18" y="74"/>
                    </a:lnTo>
                    <a:lnTo>
                      <a:pt x="14" y="84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6" y="96"/>
                    </a:lnTo>
                    <a:lnTo>
                      <a:pt x="3" y="98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6" y="105"/>
                    </a:lnTo>
                    <a:lnTo>
                      <a:pt x="8" y="108"/>
                    </a:lnTo>
                    <a:lnTo>
                      <a:pt x="8" y="110"/>
                    </a:lnTo>
                    <a:lnTo>
                      <a:pt x="12" y="119"/>
                    </a:lnTo>
                    <a:lnTo>
                      <a:pt x="16" y="128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3" y="140"/>
                    </a:lnTo>
                    <a:lnTo>
                      <a:pt x="30" y="145"/>
                    </a:lnTo>
                    <a:lnTo>
                      <a:pt x="31" y="147"/>
                    </a:lnTo>
                    <a:lnTo>
                      <a:pt x="34" y="151"/>
                    </a:lnTo>
                    <a:lnTo>
                      <a:pt x="36" y="156"/>
                    </a:lnTo>
                    <a:lnTo>
                      <a:pt x="39" y="158"/>
                    </a:lnTo>
                    <a:lnTo>
                      <a:pt x="40" y="160"/>
                    </a:lnTo>
                    <a:lnTo>
                      <a:pt x="45" y="164"/>
                    </a:lnTo>
                    <a:lnTo>
                      <a:pt x="46" y="164"/>
                    </a:lnTo>
                    <a:lnTo>
                      <a:pt x="47" y="163"/>
                    </a:lnTo>
                    <a:lnTo>
                      <a:pt x="50" y="162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4" y="155"/>
                    </a:lnTo>
                    <a:lnTo>
                      <a:pt x="55" y="154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5" y="154"/>
                    </a:lnTo>
                    <a:lnTo>
                      <a:pt x="66" y="154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328"/>
              <p:cNvSpPr>
                <a:spLocks/>
              </p:cNvSpPr>
              <p:nvPr/>
            </p:nvSpPr>
            <p:spPr bwMode="auto">
              <a:xfrm>
                <a:off x="2760" y="2473"/>
                <a:ext cx="138" cy="231"/>
              </a:xfrm>
              <a:custGeom>
                <a:avLst/>
                <a:gdLst>
                  <a:gd name="T0" fmla="*/ 6 w 138"/>
                  <a:gd name="T1" fmla="*/ 184 h 231"/>
                  <a:gd name="T2" fmla="*/ 11 w 138"/>
                  <a:gd name="T3" fmla="*/ 196 h 231"/>
                  <a:gd name="T4" fmla="*/ 16 w 138"/>
                  <a:gd name="T5" fmla="*/ 205 h 231"/>
                  <a:gd name="T6" fmla="*/ 23 w 138"/>
                  <a:gd name="T7" fmla="*/ 218 h 231"/>
                  <a:gd name="T8" fmla="*/ 54 w 138"/>
                  <a:gd name="T9" fmla="*/ 229 h 231"/>
                  <a:gd name="T10" fmla="*/ 65 w 138"/>
                  <a:gd name="T11" fmla="*/ 225 h 231"/>
                  <a:gd name="T12" fmla="*/ 74 w 138"/>
                  <a:gd name="T13" fmla="*/ 225 h 231"/>
                  <a:gd name="T14" fmla="*/ 99 w 138"/>
                  <a:gd name="T15" fmla="*/ 225 h 231"/>
                  <a:gd name="T16" fmla="*/ 111 w 138"/>
                  <a:gd name="T17" fmla="*/ 227 h 231"/>
                  <a:gd name="T18" fmla="*/ 127 w 138"/>
                  <a:gd name="T19" fmla="*/ 230 h 231"/>
                  <a:gd name="T20" fmla="*/ 133 w 138"/>
                  <a:gd name="T21" fmla="*/ 222 h 231"/>
                  <a:gd name="T22" fmla="*/ 133 w 138"/>
                  <a:gd name="T23" fmla="*/ 211 h 231"/>
                  <a:gd name="T24" fmla="*/ 123 w 138"/>
                  <a:gd name="T25" fmla="*/ 196 h 231"/>
                  <a:gd name="T26" fmla="*/ 109 w 138"/>
                  <a:gd name="T27" fmla="*/ 179 h 231"/>
                  <a:gd name="T28" fmla="*/ 99 w 138"/>
                  <a:gd name="T29" fmla="*/ 156 h 231"/>
                  <a:gd name="T30" fmla="*/ 94 w 138"/>
                  <a:gd name="T31" fmla="*/ 151 h 231"/>
                  <a:gd name="T32" fmla="*/ 103 w 138"/>
                  <a:gd name="T33" fmla="*/ 143 h 231"/>
                  <a:gd name="T34" fmla="*/ 113 w 138"/>
                  <a:gd name="T35" fmla="*/ 108 h 231"/>
                  <a:gd name="T36" fmla="*/ 108 w 138"/>
                  <a:gd name="T37" fmla="*/ 95 h 231"/>
                  <a:gd name="T38" fmla="*/ 97 w 138"/>
                  <a:gd name="T39" fmla="*/ 82 h 231"/>
                  <a:gd name="T40" fmla="*/ 105 w 138"/>
                  <a:gd name="T41" fmla="*/ 73 h 231"/>
                  <a:gd name="T42" fmla="*/ 121 w 138"/>
                  <a:gd name="T43" fmla="*/ 69 h 231"/>
                  <a:gd name="T44" fmla="*/ 119 w 138"/>
                  <a:gd name="T45" fmla="*/ 56 h 231"/>
                  <a:gd name="T46" fmla="*/ 115 w 138"/>
                  <a:gd name="T47" fmla="*/ 40 h 231"/>
                  <a:gd name="T48" fmla="*/ 117 w 138"/>
                  <a:gd name="T49" fmla="*/ 32 h 231"/>
                  <a:gd name="T50" fmla="*/ 115 w 138"/>
                  <a:gd name="T51" fmla="*/ 20 h 231"/>
                  <a:gd name="T52" fmla="*/ 112 w 138"/>
                  <a:gd name="T53" fmla="*/ 11 h 231"/>
                  <a:gd name="T54" fmla="*/ 103 w 138"/>
                  <a:gd name="T55" fmla="*/ 16 h 231"/>
                  <a:gd name="T56" fmla="*/ 104 w 138"/>
                  <a:gd name="T57" fmla="*/ 28 h 231"/>
                  <a:gd name="T58" fmla="*/ 94 w 138"/>
                  <a:gd name="T59" fmla="*/ 36 h 231"/>
                  <a:gd name="T60" fmla="*/ 92 w 138"/>
                  <a:gd name="T61" fmla="*/ 44 h 231"/>
                  <a:gd name="T62" fmla="*/ 86 w 138"/>
                  <a:gd name="T63" fmla="*/ 55 h 231"/>
                  <a:gd name="T64" fmla="*/ 84 w 138"/>
                  <a:gd name="T65" fmla="*/ 65 h 231"/>
                  <a:gd name="T66" fmla="*/ 78 w 138"/>
                  <a:gd name="T67" fmla="*/ 73 h 231"/>
                  <a:gd name="T68" fmla="*/ 78 w 138"/>
                  <a:gd name="T69" fmla="*/ 81 h 231"/>
                  <a:gd name="T70" fmla="*/ 62 w 138"/>
                  <a:gd name="T71" fmla="*/ 89 h 231"/>
                  <a:gd name="T72" fmla="*/ 61 w 138"/>
                  <a:gd name="T73" fmla="*/ 102 h 231"/>
                  <a:gd name="T74" fmla="*/ 55 w 138"/>
                  <a:gd name="T75" fmla="*/ 110 h 231"/>
                  <a:gd name="T76" fmla="*/ 49 w 138"/>
                  <a:gd name="T77" fmla="*/ 120 h 231"/>
                  <a:gd name="T78" fmla="*/ 43 w 138"/>
                  <a:gd name="T79" fmla="*/ 133 h 231"/>
                  <a:gd name="T80" fmla="*/ 45 w 138"/>
                  <a:gd name="T81" fmla="*/ 141 h 231"/>
                  <a:gd name="T82" fmla="*/ 37 w 138"/>
                  <a:gd name="T83" fmla="*/ 151 h 231"/>
                  <a:gd name="T84" fmla="*/ 33 w 138"/>
                  <a:gd name="T85" fmla="*/ 145 h 231"/>
                  <a:gd name="T86" fmla="*/ 23 w 138"/>
                  <a:gd name="T87" fmla="*/ 139 h 231"/>
                  <a:gd name="T88" fmla="*/ 15 w 138"/>
                  <a:gd name="T89" fmla="*/ 143 h 231"/>
                  <a:gd name="T90" fmla="*/ 6 w 138"/>
                  <a:gd name="T91" fmla="*/ 148 h 231"/>
                  <a:gd name="T92" fmla="*/ 2 w 138"/>
                  <a:gd name="T93" fmla="*/ 159 h 231"/>
                  <a:gd name="T94" fmla="*/ 2 w 138"/>
                  <a:gd name="T95" fmla="*/ 168 h 231"/>
                  <a:gd name="T96" fmla="*/ 2 w 138"/>
                  <a:gd name="T97" fmla="*/ 19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8" h="231">
                    <a:moveTo>
                      <a:pt x="3" y="191"/>
                    </a:moveTo>
                    <a:lnTo>
                      <a:pt x="3" y="187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8" y="186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11" y="196"/>
                    </a:lnTo>
                    <a:lnTo>
                      <a:pt x="14" y="198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6" y="205"/>
                    </a:lnTo>
                    <a:lnTo>
                      <a:pt x="19" y="209"/>
                    </a:lnTo>
                    <a:lnTo>
                      <a:pt x="22" y="211"/>
                    </a:lnTo>
                    <a:lnTo>
                      <a:pt x="23" y="214"/>
                    </a:lnTo>
                    <a:lnTo>
                      <a:pt x="23" y="218"/>
                    </a:lnTo>
                    <a:lnTo>
                      <a:pt x="23" y="223"/>
                    </a:lnTo>
                    <a:lnTo>
                      <a:pt x="23" y="227"/>
                    </a:lnTo>
                    <a:lnTo>
                      <a:pt x="22" y="229"/>
                    </a:lnTo>
                    <a:lnTo>
                      <a:pt x="54" y="229"/>
                    </a:lnTo>
                    <a:lnTo>
                      <a:pt x="58" y="227"/>
                    </a:lnTo>
                    <a:lnTo>
                      <a:pt x="61" y="227"/>
                    </a:lnTo>
                    <a:lnTo>
                      <a:pt x="64" y="226"/>
                    </a:lnTo>
                    <a:lnTo>
                      <a:pt x="65" y="225"/>
                    </a:lnTo>
                    <a:lnTo>
                      <a:pt x="66" y="225"/>
                    </a:lnTo>
                    <a:lnTo>
                      <a:pt x="68" y="226"/>
                    </a:lnTo>
                    <a:lnTo>
                      <a:pt x="70" y="226"/>
                    </a:lnTo>
                    <a:lnTo>
                      <a:pt x="74" y="225"/>
                    </a:lnTo>
                    <a:lnTo>
                      <a:pt x="78" y="223"/>
                    </a:lnTo>
                    <a:lnTo>
                      <a:pt x="82" y="223"/>
                    </a:lnTo>
                    <a:lnTo>
                      <a:pt x="85" y="225"/>
                    </a:lnTo>
                    <a:lnTo>
                      <a:pt x="99" y="225"/>
                    </a:lnTo>
                    <a:lnTo>
                      <a:pt x="103" y="225"/>
                    </a:lnTo>
                    <a:lnTo>
                      <a:pt x="105" y="225"/>
                    </a:lnTo>
                    <a:lnTo>
                      <a:pt x="109" y="225"/>
                    </a:lnTo>
                    <a:lnTo>
                      <a:pt x="111" y="227"/>
                    </a:lnTo>
                    <a:lnTo>
                      <a:pt x="113" y="229"/>
                    </a:lnTo>
                    <a:lnTo>
                      <a:pt x="117" y="230"/>
                    </a:lnTo>
                    <a:lnTo>
                      <a:pt x="121" y="230"/>
                    </a:lnTo>
                    <a:lnTo>
                      <a:pt x="127" y="230"/>
                    </a:lnTo>
                    <a:lnTo>
                      <a:pt x="136" y="231"/>
                    </a:lnTo>
                    <a:lnTo>
                      <a:pt x="135" y="229"/>
                    </a:lnTo>
                    <a:lnTo>
                      <a:pt x="133" y="223"/>
                    </a:lnTo>
                    <a:lnTo>
                      <a:pt x="133" y="222"/>
                    </a:lnTo>
                    <a:lnTo>
                      <a:pt x="133" y="221"/>
                    </a:lnTo>
                    <a:lnTo>
                      <a:pt x="135" y="218"/>
                    </a:lnTo>
                    <a:lnTo>
                      <a:pt x="138" y="215"/>
                    </a:lnTo>
                    <a:lnTo>
                      <a:pt x="133" y="211"/>
                    </a:lnTo>
                    <a:lnTo>
                      <a:pt x="129" y="207"/>
                    </a:lnTo>
                    <a:lnTo>
                      <a:pt x="127" y="202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16" y="191"/>
                    </a:lnTo>
                    <a:lnTo>
                      <a:pt x="113" y="188"/>
                    </a:lnTo>
                    <a:lnTo>
                      <a:pt x="112" y="186"/>
                    </a:lnTo>
                    <a:lnTo>
                      <a:pt x="109" y="179"/>
                    </a:lnTo>
                    <a:lnTo>
                      <a:pt x="105" y="170"/>
                    </a:lnTo>
                    <a:lnTo>
                      <a:pt x="101" y="161"/>
                    </a:lnTo>
                    <a:lnTo>
                      <a:pt x="101" y="159"/>
                    </a:lnTo>
                    <a:lnTo>
                      <a:pt x="99" y="156"/>
                    </a:lnTo>
                    <a:lnTo>
                      <a:pt x="94" y="155"/>
                    </a:lnTo>
                    <a:lnTo>
                      <a:pt x="94" y="153"/>
                    </a:lnTo>
                    <a:lnTo>
                      <a:pt x="93" y="152"/>
                    </a:lnTo>
                    <a:lnTo>
                      <a:pt x="94" y="151"/>
                    </a:lnTo>
                    <a:lnTo>
                      <a:pt x="96" y="149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3"/>
                    </a:lnTo>
                    <a:lnTo>
                      <a:pt x="107" y="135"/>
                    </a:lnTo>
                    <a:lnTo>
                      <a:pt x="111" y="125"/>
                    </a:lnTo>
                    <a:lnTo>
                      <a:pt x="115" y="114"/>
                    </a:lnTo>
                    <a:lnTo>
                      <a:pt x="113" y="108"/>
                    </a:lnTo>
                    <a:lnTo>
                      <a:pt x="112" y="102"/>
                    </a:lnTo>
                    <a:lnTo>
                      <a:pt x="112" y="100"/>
                    </a:lnTo>
                    <a:lnTo>
                      <a:pt x="111" y="98"/>
                    </a:lnTo>
                    <a:lnTo>
                      <a:pt x="108" y="95"/>
                    </a:lnTo>
                    <a:lnTo>
                      <a:pt x="104" y="91"/>
                    </a:lnTo>
                    <a:lnTo>
                      <a:pt x="101" y="86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5" y="73"/>
                    </a:lnTo>
                    <a:lnTo>
                      <a:pt x="113" y="73"/>
                    </a:lnTo>
                    <a:lnTo>
                      <a:pt x="121" y="73"/>
                    </a:lnTo>
                    <a:lnTo>
                      <a:pt x="121" y="70"/>
                    </a:lnTo>
                    <a:lnTo>
                      <a:pt x="121" y="69"/>
                    </a:lnTo>
                    <a:lnTo>
                      <a:pt x="120" y="66"/>
                    </a:lnTo>
                    <a:lnTo>
                      <a:pt x="119" y="63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9" y="55"/>
                    </a:lnTo>
                    <a:lnTo>
                      <a:pt x="116" y="48"/>
                    </a:lnTo>
                    <a:lnTo>
                      <a:pt x="115" y="44"/>
                    </a:lnTo>
                    <a:lnTo>
                      <a:pt x="115" y="40"/>
                    </a:lnTo>
                    <a:lnTo>
                      <a:pt x="115" y="38"/>
                    </a:lnTo>
                    <a:lnTo>
                      <a:pt x="116" y="36"/>
                    </a:lnTo>
                    <a:lnTo>
                      <a:pt x="117" y="35"/>
                    </a:lnTo>
                    <a:lnTo>
                      <a:pt x="117" y="32"/>
                    </a:lnTo>
                    <a:lnTo>
                      <a:pt x="117" y="28"/>
                    </a:lnTo>
                    <a:lnTo>
                      <a:pt x="117" y="24"/>
                    </a:lnTo>
                    <a:lnTo>
                      <a:pt x="116" y="21"/>
                    </a:lnTo>
                    <a:lnTo>
                      <a:pt x="115" y="20"/>
                    </a:lnTo>
                    <a:lnTo>
                      <a:pt x="113" y="17"/>
                    </a:lnTo>
                    <a:lnTo>
                      <a:pt x="113" y="15"/>
                    </a:lnTo>
                    <a:lnTo>
                      <a:pt x="113" y="12"/>
                    </a:lnTo>
                    <a:lnTo>
                      <a:pt x="112" y="11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100" y="15"/>
                    </a:lnTo>
                    <a:lnTo>
                      <a:pt x="103" y="16"/>
                    </a:lnTo>
                    <a:lnTo>
                      <a:pt x="104" y="17"/>
                    </a:lnTo>
                    <a:lnTo>
                      <a:pt x="105" y="20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1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3" y="39"/>
                    </a:lnTo>
                    <a:lnTo>
                      <a:pt x="93" y="42"/>
                    </a:lnTo>
                    <a:lnTo>
                      <a:pt x="92" y="44"/>
                    </a:lnTo>
                    <a:lnTo>
                      <a:pt x="86" y="48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1" y="66"/>
                    </a:lnTo>
                    <a:lnTo>
                      <a:pt x="80" y="67"/>
                    </a:lnTo>
                    <a:lnTo>
                      <a:pt x="80" y="70"/>
                    </a:lnTo>
                    <a:lnTo>
                      <a:pt x="78" y="73"/>
                    </a:lnTo>
                    <a:lnTo>
                      <a:pt x="80" y="77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3" y="83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58" y="105"/>
                    </a:lnTo>
                    <a:lnTo>
                      <a:pt x="57" y="108"/>
                    </a:lnTo>
                    <a:lnTo>
                      <a:pt x="57" y="109"/>
                    </a:lnTo>
                    <a:lnTo>
                      <a:pt x="55" y="110"/>
                    </a:lnTo>
                    <a:lnTo>
                      <a:pt x="54" y="114"/>
                    </a:lnTo>
                    <a:lnTo>
                      <a:pt x="53" y="117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2"/>
                    </a:lnTo>
                    <a:lnTo>
                      <a:pt x="45" y="128"/>
                    </a:lnTo>
                    <a:lnTo>
                      <a:pt x="43" y="130"/>
                    </a:lnTo>
                    <a:lnTo>
                      <a:pt x="43" y="133"/>
                    </a:lnTo>
                    <a:lnTo>
                      <a:pt x="43" y="136"/>
                    </a:lnTo>
                    <a:lnTo>
                      <a:pt x="45" y="139"/>
                    </a:lnTo>
                    <a:lnTo>
                      <a:pt x="45" y="140"/>
                    </a:lnTo>
                    <a:lnTo>
                      <a:pt x="45" y="141"/>
                    </a:lnTo>
                    <a:lnTo>
                      <a:pt x="43" y="143"/>
                    </a:lnTo>
                    <a:lnTo>
                      <a:pt x="41" y="145"/>
                    </a:lnTo>
                    <a:lnTo>
                      <a:pt x="38" y="148"/>
                    </a:lnTo>
                    <a:lnTo>
                      <a:pt x="37" y="151"/>
                    </a:lnTo>
                    <a:lnTo>
                      <a:pt x="35" y="152"/>
                    </a:lnTo>
                    <a:lnTo>
                      <a:pt x="34" y="152"/>
                    </a:lnTo>
                    <a:lnTo>
                      <a:pt x="31" y="152"/>
                    </a:lnTo>
                    <a:lnTo>
                      <a:pt x="33" y="145"/>
                    </a:lnTo>
                    <a:lnTo>
                      <a:pt x="31" y="143"/>
                    </a:lnTo>
                    <a:lnTo>
                      <a:pt x="30" y="141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8" y="141"/>
                    </a:lnTo>
                    <a:lnTo>
                      <a:pt x="15" y="143"/>
                    </a:lnTo>
                    <a:lnTo>
                      <a:pt x="11" y="144"/>
                    </a:lnTo>
                    <a:lnTo>
                      <a:pt x="7" y="145"/>
                    </a:lnTo>
                    <a:lnTo>
                      <a:pt x="6" y="147"/>
                    </a:lnTo>
                    <a:lnTo>
                      <a:pt x="6" y="148"/>
                    </a:lnTo>
                    <a:lnTo>
                      <a:pt x="4" y="155"/>
                    </a:lnTo>
                    <a:lnTo>
                      <a:pt x="3" y="157"/>
                    </a:lnTo>
                    <a:lnTo>
                      <a:pt x="3" y="159"/>
                    </a:lnTo>
                    <a:lnTo>
                      <a:pt x="2" y="159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2" y="168"/>
                    </a:lnTo>
                    <a:lnTo>
                      <a:pt x="3" y="170"/>
                    </a:lnTo>
                    <a:lnTo>
                      <a:pt x="0" y="176"/>
                    </a:lnTo>
                    <a:lnTo>
                      <a:pt x="0" y="190"/>
                    </a:lnTo>
                    <a:lnTo>
                      <a:pt x="2" y="190"/>
                    </a:lnTo>
                    <a:lnTo>
                      <a:pt x="2" y="191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110" y="2816"/>
                <a:ext cx="37" cy="41"/>
              </a:xfrm>
              <a:custGeom>
                <a:avLst/>
                <a:gdLst>
                  <a:gd name="T0" fmla="*/ 0 w 37"/>
                  <a:gd name="T1" fmla="*/ 14 h 41"/>
                  <a:gd name="T2" fmla="*/ 2 w 37"/>
                  <a:gd name="T3" fmla="*/ 11 h 41"/>
                  <a:gd name="T4" fmla="*/ 0 w 37"/>
                  <a:gd name="T5" fmla="*/ 3 h 41"/>
                  <a:gd name="T6" fmla="*/ 2 w 37"/>
                  <a:gd name="T7" fmla="*/ 2 h 41"/>
                  <a:gd name="T8" fmla="*/ 3 w 37"/>
                  <a:gd name="T9" fmla="*/ 2 h 41"/>
                  <a:gd name="T10" fmla="*/ 4 w 37"/>
                  <a:gd name="T11" fmla="*/ 2 h 41"/>
                  <a:gd name="T12" fmla="*/ 6 w 37"/>
                  <a:gd name="T13" fmla="*/ 2 h 41"/>
                  <a:gd name="T14" fmla="*/ 7 w 37"/>
                  <a:gd name="T15" fmla="*/ 3 h 41"/>
                  <a:gd name="T16" fmla="*/ 8 w 37"/>
                  <a:gd name="T17" fmla="*/ 7 h 41"/>
                  <a:gd name="T18" fmla="*/ 10 w 37"/>
                  <a:gd name="T19" fmla="*/ 10 h 41"/>
                  <a:gd name="T20" fmla="*/ 12 w 37"/>
                  <a:gd name="T21" fmla="*/ 8 h 41"/>
                  <a:gd name="T22" fmla="*/ 15 w 37"/>
                  <a:gd name="T23" fmla="*/ 7 h 41"/>
                  <a:gd name="T24" fmla="*/ 15 w 37"/>
                  <a:gd name="T25" fmla="*/ 6 h 41"/>
                  <a:gd name="T26" fmla="*/ 16 w 37"/>
                  <a:gd name="T27" fmla="*/ 2 h 41"/>
                  <a:gd name="T28" fmla="*/ 18 w 37"/>
                  <a:gd name="T29" fmla="*/ 0 h 41"/>
                  <a:gd name="T30" fmla="*/ 19 w 37"/>
                  <a:gd name="T31" fmla="*/ 0 h 41"/>
                  <a:gd name="T32" fmla="*/ 22 w 37"/>
                  <a:gd name="T33" fmla="*/ 2 h 41"/>
                  <a:gd name="T34" fmla="*/ 26 w 37"/>
                  <a:gd name="T35" fmla="*/ 2 h 41"/>
                  <a:gd name="T36" fmla="*/ 30 w 37"/>
                  <a:gd name="T37" fmla="*/ 3 h 41"/>
                  <a:gd name="T38" fmla="*/ 28 w 37"/>
                  <a:gd name="T39" fmla="*/ 7 h 41"/>
                  <a:gd name="T40" fmla="*/ 28 w 37"/>
                  <a:gd name="T41" fmla="*/ 10 h 41"/>
                  <a:gd name="T42" fmla="*/ 30 w 37"/>
                  <a:gd name="T43" fmla="*/ 11 h 41"/>
                  <a:gd name="T44" fmla="*/ 30 w 37"/>
                  <a:gd name="T45" fmla="*/ 12 h 41"/>
                  <a:gd name="T46" fmla="*/ 31 w 37"/>
                  <a:gd name="T47" fmla="*/ 14 h 41"/>
                  <a:gd name="T48" fmla="*/ 37 w 37"/>
                  <a:gd name="T49" fmla="*/ 15 h 41"/>
                  <a:gd name="T50" fmla="*/ 37 w 37"/>
                  <a:gd name="T51" fmla="*/ 18 h 41"/>
                  <a:gd name="T52" fmla="*/ 34 w 37"/>
                  <a:gd name="T53" fmla="*/ 23 h 41"/>
                  <a:gd name="T54" fmla="*/ 30 w 37"/>
                  <a:gd name="T55" fmla="*/ 27 h 41"/>
                  <a:gd name="T56" fmla="*/ 27 w 37"/>
                  <a:gd name="T57" fmla="*/ 28 h 41"/>
                  <a:gd name="T58" fmla="*/ 24 w 37"/>
                  <a:gd name="T59" fmla="*/ 38 h 41"/>
                  <a:gd name="T60" fmla="*/ 16 w 37"/>
                  <a:gd name="T61" fmla="*/ 41 h 41"/>
                  <a:gd name="T62" fmla="*/ 10 w 37"/>
                  <a:gd name="T63" fmla="*/ 41 h 41"/>
                  <a:gd name="T64" fmla="*/ 6 w 37"/>
                  <a:gd name="T65" fmla="*/ 41 h 41"/>
                  <a:gd name="T66" fmla="*/ 4 w 37"/>
                  <a:gd name="T67" fmla="*/ 14 h 41"/>
                  <a:gd name="T68" fmla="*/ 0 w 37"/>
                  <a:gd name="T69" fmla="*/ 14 h 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41">
                    <a:moveTo>
                      <a:pt x="0" y="14"/>
                    </a:moveTo>
                    <a:lnTo>
                      <a:pt x="2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3"/>
                    </a:lnTo>
                    <a:lnTo>
                      <a:pt x="30" y="27"/>
                    </a:lnTo>
                    <a:lnTo>
                      <a:pt x="27" y="28"/>
                    </a:lnTo>
                    <a:lnTo>
                      <a:pt x="24" y="38"/>
                    </a:lnTo>
                    <a:lnTo>
                      <a:pt x="16" y="41"/>
                    </a:lnTo>
                    <a:lnTo>
                      <a:pt x="10" y="41"/>
                    </a:lnTo>
                    <a:lnTo>
                      <a:pt x="6" y="4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2526" y="2419"/>
                <a:ext cx="123" cy="123"/>
              </a:xfrm>
              <a:custGeom>
                <a:avLst/>
                <a:gdLst>
                  <a:gd name="T0" fmla="*/ 76 w 124"/>
                  <a:gd name="T1" fmla="*/ 88 h 123"/>
                  <a:gd name="T2" fmla="*/ 64 w 124"/>
                  <a:gd name="T3" fmla="*/ 90 h 123"/>
                  <a:gd name="T4" fmla="*/ 55 w 124"/>
                  <a:gd name="T5" fmla="*/ 90 h 123"/>
                  <a:gd name="T6" fmla="*/ 51 w 124"/>
                  <a:gd name="T7" fmla="*/ 93 h 123"/>
                  <a:gd name="T8" fmla="*/ 49 w 124"/>
                  <a:gd name="T9" fmla="*/ 100 h 123"/>
                  <a:gd name="T10" fmla="*/ 51 w 124"/>
                  <a:gd name="T11" fmla="*/ 105 h 123"/>
                  <a:gd name="T12" fmla="*/ 51 w 124"/>
                  <a:gd name="T13" fmla="*/ 110 h 123"/>
                  <a:gd name="T14" fmla="*/ 44 w 124"/>
                  <a:gd name="T15" fmla="*/ 123 h 123"/>
                  <a:gd name="T16" fmla="*/ 36 w 124"/>
                  <a:gd name="T17" fmla="*/ 121 h 123"/>
                  <a:gd name="T18" fmla="*/ 35 w 124"/>
                  <a:gd name="T19" fmla="*/ 117 h 123"/>
                  <a:gd name="T20" fmla="*/ 28 w 124"/>
                  <a:gd name="T21" fmla="*/ 113 h 123"/>
                  <a:gd name="T22" fmla="*/ 16 w 124"/>
                  <a:gd name="T23" fmla="*/ 117 h 123"/>
                  <a:gd name="T24" fmla="*/ 0 w 124"/>
                  <a:gd name="T25" fmla="*/ 110 h 123"/>
                  <a:gd name="T26" fmla="*/ 0 w 124"/>
                  <a:gd name="T27" fmla="*/ 98 h 123"/>
                  <a:gd name="T28" fmla="*/ 2 w 124"/>
                  <a:gd name="T29" fmla="*/ 96 h 123"/>
                  <a:gd name="T30" fmla="*/ 5 w 124"/>
                  <a:gd name="T31" fmla="*/ 92 h 123"/>
                  <a:gd name="T32" fmla="*/ 4 w 124"/>
                  <a:gd name="T33" fmla="*/ 86 h 123"/>
                  <a:gd name="T34" fmla="*/ 4 w 124"/>
                  <a:gd name="T35" fmla="*/ 82 h 123"/>
                  <a:gd name="T36" fmla="*/ 6 w 124"/>
                  <a:gd name="T37" fmla="*/ 75 h 123"/>
                  <a:gd name="T38" fmla="*/ 10 w 124"/>
                  <a:gd name="T39" fmla="*/ 71 h 123"/>
                  <a:gd name="T40" fmla="*/ 14 w 124"/>
                  <a:gd name="T41" fmla="*/ 71 h 123"/>
                  <a:gd name="T42" fmla="*/ 17 w 124"/>
                  <a:gd name="T43" fmla="*/ 67 h 123"/>
                  <a:gd name="T44" fmla="*/ 19 w 124"/>
                  <a:gd name="T45" fmla="*/ 59 h 123"/>
                  <a:gd name="T46" fmla="*/ 24 w 124"/>
                  <a:gd name="T47" fmla="*/ 51 h 123"/>
                  <a:gd name="T48" fmla="*/ 32 w 124"/>
                  <a:gd name="T49" fmla="*/ 47 h 123"/>
                  <a:gd name="T50" fmla="*/ 39 w 124"/>
                  <a:gd name="T51" fmla="*/ 46 h 123"/>
                  <a:gd name="T52" fmla="*/ 41 w 124"/>
                  <a:gd name="T53" fmla="*/ 46 h 123"/>
                  <a:gd name="T54" fmla="*/ 45 w 124"/>
                  <a:gd name="T55" fmla="*/ 40 h 123"/>
                  <a:gd name="T56" fmla="*/ 45 w 124"/>
                  <a:gd name="T57" fmla="*/ 35 h 123"/>
                  <a:gd name="T58" fmla="*/ 48 w 124"/>
                  <a:gd name="T59" fmla="*/ 31 h 123"/>
                  <a:gd name="T60" fmla="*/ 55 w 124"/>
                  <a:gd name="T61" fmla="*/ 26 h 123"/>
                  <a:gd name="T62" fmla="*/ 59 w 124"/>
                  <a:gd name="T63" fmla="*/ 23 h 123"/>
                  <a:gd name="T64" fmla="*/ 60 w 124"/>
                  <a:gd name="T65" fmla="*/ 19 h 123"/>
                  <a:gd name="T66" fmla="*/ 62 w 124"/>
                  <a:gd name="T67" fmla="*/ 12 h 123"/>
                  <a:gd name="T68" fmla="*/ 63 w 124"/>
                  <a:gd name="T69" fmla="*/ 11 h 123"/>
                  <a:gd name="T70" fmla="*/ 70 w 124"/>
                  <a:gd name="T71" fmla="*/ 9 h 123"/>
                  <a:gd name="T72" fmla="*/ 71 w 124"/>
                  <a:gd name="T73" fmla="*/ 5 h 123"/>
                  <a:gd name="T74" fmla="*/ 74 w 124"/>
                  <a:gd name="T75" fmla="*/ 0 h 123"/>
                  <a:gd name="T76" fmla="*/ 76 w 124"/>
                  <a:gd name="T77" fmla="*/ 0 h 123"/>
                  <a:gd name="T78" fmla="*/ 78 w 124"/>
                  <a:gd name="T79" fmla="*/ 3 h 123"/>
                  <a:gd name="T80" fmla="*/ 80 w 124"/>
                  <a:gd name="T81" fmla="*/ 3 h 123"/>
                  <a:gd name="T82" fmla="*/ 83 w 124"/>
                  <a:gd name="T83" fmla="*/ 1 h 123"/>
                  <a:gd name="T84" fmla="*/ 87 w 124"/>
                  <a:gd name="T85" fmla="*/ 7 h 123"/>
                  <a:gd name="T86" fmla="*/ 86 w 124"/>
                  <a:gd name="T87" fmla="*/ 15 h 123"/>
                  <a:gd name="T88" fmla="*/ 103 w 124"/>
                  <a:gd name="T89" fmla="*/ 31 h 123"/>
                  <a:gd name="T90" fmla="*/ 110 w 124"/>
                  <a:gd name="T91" fmla="*/ 53 h 123"/>
                  <a:gd name="T92" fmla="*/ 115 w 124"/>
                  <a:gd name="T93" fmla="*/ 51 h 123"/>
                  <a:gd name="T94" fmla="*/ 117 w 124"/>
                  <a:gd name="T95" fmla="*/ 57 h 123"/>
                  <a:gd name="T96" fmla="*/ 114 w 124"/>
                  <a:gd name="T97" fmla="*/ 61 h 123"/>
                  <a:gd name="T98" fmla="*/ 120 w 124"/>
                  <a:gd name="T99" fmla="*/ 78 h 123"/>
                  <a:gd name="T100" fmla="*/ 117 w 124"/>
                  <a:gd name="T101" fmla="*/ 82 h 123"/>
                  <a:gd name="T102" fmla="*/ 111 w 124"/>
                  <a:gd name="T103" fmla="*/ 86 h 123"/>
                  <a:gd name="T104" fmla="*/ 110 w 124"/>
                  <a:gd name="T105" fmla="*/ 90 h 123"/>
                  <a:gd name="T106" fmla="*/ 105 w 124"/>
                  <a:gd name="T107" fmla="*/ 92 h 123"/>
                  <a:gd name="T108" fmla="*/ 97 w 124"/>
                  <a:gd name="T109" fmla="*/ 90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4" h="123">
                    <a:moveTo>
                      <a:pt x="93" y="89"/>
                    </a:moveTo>
                    <a:lnTo>
                      <a:pt x="80" y="88"/>
                    </a:lnTo>
                    <a:lnTo>
                      <a:pt x="79" y="92"/>
                    </a:lnTo>
                    <a:lnTo>
                      <a:pt x="68" y="90"/>
                    </a:lnTo>
                    <a:lnTo>
                      <a:pt x="60" y="89"/>
                    </a:lnTo>
                    <a:lnTo>
                      <a:pt x="55" y="90"/>
                    </a:lnTo>
                    <a:lnTo>
                      <a:pt x="52" y="92"/>
                    </a:lnTo>
                    <a:lnTo>
                      <a:pt x="51" y="93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51" y="105"/>
                    </a:lnTo>
                    <a:lnTo>
                      <a:pt x="51" y="108"/>
                    </a:lnTo>
                    <a:lnTo>
                      <a:pt x="51" y="110"/>
                    </a:lnTo>
                    <a:lnTo>
                      <a:pt x="49" y="121"/>
                    </a:lnTo>
                    <a:lnTo>
                      <a:pt x="44" y="123"/>
                    </a:lnTo>
                    <a:lnTo>
                      <a:pt x="37" y="123"/>
                    </a:lnTo>
                    <a:lnTo>
                      <a:pt x="36" y="121"/>
                    </a:lnTo>
                    <a:lnTo>
                      <a:pt x="35" y="120"/>
                    </a:lnTo>
                    <a:lnTo>
                      <a:pt x="35" y="117"/>
                    </a:lnTo>
                    <a:lnTo>
                      <a:pt x="35" y="114"/>
                    </a:lnTo>
                    <a:lnTo>
                      <a:pt x="28" y="113"/>
                    </a:lnTo>
                    <a:lnTo>
                      <a:pt x="23" y="117"/>
                    </a:lnTo>
                    <a:lnTo>
                      <a:pt x="16" y="117"/>
                    </a:lnTo>
                    <a:lnTo>
                      <a:pt x="13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5" y="93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5" y="79"/>
                    </a:lnTo>
                    <a:lnTo>
                      <a:pt x="6" y="75"/>
                    </a:lnTo>
                    <a:lnTo>
                      <a:pt x="9" y="73"/>
                    </a:lnTo>
                    <a:lnTo>
                      <a:pt x="10" y="71"/>
                    </a:lnTo>
                    <a:lnTo>
                      <a:pt x="13" y="71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17" y="67"/>
                    </a:lnTo>
                    <a:lnTo>
                      <a:pt x="17" y="63"/>
                    </a:lnTo>
                    <a:lnTo>
                      <a:pt x="19" y="59"/>
                    </a:lnTo>
                    <a:lnTo>
                      <a:pt x="21" y="54"/>
                    </a:lnTo>
                    <a:lnTo>
                      <a:pt x="24" y="51"/>
                    </a:lnTo>
                    <a:lnTo>
                      <a:pt x="25" y="50"/>
                    </a:lnTo>
                    <a:lnTo>
                      <a:pt x="32" y="47"/>
                    </a:lnTo>
                    <a:lnTo>
                      <a:pt x="36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8" y="31"/>
                    </a:lnTo>
                    <a:lnTo>
                      <a:pt x="51" y="28"/>
                    </a:lnTo>
                    <a:lnTo>
                      <a:pt x="55" y="26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2" y="15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8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3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0" y="15"/>
                    </a:lnTo>
                    <a:lnTo>
                      <a:pt x="95" y="23"/>
                    </a:lnTo>
                    <a:lnTo>
                      <a:pt x="107" y="31"/>
                    </a:lnTo>
                    <a:lnTo>
                      <a:pt x="106" y="36"/>
                    </a:lnTo>
                    <a:lnTo>
                      <a:pt x="114" y="53"/>
                    </a:lnTo>
                    <a:lnTo>
                      <a:pt x="117" y="51"/>
                    </a:lnTo>
                    <a:lnTo>
                      <a:pt x="119" y="51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19" y="58"/>
                    </a:lnTo>
                    <a:lnTo>
                      <a:pt x="118" y="61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4" y="81"/>
                    </a:lnTo>
                    <a:lnTo>
                      <a:pt x="121" y="82"/>
                    </a:lnTo>
                    <a:lnTo>
                      <a:pt x="117" y="85"/>
                    </a:lnTo>
                    <a:lnTo>
                      <a:pt x="115" y="86"/>
                    </a:lnTo>
                    <a:lnTo>
                      <a:pt x="115" y="89"/>
                    </a:lnTo>
                    <a:lnTo>
                      <a:pt x="114" y="90"/>
                    </a:lnTo>
                    <a:lnTo>
                      <a:pt x="113" y="92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101" y="90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005" y="1788"/>
                <a:ext cx="98" cy="74"/>
              </a:xfrm>
              <a:custGeom>
                <a:avLst/>
                <a:gdLst>
                  <a:gd name="T0" fmla="*/ 97 w 98"/>
                  <a:gd name="T1" fmla="*/ 5 h 74"/>
                  <a:gd name="T2" fmla="*/ 93 w 98"/>
                  <a:gd name="T3" fmla="*/ 2 h 74"/>
                  <a:gd name="T4" fmla="*/ 88 w 98"/>
                  <a:gd name="T5" fmla="*/ 1 h 74"/>
                  <a:gd name="T6" fmla="*/ 78 w 98"/>
                  <a:gd name="T7" fmla="*/ 5 h 74"/>
                  <a:gd name="T8" fmla="*/ 73 w 98"/>
                  <a:gd name="T9" fmla="*/ 4 h 74"/>
                  <a:gd name="T10" fmla="*/ 70 w 98"/>
                  <a:gd name="T11" fmla="*/ 1 h 74"/>
                  <a:gd name="T12" fmla="*/ 66 w 98"/>
                  <a:gd name="T13" fmla="*/ 0 h 74"/>
                  <a:gd name="T14" fmla="*/ 61 w 98"/>
                  <a:gd name="T15" fmla="*/ 4 h 74"/>
                  <a:gd name="T16" fmla="*/ 57 w 98"/>
                  <a:gd name="T17" fmla="*/ 9 h 74"/>
                  <a:gd name="T18" fmla="*/ 47 w 98"/>
                  <a:gd name="T19" fmla="*/ 10 h 74"/>
                  <a:gd name="T20" fmla="*/ 34 w 98"/>
                  <a:gd name="T21" fmla="*/ 10 h 74"/>
                  <a:gd name="T22" fmla="*/ 30 w 98"/>
                  <a:gd name="T23" fmla="*/ 10 h 74"/>
                  <a:gd name="T24" fmla="*/ 24 w 98"/>
                  <a:gd name="T25" fmla="*/ 12 h 74"/>
                  <a:gd name="T26" fmla="*/ 18 w 98"/>
                  <a:gd name="T27" fmla="*/ 10 h 74"/>
                  <a:gd name="T28" fmla="*/ 19 w 98"/>
                  <a:gd name="T29" fmla="*/ 5 h 74"/>
                  <a:gd name="T30" fmla="*/ 19 w 98"/>
                  <a:gd name="T31" fmla="*/ 4 h 74"/>
                  <a:gd name="T32" fmla="*/ 12 w 98"/>
                  <a:gd name="T33" fmla="*/ 1 h 74"/>
                  <a:gd name="T34" fmla="*/ 8 w 98"/>
                  <a:gd name="T35" fmla="*/ 8 h 74"/>
                  <a:gd name="T36" fmla="*/ 3 w 98"/>
                  <a:gd name="T37" fmla="*/ 12 h 74"/>
                  <a:gd name="T38" fmla="*/ 0 w 98"/>
                  <a:gd name="T39" fmla="*/ 17 h 74"/>
                  <a:gd name="T40" fmla="*/ 0 w 98"/>
                  <a:gd name="T41" fmla="*/ 20 h 74"/>
                  <a:gd name="T42" fmla="*/ 6 w 98"/>
                  <a:gd name="T43" fmla="*/ 24 h 74"/>
                  <a:gd name="T44" fmla="*/ 8 w 98"/>
                  <a:gd name="T45" fmla="*/ 31 h 74"/>
                  <a:gd name="T46" fmla="*/ 4 w 98"/>
                  <a:gd name="T47" fmla="*/ 37 h 74"/>
                  <a:gd name="T48" fmla="*/ 3 w 98"/>
                  <a:gd name="T49" fmla="*/ 43 h 74"/>
                  <a:gd name="T50" fmla="*/ 4 w 98"/>
                  <a:gd name="T51" fmla="*/ 47 h 74"/>
                  <a:gd name="T52" fmla="*/ 10 w 98"/>
                  <a:gd name="T53" fmla="*/ 55 h 74"/>
                  <a:gd name="T54" fmla="*/ 10 w 98"/>
                  <a:gd name="T55" fmla="*/ 60 h 74"/>
                  <a:gd name="T56" fmla="*/ 12 w 98"/>
                  <a:gd name="T57" fmla="*/ 71 h 74"/>
                  <a:gd name="T58" fmla="*/ 19 w 98"/>
                  <a:gd name="T59" fmla="*/ 74 h 74"/>
                  <a:gd name="T60" fmla="*/ 26 w 98"/>
                  <a:gd name="T61" fmla="*/ 74 h 74"/>
                  <a:gd name="T62" fmla="*/ 30 w 98"/>
                  <a:gd name="T63" fmla="*/ 71 h 74"/>
                  <a:gd name="T64" fmla="*/ 35 w 98"/>
                  <a:gd name="T65" fmla="*/ 66 h 74"/>
                  <a:gd name="T66" fmla="*/ 43 w 98"/>
                  <a:gd name="T67" fmla="*/ 66 h 74"/>
                  <a:gd name="T68" fmla="*/ 46 w 98"/>
                  <a:gd name="T69" fmla="*/ 67 h 74"/>
                  <a:gd name="T70" fmla="*/ 49 w 98"/>
                  <a:gd name="T71" fmla="*/ 71 h 74"/>
                  <a:gd name="T72" fmla="*/ 57 w 98"/>
                  <a:gd name="T73" fmla="*/ 71 h 74"/>
                  <a:gd name="T74" fmla="*/ 63 w 98"/>
                  <a:gd name="T75" fmla="*/ 71 h 74"/>
                  <a:gd name="T76" fmla="*/ 62 w 98"/>
                  <a:gd name="T77" fmla="*/ 67 h 74"/>
                  <a:gd name="T78" fmla="*/ 63 w 98"/>
                  <a:gd name="T79" fmla="*/ 64 h 74"/>
                  <a:gd name="T80" fmla="*/ 69 w 98"/>
                  <a:gd name="T81" fmla="*/ 66 h 74"/>
                  <a:gd name="T82" fmla="*/ 69 w 98"/>
                  <a:gd name="T83" fmla="*/ 63 h 74"/>
                  <a:gd name="T84" fmla="*/ 72 w 98"/>
                  <a:gd name="T85" fmla="*/ 60 h 74"/>
                  <a:gd name="T86" fmla="*/ 77 w 98"/>
                  <a:gd name="T87" fmla="*/ 60 h 74"/>
                  <a:gd name="T88" fmla="*/ 80 w 98"/>
                  <a:gd name="T89" fmla="*/ 63 h 74"/>
                  <a:gd name="T90" fmla="*/ 84 w 98"/>
                  <a:gd name="T91" fmla="*/ 60 h 74"/>
                  <a:gd name="T92" fmla="*/ 82 w 98"/>
                  <a:gd name="T93" fmla="*/ 56 h 74"/>
                  <a:gd name="T94" fmla="*/ 78 w 98"/>
                  <a:gd name="T95" fmla="*/ 51 h 74"/>
                  <a:gd name="T96" fmla="*/ 96 w 98"/>
                  <a:gd name="T97" fmla="*/ 25 h 74"/>
                  <a:gd name="T98" fmla="*/ 97 w 98"/>
                  <a:gd name="T99" fmla="*/ 20 h 74"/>
                  <a:gd name="T100" fmla="*/ 98 w 98"/>
                  <a:gd name="T101" fmla="*/ 10 h 74"/>
                  <a:gd name="T102" fmla="*/ 98 w 98"/>
                  <a:gd name="T103" fmla="*/ 6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8" h="74">
                    <a:moveTo>
                      <a:pt x="98" y="6"/>
                    </a:moveTo>
                    <a:lnTo>
                      <a:pt x="97" y="5"/>
                    </a:lnTo>
                    <a:lnTo>
                      <a:pt x="94" y="4"/>
                    </a:lnTo>
                    <a:lnTo>
                      <a:pt x="93" y="2"/>
                    </a:lnTo>
                    <a:lnTo>
                      <a:pt x="90" y="1"/>
                    </a:lnTo>
                    <a:lnTo>
                      <a:pt x="88" y="1"/>
                    </a:lnTo>
                    <a:lnTo>
                      <a:pt x="81" y="4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1" y="4"/>
                    </a:lnTo>
                    <a:lnTo>
                      <a:pt x="58" y="6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47" y="10"/>
                    </a:lnTo>
                    <a:lnTo>
                      <a:pt x="41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6" y="74"/>
                    </a:lnTo>
                    <a:lnTo>
                      <a:pt x="28" y="72"/>
                    </a:lnTo>
                    <a:lnTo>
                      <a:pt x="30" y="71"/>
                    </a:lnTo>
                    <a:lnTo>
                      <a:pt x="33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6" y="67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57" y="71"/>
                    </a:lnTo>
                    <a:lnTo>
                      <a:pt x="62" y="72"/>
                    </a:lnTo>
                    <a:lnTo>
                      <a:pt x="63" y="71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4"/>
                    </a:lnTo>
                    <a:lnTo>
                      <a:pt x="65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3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2" y="56"/>
                    </a:lnTo>
                    <a:lnTo>
                      <a:pt x="81" y="53"/>
                    </a:lnTo>
                    <a:lnTo>
                      <a:pt x="78" y="51"/>
                    </a:lnTo>
                    <a:lnTo>
                      <a:pt x="92" y="28"/>
                    </a:lnTo>
                    <a:lnTo>
                      <a:pt x="96" y="25"/>
                    </a:lnTo>
                    <a:lnTo>
                      <a:pt x="97" y="23"/>
                    </a:lnTo>
                    <a:lnTo>
                      <a:pt x="97" y="20"/>
                    </a:lnTo>
                    <a:lnTo>
                      <a:pt x="98" y="14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332"/>
              <p:cNvSpPr>
                <a:spLocks/>
              </p:cNvSpPr>
              <p:nvPr/>
            </p:nvSpPr>
            <p:spPr bwMode="auto">
              <a:xfrm>
                <a:off x="2949" y="3131"/>
                <a:ext cx="165" cy="195"/>
              </a:xfrm>
              <a:custGeom>
                <a:avLst/>
                <a:gdLst>
                  <a:gd name="T0" fmla="*/ 4 w 165"/>
                  <a:gd name="T1" fmla="*/ 160 h 195"/>
                  <a:gd name="T2" fmla="*/ 10 w 165"/>
                  <a:gd name="T3" fmla="*/ 170 h 195"/>
                  <a:gd name="T4" fmla="*/ 13 w 165"/>
                  <a:gd name="T5" fmla="*/ 182 h 195"/>
                  <a:gd name="T6" fmla="*/ 12 w 165"/>
                  <a:gd name="T7" fmla="*/ 191 h 195"/>
                  <a:gd name="T8" fmla="*/ 16 w 165"/>
                  <a:gd name="T9" fmla="*/ 195 h 195"/>
                  <a:gd name="T10" fmla="*/ 21 w 165"/>
                  <a:gd name="T11" fmla="*/ 191 h 195"/>
                  <a:gd name="T12" fmla="*/ 35 w 165"/>
                  <a:gd name="T13" fmla="*/ 187 h 195"/>
                  <a:gd name="T14" fmla="*/ 55 w 165"/>
                  <a:gd name="T15" fmla="*/ 175 h 195"/>
                  <a:gd name="T16" fmla="*/ 58 w 165"/>
                  <a:gd name="T17" fmla="*/ 168 h 195"/>
                  <a:gd name="T18" fmla="*/ 59 w 165"/>
                  <a:gd name="T19" fmla="*/ 164 h 195"/>
                  <a:gd name="T20" fmla="*/ 67 w 165"/>
                  <a:gd name="T21" fmla="*/ 162 h 195"/>
                  <a:gd name="T22" fmla="*/ 71 w 165"/>
                  <a:gd name="T23" fmla="*/ 166 h 195"/>
                  <a:gd name="T24" fmla="*/ 76 w 165"/>
                  <a:gd name="T25" fmla="*/ 164 h 195"/>
                  <a:gd name="T26" fmla="*/ 83 w 165"/>
                  <a:gd name="T27" fmla="*/ 167 h 195"/>
                  <a:gd name="T28" fmla="*/ 91 w 165"/>
                  <a:gd name="T29" fmla="*/ 166 h 195"/>
                  <a:gd name="T30" fmla="*/ 101 w 165"/>
                  <a:gd name="T31" fmla="*/ 168 h 195"/>
                  <a:gd name="T32" fmla="*/ 106 w 165"/>
                  <a:gd name="T33" fmla="*/ 140 h 195"/>
                  <a:gd name="T34" fmla="*/ 113 w 165"/>
                  <a:gd name="T35" fmla="*/ 138 h 195"/>
                  <a:gd name="T36" fmla="*/ 115 w 165"/>
                  <a:gd name="T37" fmla="*/ 125 h 195"/>
                  <a:gd name="T38" fmla="*/ 122 w 165"/>
                  <a:gd name="T39" fmla="*/ 119 h 195"/>
                  <a:gd name="T40" fmla="*/ 130 w 165"/>
                  <a:gd name="T41" fmla="*/ 111 h 195"/>
                  <a:gd name="T42" fmla="*/ 140 w 165"/>
                  <a:gd name="T43" fmla="*/ 107 h 195"/>
                  <a:gd name="T44" fmla="*/ 150 w 165"/>
                  <a:gd name="T45" fmla="*/ 101 h 195"/>
                  <a:gd name="T46" fmla="*/ 154 w 165"/>
                  <a:gd name="T47" fmla="*/ 98 h 195"/>
                  <a:gd name="T48" fmla="*/ 161 w 165"/>
                  <a:gd name="T49" fmla="*/ 96 h 195"/>
                  <a:gd name="T50" fmla="*/ 163 w 165"/>
                  <a:gd name="T51" fmla="*/ 89 h 195"/>
                  <a:gd name="T52" fmla="*/ 156 w 165"/>
                  <a:gd name="T53" fmla="*/ 84 h 195"/>
                  <a:gd name="T54" fmla="*/ 150 w 165"/>
                  <a:gd name="T55" fmla="*/ 84 h 195"/>
                  <a:gd name="T56" fmla="*/ 145 w 165"/>
                  <a:gd name="T57" fmla="*/ 81 h 195"/>
                  <a:gd name="T58" fmla="*/ 144 w 165"/>
                  <a:gd name="T59" fmla="*/ 69 h 195"/>
                  <a:gd name="T60" fmla="*/ 142 w 165"/>
                  <a:gd name="T61" fmla="*/ 63 h 195"/>
                  <a:gd name="T62" fmla="*/ 138 w 165"/>
                  <a:gd name="T63" fmla="*/ 58 h 195"/>
                  <a:gd name="T64" fmla="*/ 134 w 165"/>
                  <a:gd name="T65" fmla="*/ 54 h 195"/>
                  <a:gd name="T66" fmla="*/ 129 w 165"/>
                  <a:gd name="T67" fmla="*/ 43 h 195"/>
                  <a:gd name="T68" fmla="*/ 122 w 165"/>
                  <a:gd name="T69" fmla="*/ 37 h 195"/>
                  <a:gd name="T70" fmla="*/ 117 w 165"/>
                  <a:gd name="T71" fmla="*/ 39 h 195"/>
                  <a:gd name="T72" fmla="*/ 114 w 165"/>
                  <a:gd name="T73" fmla="*/ 37 h 195"/>
                  <a:gd name="T74" fmla="*/ 109 w 165"/>
                  <a:gd name="T75" fmla="*/ 30 h 195"/>
                  <a:gd name="T76" fmla="*/ 102 w 165"/>
                  <a:gd name="T77" fmla="*/ 16 h 195"/>
                  <a:gd name="T78" fmla="*/ 98 w 165"/>
                  <a:gd name="T79" fmla="*/ 11 h 195"/>
                  <a:gd name="T80" fmla="*/ 94 w 165"/>
                  <a:gd name="T81" fmla="*/ 6 h 195"/>
                  <a:gd name="T82" fmla="*/ 86 w 165"/>
                  <a:gd name="T83" fmla="*/ 2 h 195"/>
                  <a:gd name="T84" fmla="*/ 84 w 165"/>
                  <a:gd name="T85" fmla="*/ 6 h 195"/>
                  <a:gd name="T86" fmla="*/ 78 w 165"/>
                  <a:gd name="T87" fmla="*/ 4 h 195"/>
                  <a:gd name="T88" fmla="*/ 75 w 165"/>
                  <a:gd name="T89" fmla="*/ 8 h 195"/>
                  <a:gd name="T90" fmla="*/ 72 w 165"/>
                  <a:gd name="T91" fmla="*/ 10 h 195"/>
                  <a:gd name="T92" fmla="*/ 19 w 165"/>
                  <a:gd name="T93" fmla="*/ 12 h 195"/>
                  <a:gd name="T94" fmla="*/ 0 w 165"/>
                  <a:gd name="T95" fmla="*/ 159 h 1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5" h="195">
                    <a:moveTo>
                      <a:pt x="0" y="159"/>
                    </a:moveTo>
                    <a:lnTo>
                      <a:pt x="1" y="159"/>
                    </a:lnTo>
                    <a:lnTo>
                      <a:pt x="4" y="160"/>
                    </a:lnTo>
                    <a:lnTo>
                      <a:pt x="8" y="164"/>
                    </a:lnTo>
                    <a:lnTo>
                      <a:pt x="9" y="167"/>
                    </a:lnTo>
                    <a:lnTo>
                      <a:pt x="10" y="170"/>
                    </a:lnTo>
                    <a:lnTo>
                      <a:pt x="13" y="175"/>
                    </a:lnTo>
                    <a:lnTo>
                      <a:pt x="13" y="178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3" y="194"/>
                    </a:lnTo>
                    <a:lnTo>
                      <a:pt x="14" y="195"/>
                    </a:lnTo>
                    <a:lnTo>
                      <a:pt x="16" y="195"/>
                    </a:lnTo>
                    <a:lnTo>
                      <a:pt x="19" y="194"/>
                    </a:lnTo>
                    <a:lnTo>
                      <a:pt x="20" y="193"/>
                    </a:lnTo>
                    <a:lnTo>
                      <a:pt x="21" y="191"/>
                    </a:lnTo>
                    <a:lnTo>
                      <a:pt x="24" y="191"/>
                    </a:lnTo>
                    <a:lnTo>
                      <a:pt x="29" y="190"/>
                    </a:lnTo>
                    <a:lnTo>
                      <a:pt x="35" y="187"/>
                    </a:lnTo>
                    <a:lnTo>
                      <a:pt x="40" y="185"/>
                    </a:lnTo>
                    <a:lnTo>
                      <a:pt x="48" y="179"/>
                    </a:lnTo>
                    <a:lnTo>
                      <a:pt x="55" y="175"/>
                    </a:lnTo>
                    <a:lnTo>
                      <a:pt x="56" y="174"/>
                    </a:lnTo>
                    <a:lnTo>
                      <a:pt x="58" y="171"/>
                    </a:lnTo>
                    <a:lnTo>
                      <a:pt x="58" y="168"/>
                    </a:lnTo>
                    <a:lnTo>
                      <a:pt x="58" y="167"/>
                    </a:lnTo>
                    <a:lnTo>
                      <a:pt x="58" y="166"/>
                    </a:lnTo>
                    <a:lnTo>
                      <a:pt x="59" y="164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7" y="162"/>
                    </a:lnTo>
                    <a:lnTo>
                      <a:pt x="68" y="164"/>
                    </a:lnTo>
                    <a:lnTo>
                      <a:pt x="70" y="166"/>
                    </a:lnTo>
                    <a:lnTo>
                      <a:pt x="71" y="166"/>
                    </a:lnTo>
                    <a:lnTo>
                      <a:pt x="72" y="166"/>
                    </a:lnTo>
                    <a:lnTo>
                      <a:pt x="75" y="164"/>
                    </a:lnTo>
                    <a:lnTo>
                      <a:pt x="76" y="164"/>
                    </a:lnTo>
                    <a:lnTo>
                      <a:pt x="79" y="166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7" y="167"/>
                    </a:lnTo>
                    <a:lnTo>
                      <a:pt x="90" y="166"/>
                    </a:lnTo>
                    <a:lnTo>
                      <a:pt x="91" y="166"/>
                    </a:lnTo>
                    <a:lnTo>
                      <a:pt x="93" y="167"/>
                    </a:lnTo>
                    <a:lnTo>
                      <a:pt x="98" y="170"/>
                    </a:lnTo>
                    <a:lnTo>
                      <a:pt x="101" y="168"/>
                    </a:lnTo>
                    <a:lnTo>
                      <a:pt x="101" y="167"/>
                    </a:lnTo>
                    <a:lnTo>
                      <a:pt x="102" y="143"/>
                    </a:lnTo>
                    <a:lnTo>
                      <a:pt x="106" y="140"/>
                    </a:lnTo>
                    <a:lnTo>
                      <a:pt x="109" y="139"/>
                    </a:lnTo>
                    <a:lnTo>
                      <a:pt x="111" y="139"/>
                    </a:lnTo>
                    <a:lnTo>
                      <a:pt x="113" y="138"/>
                    </a:lnTo>
                    <a:lnTo>
                      <a:pt x="113" y="136"/>
                    </a:lnTo>
                    <a:lnTo>
                      <a:pt x="114" y="131"/>
                    </a:lnTo>
                    <a:lnTo>
                      <a:pt x="115" y="125"/>
                    </a:lnTo>
                    <a:lnTo>
                      <a:pt x="117" y="123"/>
                    </a:lnTo>
                    <a:lnTo>
                      <a:pt x="118" y="121"/>
                    </a:lnTo>
                    <a:lnTo>
                      <a:pt x="122" y="119"/>
                    </a:lnTo>
                    <a:lnTo>
                      <a:pt x="125" y="115"/>
                    </a:lnTo>
                    <a:lnTo>
                      <a:pt x="128" y="112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6" y="108"/>
                    </a:lnTo>
                    <a:lnTo>
                      <a:pt x="140" y="107"/>
                    </a:lnTo>
                    <a:lnTo>
                      <a:pt x="144" y="104"/>
                    </a:lnTo>
                    <a:lnTo>
                      <a:pt x="148" y="103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4" y="98"/>
                    </a:lnTo>
                    <a:lnTo>
                      <a:pt x="157" y="98"/>
                    </a:lnTo>
                    <a:lnTo>
                      <a:pt x="160" y="97"/>
                    </a:lnTo>
                    <a:lnTo>
                      <a:pt x="161" y="96"/>
                    </a:lnTo>
                    <a:lnTo>
                      <a:pt x="163" y="94"/>
                    </a:lnTo>
                    <a:lnTo>
                      <a:pt x="165" y="90"/>
                    </a:lnTo>
                    <a:lnTo>
                      <a:pt x="163" y="89"/>
                    </a:lnTo>
                    <a:lnTo>
                      <a:pt x="160" y="88"/>
                    </a:lnTo>
                    <a:lnTo>
                      <a:pt x="157" y="85"/>
                    </a:lnTo>
                    <a:lnTo>
                      <a:pt x="156" y="84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0" y="84"/>
                    </a:lnTo>
                    <a:lnTo>
                      <a:pt x="148" y="82"/>
                    </a:lnTo>
                    <a:lnTo>
                      <a:pt x="146" y="81"/>
                    </a:lnTo>
                    <a:lnTo>
                      <a:pt x="145" y="81"/>
                    </a:lnTo>
                    <a:lnTo>
                      <a:pt x="144" y="78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5" y="66"/>
                    </a:lnTo>
                    <a:lnTo>
                      <a:pt x="145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38" y="61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7"/>
                    </a:lnTo>
                    <a:lnTo>
                      <a:pt x="134" y="54"/>
                    </a:lnTo>
                    <a:lnTo>
                      <a:pt x="133" y="49"/>
                    </a:lnTo>
                    <a:lnTo>
                      <a:pt x="133" y="46"/>
                    </a:lnTo>
                    <a:lnTo>
                      <a:pt x="129" y="43"/>
                    </a:lnTo>
                    <a:lnTo>
                      <a:pt x="125" y="41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1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4" y="37"/>
                    </a:lnTo>
                    <a:lnTo>
                      <a:pt x="114" y="34"/>
                    </a:lnTo>
                    <a:lnTo>
                      <a:pt x="111" y="33"/>
                    </a:lnTo>
                    <a:lnTo>
                      <a:pt x="109" y="30"/>
                    </a:lnTo>
                    <a:lnTo>
                      <a:pt x="106" y="26"/>
                    </a:lnTo>
                    <a:lnTo>
                      <a:pt x="102" y="20"/>
                    </a:lnTo>
                    <a:lnTo>
                      <a:pt x="102" y="16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98" y="11"/>
                    </a:lnTo>
                    <a:lnTo>
                      <a:pt x="97" y="11"/>
                    </a:lnTo>
                    <a:lnTo>
                      <a:pt x="95" y="10"/>
                    </a:lnTo>
                    <a:lnTo>
                      <a:pt x="94" y="6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3" y="7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32" y="12"/>
                    </a:lnTo>
                    <a:lnTo>
                      <a:pt x="19" y="12"/>
                    </a:lnTo>
                    <a:lnTo>
                      <a:pt x="19" y="82"/>
                    </a:lnTo>
                    <a:lnTo>
                      <a:pt x="0" y="8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333"/>
              <p:cNvSpPr>
                <a:spLocks/>
              </p:cNvSpPr>
              <p:nvPr/>
            </p:nvSpPr>
            <p:spPr bwMode="auto">
              <a:xfrm>
                <a:off x="2885" y="1767"/>
                <a:ext cx="68" cy="69"/>
              </a:xfrm>
              <a:custGeom>
                <a:avLst/>
                <a:gdLst>
                  <a:gd name="T0" fmla="*/ 48 w 68"/>
                  <a:gd name="T1" fmla="*/ 66 h 69"/>
                  <a:gd name="T2" fmla="*/ 46 w 68"/>
                  <a:gd name="T3" fmla="*/ 61 h 69"/>
                  <a:gd name="T4" fmla="*/ 46 w 68"/>
                  <a:gd name="T5" fmla="*/ 57 h 69"/>
                  <a:gd name="T6" fmla="*/ 48 w 68"/>
                  <a:gd name="T7" fmla="*/ 53 h 69"/>
                  <a:gd name="T8" fmla="*/ 52 w 68"/>
                  <a:gd name="T9" fmla="*/ 52 h 69"/>
                  <a:gd name="T10" fmla="*/ 56 w 68"/>
                  <a:gd name="T11" fmla="*/ 49 h 69"/>
                  <a:gd name="T12" fmla="*/ 60 w 68"/>
                  <a:gd name="T13" fmla="*/ 44 h 69"/>
                  <a:gd name="T14" fmla="*/ 64 w 68"/>
                  <a:gd name="T15" fmla="*/ 42 h 69"/>
                  <a:gd name="T16" fmla="*/ 66 w 68"/>
                  <a:gd name="T17" fmla="*/ 41 h 69"/>
                  <a:gd name="T18" fmla="*/ 66 w 68"/>
                  <a:gd name="T19" fmla="*/ 38 h 69"/>
                  <a:gd name="T20" fmla="*/ 60 w 68"/>
                  <a:gd name="T21" fmla="*/ 34 h 69"/>
                  <a:gd name="T22" fmla="*/ 58 w 68"/>
                  <a:gd name="T23" fmla="*/ 33 h 69"/>
                  <a:gd name="T24" fmla="*/ 62 w 68"/>
                  <a:gd name="T25" fmla="*/ 30 h 69"/>
                  <a:gd name="T26" fmla="*/ 65 w 68"/>
                  <a:gd name="T27" fmla="*/ 29 h 69"/>
                  <a:gd name="T28" fmla="*/ 65 w 68"/>
                  <a:gd name="T29" fmla="*/ 26 h 69"/>
                  <a:gd name="T30" fmla="*/ 61 w 68"/>
                  <a:gd name="T31" fmla="*/ 23 h 69"/>
                  <a:gd name="T32" fmla="*/ 61 w 68"/>
                  <a:gd name="T33" fmla="*/ 18 h 69"/>
                  <a:gd name="T34" fmla="*/ 60 w 68"/>
                  <a:gd name="T35" fmla="*/ 15 h 69"/>
                  <a:gd name="T36" fmla="*/ 49 w 68"/>
                  <a:gd name="T37" fmla="*/ 15 h 69"/>
                  <a:gd name="T38" fmla="*/ 46 w 68"/>
                  <a:gd name="T39" fmla="*/ 13 h 69"/>
                  <a:gd name="T40" fmla="*/ 45 w 68"/>
                  <a:gd name="T41" fmla="*/ 10 h 69"/>
                  <a:gd name="T42" fmla="*/ 41 w 68"/>
                  <a:gd name="T43" fmla="*/ 9 h 69"/>
                  <a:gd name="T44" fmla="*/ 35 w 68"/>
                  <a:gd name="T45" fmla="*/ 6 h 69"/>
                  <a:gd name="T46" fmla="*/ 31 w 68"/>
                  <a:gd name="T47" fmla="*/ 6 h 69"/>
                  <a:gd name="T48" fmla="*/ 23 w 68"/>
                  <a:gd name="T49" fmla="*/ 10 h 69"/>
                  <a:gd name="T50" fmla="*/ 19 w 68"/>
                  <a:gd name="T51" fmla="*/ 10 h 69"/>
                  <a:gd name="T52" fmla="*/ 17 w 68"/>
                  <a:gd name="T53" fmla="*/ 6 h 69"/>
                  <a:gd name="T54" fmla="*/ 14 w 68"/>
                  <a:gd name="T55" fmla="*/ 6 h 69"/>
                  <a:gd name="T56" fmla="*/ 11 w 68"/>
                  <a:gd name="T57" fmla="*/ 7 h 69"/>
                  <a:gd name="T58" fmla="*/ 7 w 68"/>
                  <a:gd name="T59" fmla="*/ 2 h 69"/>
                  <a:gd name="T60" fmla="*/ 3 w 68"/>
                  <a:gd name="T61" fmla="*/ 0 h 69"/>
                  <a:gd name="T62" fmla="*/ 0 w 68"/>
                  <a:gd name="T63" fmla="*/ 3 h 69"/>
                  <a:gd name="T64" fmla="*/ 0 w 68"/>
                  <a:gd name="T65" fmla="*/ 9 h 69"/>
                  <a:gd name="T66" fmla="*/ 6 w 68"/>
                  <a:gd name="T67" fmla="*/ 15 h 69"/>
                  <a:gd name="T68" fmla="*/ 10 w 68"/>
                  <a:gd name="T69" fmla="*/ 22 h 69"/>
                  <a:gd name="T70" fmla="*/ 10 w 68"/>
                  <a:gd name="T71" fmla="*/ 27 h 69"/>
                  <a:gd name="T72" fmla="*/ 10 w 68"/>
                  <a:gd name="T73" fmla="*/ 30 h 69"/>
                  <a:gd name="T74" fmla="*/ 26 w 68"/>
                  <a:gd name="T75" fmla="*/ 48 h 69"/>
                  <a:gd name="T76" fmla="*/ 31 w 68"/>
                  <a:gd name="T77" fmla="*/ 56 h 69"/>
                  <a:gd name="T78" fmla="*/ 31 w 68"/>
                  <a:gd name="T79" fmla="*/ 58 h 69"/>
                  <a:gd name="T80" fmla="*/ 37 w 68"/>
                  <a:gd name="T81" fmla="*/ 60 h 69"/>
                  <a:gd name="T82" fmla="*/ 43 w 68"/>
                  <a:gd name="T83" fmla="*/ 64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8" h="69">
                    <a:moveTo>
                      <a:pt x="48" y="69"/>
                    </a:moveTo>
                    <a:lnTo>
                      <a:pt x="48" y="66"/>
                    </a:lnTo>
                    <a:lnTo>
                      <a:pt x="48" y="65"/>
                    </a:lnTo>
                    <a:lnTo>
                      <a:pt x="46" y="61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7" y="48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2" y="37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60" y="31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5" y="29"/>
                    </a:lnTo>
                    <a:lnTo>
                      <a:pt x="66" y="27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" y="15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7" y="39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3" y="64"/>
                    </a:lnTo>
                    <a:lnTo>
                      <a:pt x="48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2632" y="2486"/>
                <a:ext cx="47" cy="140"/>
              </a:xfrm>
              <a:custGeom>
                <a:avLst/>
                <a:gdLst>
                  <a:gd name="T0" fmla="*/ 26 w 47"/>
                  <a:gd name="T1" fmla="*/ 136 h 140"/>
                  <a:gd name="T2" fmla="*/ 34 w 47"/>
                  <a:gd name="T3" fmla="*/ 130 h 140"/>
                  <a:gd name="T4" fmla="*/ 35 w 47"/>
                  <a:gd name="T5" fmla="*/ 115 h 140"/>
                  <a:gd name="T6" fmla="*/ 33 w 47"/>
                  <a:gd name="T7" fmla="*/ 108 h 140"/>
                  <a:gd name="T8" fmla="*/ 31 w 47"/>
                  <a:gd name="T9" fmla="*/ 104 h 140"/>
                  <a:gd name="T10" fmla="*/ 34 w 47"/>
                  <a:gd name="T11" fmla="*/ 91 h 140"/>
                  <a:gd name="T12" fmla="*/ 33 w 47"/>
                  <a:gd name="T13" fmla="*/ 82 h 140"/>
                  <a:gd name="T14" fmla="*/ 33 w 47"/>
                  <a:gd name="T15" fmla="*/ 78 h 140"/>
                  <a:gd name="T16" fmla="*/ 37 w 47"/>
                  <a:gd name="T17" fmla="*/ 80 h 140"/>
                  <a:gd name="T18" fmla="*/ 39 w 47"/>
                  <a:gd name="T19" fmla="*/ 76 h 140"/>
                  <a:gd name="T20" fmla="*/ 37 w 47"/>
                  <a:gd name="T21" fmla="*/ 72 h 140"/>
                  <a:gd name="T22" fmla="*/ 39 w 47"/>
                  <a:gd name="T23" fmla="*/ 68 h 140"/>
                  <a:gd name="T24" fmla="*/ 42 w 47"/>
                  <a:gd name="T25" fmla="*/ 64 h 140"/>
                  <a:gd name="T26" fmla="*/ 42 w 47"/>
                  <a:gd name="T27" fmla="*/ 56 h 140"/>
                  <a:gd name="T28" fmla="*/ 43 w 47"/>
                  <a:gd name="T29" fmla="*/ 49 h 140"/>
                  <a:gd name="T30" fmla="*/ 47 w 47"/>
                  <a:gd name="T31" fmla="*/ 49 h 140"/>
                  <a:gd name="T32" fmla="*/ 46 w 47"/>
                  <a:gd name="T33" fmla="*/ 43 h 140"/>
                  <a:gd name="T34" fmla="*/ 46 w 47"/>
                  <a:gd name="T35" fmla="*/ 39 h 140"/>
                  <a:gd name="T36" fmla="*/ 47 w 47"/>
                  <a:gd name="T37" fmla="*/ 33 h 140"/>
                  <a:gd name="T38" fmla="*/ 45 w 47"/>
                  <a:gd name="T39" fmla="*/ 29 h 140"/>
                  <a:gd name="T40" fmla="*/ 41 w 47"/>
                  <a:gd name="T41" fmla="*/ 25 h 140"/>
                  <a:gd name="T42" fmla="*/ 42 w 47"/>
                  <a:gd name="T43" fmla="*/ 23 h 140"/>
                  <a:gd name="T44" fmla="*/ 43 w 47"/>
                  <a:gd name="T45" fmla="*/ 17 h 140"/>
                  <a:gd name="T46" fmla="*/ 33 w 47"/>
                  <a:gd name="T47" fmla="*/ 8 h 140"/>
                  <a:gd name="T48" fmla="*/ 33 w 47"/>
                  <a:gd name="T49" fmla="*/ 6 h 140"/>
                  <a:gd name="T50" fmla="*/ 30 w 47"/>
                  <a:gd name="T51" fmla="*/ 3 h 140"/>
                  <a:gd name="T52" fmla="*/ 25 w 47"/>
                  <a:gd name="T53" fmla="*/ 0 h 140"/>
                  <a:gd name="T54" fmla="*/ 17 w 47"/>
                  <a:gd name="T55" fmla="*/ 10 h 140"/>
                  <a:gd name="T56" fmla="*/ 17 w 47"/>
                  <a:gd name="T57" fmla="*/ 14 h 140"/>
                  <a:gd name="T58" fmla="*/ 10 w 47"/>
                  <a:gd name="T59" fmla="*/ 18 h 140"/>
                  <a:gd name="T60" fmla="*/ 8 w 47"/>
                  <a:gd name="T61" fmla="*/ 22 h 140"/>
                  <a:gd name="T62" fmla="*/ 6 w 47"/>
                  <a:gd name="T63" fmla="*/ 25 h 140"/>
                  <a:gd name="T64" fmla="*/ 0 w 47"/>
                  <a:gd name="T65" fmla="*/ 42 h 140"/>
                  <a:gd name="T66" fmla="*/ 14 w 47"/>
                  <a:gd name="T67" fmla="*/ 49 h 140"/>
                  <a:gd name="T68" fmla="*/ 14 w 47"/>
                  <a:gd name="T69" fmla="*/ 57 h 140"/>
                  <a:gd name="T70" fmla="*/ 14 w 47"/>
                  <a:gd name="T71" fmla="*/ 62 h 140"/>
                  <a:gd name="T72" fmla="*/ 17 w 47"/>
                  <a:gd name="T73" fmla="*/ 69 h 140"/>
                  <a:gd name="T74" fmla="*/ 15 w 47"/>
                  <a:gd name="T75" fmla="*/ 78 h 140"/>
                  <a:gd name="T76" fmla="*/ 14 w 47"/>
                  <a:gd name="T77" fmla="*/ 87 h 140"/>
                  <a:gd name="T78" fmla="*/ 15 w 47"/>
                  <a:gd name="T79" fmla="*/ 93 h 140"/>
                  <a:gd name="T80" fmla="*/ 15 w 47"/>
                  <a:gd name="T81" fmla="*/ 103 h 140"/>
                  <a:gd name="T82" fmla="*/ 14 w 47"/>
                  <a:gd name="T83" fmla="*/ 111 h 140"/>
                  <a:gd name="T84" fmla="*/ 14 w 47"/>
                  <a:gd name="T85" fmla="*/ 119 h 140"/>
                  <a:gd name="T86" fmla="*/ 14 w 47"/>
                  <a:gd name="T87" fmla="*/ 130 h 140"/>
                  <a:gd name="T88" fmla="*/ 17 w 47"/>
                  <a:gd name="T89" fmla="*/ 134 h 140"/>
                  <a:gd name="T90" fmla="*/ 18 w 47"/>
                  <a:gd name="T91" fmla="*/ 140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" h="140">
                    <a:moveTo>
                      <a:pt x="19" y="139"/>
                    </a:moveTo>
                    <a:lnTo>
                      <a:pt x="26" y="136"/>
                    </a:lnTo>
                    <a:lnTo>
                      <a:pt x="33" y="135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5" y="115"/>
                    </a:lnTo>
                    <a:lnTo>
                      <a:pt x="34" y="111"/>
                    </a:lnTo>
                    <a:lnTo>
                      <a:pt x="33" y="108"/>
                    </a:lnTo>
                    <a:lnTo>
                      <a:pt x="31" y="107"/>
                    </a:lnTo>
                    <a:lnTo>
                      <a:pt x="31" y="104"/>
                    </a:lnTo>
                    <a:lnTo>
                      <a:pt x="33" y="97"/>
                    </a:lnTo>
                    <a:lnTo>
                      <a:pt x="34" y="91"/>
                    </a:lnTo>
                    <a:lnTo>
                      <a:pt x="34" y="85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8" y="78"/>
                    </a:lnTo>
                    <a:lnTo>
                      <a:pt x="39" y="76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9" y="68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2" y="50"/>
                    </a:lnTo>
                    <a:lnTo>
                      <a:pt x="43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6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1"/>
                    </a:lnTo>
                    <a:lnTo>
                      <a:pt x="43" y="17"/>
                    </a:lnTo>
                    <a:lnTo>
                      <a:pt x="42" y="12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5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42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5" y="66"/>
                    </a:lnTo>
                    <a:lnTo>
                      <a:pt x="17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4" y="82"/>
                    </a:lnTo>
                    <a:lnTo>
                      <a:pt x="14" y="87"/>
                    </a:lnTo>
                    <a:lnTo>
                      <a:pt x="15" y="89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4" y="107"/>
                    </a:lnTo>
                    <a:lnTo>
                      <a:pt x="14" y="111"/>
                    </a:lnTo>
                    <a:lnTo>
                      <a:pt x="12" y="113"/>
                    </a:lnTo>
                    <a:lnTo>
                      <a:pt x="14" y="119"/>
                    </a:lnTo>
                    <a:lnTo>
                      <a:pt x="14" y="126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7" y="134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335"/>
              <p:cNvSpPr>
                <a:spLocks/>
              </p:cNvSpPr>
              <p:nvPr/>
            </p:nvSpPr>
            <p:spPr bwMode="auto">
              <a:xfrm>
                <a:off x="3033" y="1485"/>
                <a:ext cx="126" cy="116"/>
              </a:xfrm>
              <a:custGeom>
                <a:avLst/>
                <a:gdLst>
                  <a:gd name="T0" fmla="*/ 45 w 126"/>
                  <a:gd name="T1" fmla="*/ 16 h 116"/>
                  <a:gd name="T2" fmla="*/ 52 w 126"/>
                  <a:gd name="T3" fmla="*/ 19 h 116"/>
                  <a:gd name="T4" fmla="*/ 54 w 126"/>
                  <a:gd name="T5" fmla="*/ 16 h 116"/>
                  <a:gd name="T6" fmla="*/ 57 w 126"/>
                  <a:gd name="T7" fmla="*/ 2 h 116"/>
                  <a:gd name="T8" fmla="*/ 64 w 126"/>
                  <a:gd name="T9" fmla="*/ 2 h 116"/>
                  <a:gd name="T10" fmla="*/ 70 w 126"/>
                  <a:gd name="T11" fmla="*/ 0 h 116"/>
                  <a:gd name="T12" fmla="*/ 73 w 126"/>
                  <a:gd name="T13" fmla="*/ 5 h 116"/>
                  <a:gd name="T14" fmla="*/ 79 w 126"/>
                  <a:gd name="T15" fmla="*/ 4 h 116"/>
                  <a:gd name="T16" fmla="*/ 91 w 126"/>
                  <a:gd name="T17" fmla="*/ 5 h 116"/>
                  <a:gd name="T18" fmla="*/ 100 w 126"/>
                  <a:gd name="T19" fmla="*/ 12 h 116"/>
                  <a:gd name="T20" fmla="*/ 104 w 126"/>
                  <a:gd name="T21" fmla="*/ 15 h 116"/>
                  <a:gd name="T22" fmla="*/ 107 w 126"/>
                  <a:gd name="T23" fmla="*/ 20 h 116"/>
                  <a:gd name="T24" fmla="*/ 110 w 126"/>
                  <a:gd name="T25" fmla="*/ 29 h 116"/>
                  <a:gd name="T26" fmla="*/ 111 w 126"/>
                  <a:gd name="T27" fmla="*/ 44 h 116"/>
                  <a:gd name="T28" fmla="*/ 119 w 126"/>
                  <a:gd name="T29" fmla="*/ 52 h 116"/>
                  <a:gd name="T30" fmla="*/ 126 w 126"/>
                  <a:gd name="T31" fmla="*/ 62 h 116"/>
                  <a:gd name="T32" fmla="*/ 124 w 126"/>
                  <a:gd name="T33" fmla="*/ 70 h 116"/>
                  <a:gd name="T34" fmla="*/ 120 w 126"/>
                  <a:gd name="T35" fmla="*/ 70 h 116"/>
                  <a:gd name="T36" fmla="*/ 115 w 126"/>
                  <a:gd name="T37" fmla="*/ 68 h 116"/>
                  <a:gd name="T38" fmla="*/ 112 w 126"/>
                  <a:gd name="T39" fmla="*/ 74 h 116"/>
                  <a:gd name="T40" fmla="*/ 118 w 126"/>
                  <a:gd name="T41" fmla="*/ 79 h 116"/>
                  <a:gd name="T42" fmla="*/ 119 w 126"/>
                  <a:gd name="T43" fmla="*/ 101 h 116"/>
                  <a:gd name="T44" fmla="*/ 108 w 126"/>
                  <a:gd name="T45" fmla="*/ 103 h 116"/>
                  <a:gd name="T46" fmla="*/ 107 w 126"/>
                  <a:gd name="T47" fmla="*/ 113 h 116"/>
                  <a:gd name="T48" fmla="*/ 95 w 126"/>
                  <a:gd name="T49" fmla="*/ 113 h 116"/>
                  <a:gd name="T50" fmla="*/ 85 w 126"/>
                  <a:gd name="T51" fmla="*/ 111 h 116"/>
                  <a:gd name="T52" fmla="*/ 80 w 126"/>
                  <a:gd name="T53" fmla="*/ 113 h 116"/>
                  <a:gd name="T54" fmla="*/ 75 w 126"/>
                  <a:gd name="T55" fmla="*/ 111 h 116"/>
                  <a:gd name="T56" fmla="*/ 70 w 126"/>
                  <a:gd name="T57" fmla="*/ 116 h 116"/>
                  <a:gd name="T58" fmla="*/ 62 w 126"/>
                  <a:gd name="T59" fmla="*/ 111 h 116"/>
                  <a:gd name="T60" fmla="*/ 40 w 126"/>
                  <a:gd name="T61" fmla="*/ 110 h 116"/>
                  <a:gd name="T62" fmla="*/ 18 w 126"/>
                  <a:gd name="T63" fmla="*/ 109 h 116"/>
                  <a:gd name="T64" fmla="*/ 14 w 126"/>
                  <a:gd name="T65" fmla="*/ 114 h 116"/>
                  <a:gd name="T66" fmla="*/ 11 w 126"/>
                  <a:gd name="T67" fmla="*/ 113 h 116"/>
                  <a:gd name="T68" fmla="*/ 6 w 126"/>
                  <a:gd name="T69" fmla="*/ 109 h 116"/>
                  <a:gd name="T70" fmla="*/ 2 w 126"/>
                  <a:gd name="T71" fmla="*/ 98 h 116"/>
                  <a:gd name="T72" fmla="*/ 7 w 126"/>
                  <a:gd name="T73" fmla="*/ 86 h 116"/>
                  <a:gd name="T74" fmla="*/ 3 w 126"/>
                  <a:gd name="T75" fmla="*/ 79 h 116"/>
                  <a:gd name="T76" fmla="*/ 9 w 126"/>
                  <a:gd name="T77" fmla="*/ 66 h 116"/>
                  <a:gd name="T78" fmla="*/ 21 w 126"/>
                  <a:gd name="T79" fmla="*/ 63 h 116"/>
                  <a:gd name="T80" fmla="*/ 29 w 126"/>
                  <a:gd name="T81" fmla="*/ 56 h 116"/>
                  <a:gd name="T82" fmla="*/ 29 w 126"/>
                  <a:gd name="T83" fmla="*/ 44 h 116"/>
                  <a:gd name="T84" fmla="*/ 34 w 126"/>
                  <a:gd name="T85" fmla="*/ 33 h 116"/>
                  <a:gd name="T86" fmla="*/ 37 w 126"/>
                  <a:gd name="T87" fmla="*/ 27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6" h="116">
                    <a:moveTo>
                      <a:pt x="37" y="24"/>
                    </a:moveTo>
                    <a:lnTo>
                      <a:pt x="41" y="19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6" y="6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2"/>
                    </a:lnTo>
                    <a:lnTo>
                      <a:pt x="73" y="5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9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91" y="5"/>
                    </a:lnTo>
                    <a:lnTo>
                      <a:pt x="97" y="6"/>
                    </a:lnTo>
                    <a:lnTo>
                      <a:pt x="100" y="9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1" y="15"/>
                    </a:lnTo>
                    <a:lnTo>
                      <a:pt x="104" y="15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7" y="24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1" y="43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9" y="52"/>
                    </a:lnTo>
                    <a:lnTo>
                      <a:pt x="122" y="54"/>
                    </a:lnTo>
                    <a:lnTo>
                      <a:pt x="123" y="58"/>
                    </a:lnTo>
                    <a:lnTo>
                      <a:pt x="126" y="62"/>
                    </a:lnTo>
                    <a:lnTo>
                      <a:pt x="126" y="66"/>
                    </a:lnTo>
                    <a:lnTo>
                      <a:pt x="126" y="68"/>
                    </a:lnTo>
                    <a:lnTo>
                      <a:pt x="124" y="70"/>
                    </a:lnTo>
                    <a:lnTo>
                      <a:pt x="123" y="70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5" y="76"/>
                    </a:lnTo>
                    <a:lnTo>
                      <a:pt x="118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9" y="101"/>
                    </a:lnTo>
                    <a:lnTo>
                      <a:pt x="112" y="102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7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95" y="113"/>
                    </a:lnTo>
                    <a:lnTo>
                      <a:pt x="88" y="113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84" y="111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79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3" y="110"/>
                    </a:lnTo>
                    <a:lnTo>
                      <a:pt x="72" y="114"/>
                    </a:lnTo>
                    <a:lnTo>
                      <a:pt x="70" y="116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2" y="111"/>
                    </a:lnTo>
                    <a:lnTo>
                      <a:pt x="56" y="111"/>
                    </a:lnTo>
                    <a:lnTo>
                      <a:pt x="49" y="111"/>
                    </a:lnTo>
                    <a:lnTo>
                      <a:pt x="40" y="110"/>
                    </a:lnTo>
                    <a:lnTo>
                      <a:pt x="30" y="109"/>
                    </a:lnTo>
                    <a:lnTo>
                      <a:pt x="22" y="109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5" y="113"/>
                    </a:lnTo>
                    <a:lnTo>
                      <a:pt x="14" y="114"/>
                    </a:lnTo>
                    <a:lnTo>
                      <a:pt x="14" y="116"/>
                    </a:lnTo>
                    <a:lnTo>
                      <a:pt x="13" y="114"/>
                    </a:lnTo>
                    <a:lnTo>
                      <a:pt x="11" y="113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6" y="109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2" y="98"/>
                    </a:lnTo>
                    <a:lnTo>
                      <a:pt x="3" y="94"/>
                    </a:lnTo>
                    <a:lnTo>
                      <a:pt x="6" y="90"/>
                    </a:lnTo>
                    <a:lnTo>
                      <a:pt x="7" y="8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9" y="66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7" y="59"/>
                    </a:lnTo>
                    <a:lnTo>
                      <a:pt x="29" y="56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1" y="36"/>
                    </a:lnTo>
                    <a:lnTo>
                      <a:pt x="34" y="33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2658" y="1613"/>
                <a:ext cx="66" cy="43"/>
              </a:xfrm>
              <a:custGeom>
                <a:avLst/>
                <a:gdLst>
                  <a:gd name="T0" fmla="*/ 4 w 66"/>
                  <a:gd name="T1" fmla="*/ 8 h 43"/>
                  <a:gd name="T2" fmla="*/ 7 w 66"/>
                  <a:gd name="T3" fmla="*/ 9 h 43"/>
                  <a:gd name="T4" fmla="*/ 9 w 66"/>
                  <a:gd name="T5" fmla="*/ 17 h 43"/>
                  <a:gd name="T6" fmla="*/ 15 w 66"/>
                  <a:gd name="T7" fmla="*/ 20 h 43"/>
                  <a:gd name="T8" fmla="*/ 20 w 66"/>
                  <a:gd name="T9" fmla="*/ 25 h 43"/>
                  <a:gd name="T10" fmla="*/ 24 w 66"/>
                  <a:gd name="T11" fmla="*/ 24 h 43"/>
                  <a:gd name="T12" fmla="*/ 26 w 66"/>
                  <a:gd name="T13" fmla="*/ 28 h 43"/>
                  <a:gd name="T14" fmla="*/ 31 w 66"/>
                  <a:gd name="T15" fmla="*/ 33 h 43"/>
                  <a:gd name="T16" fmla="*/ 36 w 66"/>
                  <a:gd name="T17" fmla="*/ 36 h 43"/>
                  <a:gd name="T18" fmla="*/ 39 w 66"/>
                  <a:gd name="T19" fmla="*/ 36 h 43"/>
                  <a:gd name="T20" fmla="*/ 43 w 66"/>
                  <a:gd name="T21" fmla="*/ 33 h 43"/>
                  <a:gd name="T22" fmla="*/ 44 w 66"/>
                  <a:gd name="T23" fmla="*/ 36 h 43"/>
                  <a:gd name="T24" fmla="*/ 46 w 66"/>
                  <a:gd name="T25" fmla="*/ 43 h 43"/>
                  <a:gd name="T26" fmla="*/ 51 w 66"/>
                  <a:gd name="T27" fmla="*/ 43 h 43"/>
                  <a:gd name="T28" fmla="*/ 59 w 66"/>
                  <a:gd name="T29" fmla="*/ 41 h 43"/>
                  <a:gd name="T30" fmla="*/ 61 w 66"/>
                  <a:gd name="T31" fmla="*/ 39 h 43"/>
                  <a:gd name="T32" fmla="*/ 61 w 66"/>
                  <a:gd name="T33" fmla="*/ 35 h 43"/>
                  <a:gd name="T34" fmla="*/ 61 w 66"/>
                  <a:gd name="T35" fmla="*/ 32 h 43"/>
                  <a:gd name="T36" fmla="*/ 66 w 66"/>
                  <a:gd name="T37" fmla="*/ 27 h 43"/>
                  <a:gd name="T38" fmla="*/ 66 w 66"/>
                  <a:gd name="T39" fmla="*/ 23 h 43"/>
                  <a:gd name="T40" fmla="*/ 63 w 66"/>
                  <a:gd name="T41" fmla="*/ 20 h 43"/>
                  <a:gd name="T42" fmla="*/ 62 w 66"/>
                  <a:gd name="T43" fmla="*/ 17 h 43"/>
                  <a:gd name="T44" fmla="*/ 65 w 66"/>
                  <a:gd name="T45" fmla="*/ 14 h 43"/>
                  <a:gd name="T46" fmla="*/ 59 w 66"/>
                  <a:gd name="T47" fmla="*/ 12 h 43"/>
                  <a:gd name="T48" fmla="*/ 54 w 66"/>
                  <a:gd name="T49" fmla="*/ 10 h 43"/>
                  <a:gd name="T50" fmla="*/ 51 w 66"/>
                  <a:gd name="T51" fmla="*/ 8 h 43"/>
                  <a:gd name="T52" fmla="*/ 50 w 66"/>
                  <a:gd name="T53" fmla="*/ 4 h 43"/>
                  <a:gd name="T54" fmla="*/ 43 w 66"/>
                  <a:gd name="T55" fmla="*/ 4 h 43"/>
                  <a:gd name="T56" fmla="*/ 38 w 66"/>
                  <a:gd name="T57" fmla="*/ 6 h 43"/>
                  <a:gd name="T58" fmla="*/ 32 w 66"/>
                  <a:gd name="T59" fmla="*/ 8 h 43"/>
                  <a:gd name="T60" fmla="*/ 24 w 66"/>
                  <a:gd name="T61" fmla="*/ 5 h 43"/>
                  <a:gd name="T62" fmla="*/ 23 w 66"/>
                  <a:gd name="T63" fmla="*/ 1 h 43"/>
                  <a:gd name="T64" fmla="*/ 11 w 66"/>
                  <a:gd name="T65" fmla="*/ 1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" h="43">
                    <a:moveTo>
                      <a:pt x="0" y="4"/>
                    </a:moveTo>
                    <a:lnTo>
                      <a:pt x="4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7"/>
                    </a:lnTo>
                    <a:lnTo>
                      <a:pt x="12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8" y="31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2" y="35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2" y="43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5" y="32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5" y="14"/>
                    </a:lnTo>
                    <a:lnTo>
                      <a:pt x="62" y="13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2791" y="1668"/>
                <a:ext cx="117" cy="63"/>
              </a:xfrm>
              <a:custGeom>
                <a:avLst/>
                <a:gdLst>
                  <a:gd name="T0" fmla="*/ 3 w 117"/>
                  <a:gd name="T1" fmla="*/ 54 h 63"/>
                  <a:gd name="T2" fmla="*/ 0 w 117"/>
                  <a:gd name="T3" fmla="*/ 50 h 63"/>
                  <a:gd name="T4" fmla="*/ 3 w 117"/>
                  <a:gd name="T5" fmla="*/ 44 h 63"/>
                  <a:gd name="T6" fmla="*/ 7 w 117"/>
                  <a:gd name="T7" fmla="*/ 40 h 63"/>
                  <a:gd name="T8" fmla="*/ 14 w 117"/>
                  <a:gd name="T9" fmla="*/ 39 h 63"/>
                  <a:gd name="T10" fmla="*/ 20 w 117"/>
                  <a:gd name="T11" fmla="*/ 36 h 63"/>
                  <a:gd name="T12" fmla="*/ 22 w 117"/>
                  <a:gd name="T13" fmla="*/ 33 h 63"/>
                  <a:gd name="T14" fmla="*/ 24 w 117"/>
                  <a:gd name="T15" fmla="*/ 32 h 63"/>
                  <a:gd name="T16" fmla="*/ 28 w 117"/>
                  <a:gd name="T17" fmla="*/ 32 h 63"/>
                  <a:gd name="T18" fmla="*/ 35 w 117"/>
                  <a:gd name="T19" fmla="*/ 32 h 63"/>
                  <a:gd name="T20" fmla="*/ 39 w 117"/>
                  <a:gd name="T21" fmla="*/ 33 h 63"/>
                  <a:gd name="T22" fmla="*/ 43 w 117"/>
                  <a:gd name="T23" fmla="*/ 38 h 63"/>
                  <a:gd name="T24" fmla="*/ 46 w 117"/>
                  <a:gd name="T25" fmla="*/ 38 h 63"/>
                  <a:gd name="T26" fmla="*/ 46 w 117"/>
                  <a:gd name="T27" fmla="*/ 31 h 63"/>
                  <a:gd name="T28" fmla="*/ 43 w 117"/>
                  <a:gd name="T29" fmla="*/ 27 h 63"/>
                  <a:gd name="T30" fmla="*/ 41 w 117"/>
                  <a:gd name="T31" fmla="*/ 24 h 63"/>
                  <a:gd name="T32" fmla="*/ 45 w 117"/>
                  <a:gd name="T33" fmla="*/ 21 h 63"/>
                  <a:gd name="T34" fmla="*/ 50 w 117"/>
                  <a:gd name="T35" fmla="*/ 20 h 63"/>
                  <a:gd name="T36" fmla="*/ 54 w 117"/>
                  <a:gd name="T37" fmla="*/ 17 h 63"/>
                  <a:gd name="T38" fmla="*/ 54 w 117"/>
                  <a:gd name="T39" fmla="*/ 12 h 63"/>
                  <a:gd name="T40" fmla="*/ 57 w 117"/>
                  <a:gd name="T41" fmla="*/ 8 h 63"/>
                  <a:gd name="T42" fmla="*/ 66 w 117"/>
                  <a:gd name="T43" fmla="*/ 11 h 63"/>
                  <a:gd name="T44" fmla="*/ 70 w 117"/>
                  <a:gd name="T45" fmla="*/ 12 h 63"/>
                  <a:gd name="T46" fmla="*/ 73 w 117"/>
                  <a:gd name="T47" fmla="*/ 9 h 63"/>
                  <a:gd name="T48" fmla="*/ 77 w 117"/>
                  <a:gd name="T49" fmla="*/ 3 h 63"/>
                  <a:gd name="T50" fmla="*/ 84 w 117"/>
                  <a:gd name="T51" fmla="*/ 0 h 63"/>
                  <a:gd name="T52" fmla="*/ 89 w 117"/>
                  <a:gd name="T53" fmla="*/ 3 h 63"/>
                  <a:gd name="T54" fmla="*/ 96 w 117"/>
                  <a:gd name="T55" fmla="*/ 7 h 63"/>
                  <a:gd name="T56" fmla="*/ 101 w 117"/>
                  <a:gd name="T57" fmla="*/ 7 h 63"/>
                  <a:gd name="T58" fmla="*/ 113 w 117"/>
                  <a:gd name="T59" fmla="*/ 7 h 63"/>
                  <a:gd name="T60" fmla="*/ 111 w 117"/>
                  <a:gd name="T61" fmla="*/ 11 h 63"/>
                  <a:gd name="T62" fmla="*/ 111 w 117"/>
                  <a:gd name="T63" fmla="*/ 15 h 63"/>
                  <a:gd name="T64" fmla="*/ 113 w 117"/>
                  <a:gd name="T65" fmla="*/ 16 h 63"/>
                  <a:gd name="T66" fmla="*/ 116 w 117"/>
                  <a:gd name="T67" fmla="*/ 23 h 63"/>
                  <a:gd name="T68" fmla="*/ 113 w 117"/>
                  <a:gd name="T69" fmla="*/ 24 h 63"/>
                  <a:gd name="T70" fmla="*/ 113 w 117"/>
                  <a:gd name="T71" fmla="*/ 31 h 63"/>
                  <a:gd name="T72" fmla="*/ 113 w 117"/>
                  <a:gd name="T73" fmla="*/ 36 h 63"/>
                  <a:gd name="T74" fmla="*/ 112 w 117"/>
                  <a:gd name="T75" fmla="*/ 40 h 63"/>
                  <a:gd name="T76" fmla="*/ 109 w 117"/>
                  <a:gd name="T77" fmla="*/ 42 h 63"/>
                  <a:gd name="T78" fmla="*/ 107 w 117"/>
                  <a:gd name="T79" fmla="*/ 42 h 63"/>
                  <a:gd name="T80" fmla="*/ 104 w 117"/>
                  <a:gd name="T81" fmla="*/ 47 h 63"/>
                  <a:gd name="T82" fmla="*/ 96 w 117"/>
                  <a:gd name="T83" fmla="*/ 51 h 63"/>
                  <a:gd name="T84" fmla="*/ 92 w 117"/>
                  <a:gd name="T85" fmla="*/ 51 h 63"/>
                  <a:gd name="T86" fmla="*/ 84 w 117"/>
                  <a:gd name="T87" fmla="*/ 50 h 63"/>
                  <a:gd name="T88" fmla="*/ 80 w 117"/>
                  <a:gd name="T89" fmla="*/ 51 h 63"/>
                  <a:gd name="T90" fmla="*/ 76 w 117"/>
                  <a:gd name="T91" fmla="*/ 56 h 63"/>
                  <a:gd name="T92" fmla="*/ 70 w 117"/>
                  <a:gd name="T93" fmla="*/ 58 h 63"/>
                  <a:gd name="T94" fmla="*/ 62 w 117"/>
                  <a:gd name="T95" fmla="*/ 56 h 63"/>
                  <a:gd name="T96" fmla="*/ 59 w 117"/>
                  <a:gd name="T97" fmla="*/ 56 h 63"/>
                  <a:gd name="T98" fmla="*/ 59 w 117"/>
                  <a:gd name="T99" fmla="*/ 60 h 63"/>
                  <a:gd name="T100" fmla="*/ 57 w 117"/>
                  <a:gd name="T101" fmla="*/ 62 h 63"/>
                  <a:gd name="T102" fmla="*/ 53 w 117"/>
                  <a:gd name="T103" fmla="*/ 62 h 63"/>
                  <a:gd name="T104" fmla="*/ 41 w 117"/>
                  <a:gd name="T105" fmla="*/ 62 h 63"/>
                  <a:gd name="T106" fmla="*/ 35 w 117"/>
                  <a:gd name="T107" fmla="*/ 63 h 63"/>
                  <a:gd name="T108" fmla="*/ 33 w 117"/>
                  <a:gd name="T109" fmla="*/ 62 h 63"/>
                  <a:gd name="T110" fmla="*/ 30 w 117"/>
                  <a:gd name="T111" fmla="*/ 59 h 63"/>
                  <a:gd name="T112" fmla="*/ 23 w 117"/>
                  <a:gd name="T113" fmla="*/ 59 h 63"/>
                  <a:gd name="T114" fmla="*/ 15 w 117"/>
                  <a:gd name="T115" fmla="*/ 55 h 63"/>
                  <a:gd name="T116" fmla="*/ 15 w 117"/>
                  <a:gd name="T117" fmla="*/ 59 h 63"/>
                  <a:gd name="T118" fmla="*/ 11 w 117"/>
                  <a:gd name="T119" fmla="*/ 58 h 63"/>
                  <a:gd name="T120" fmla="*/ 6 w 117"/>
                  <a:gd name="T121" fmla="*/ 56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" h="63">
                    <a:moveTo>
                      <a:pt x="6" y="56"/>
                    </a:moveTo>
                    <a:lnTo>
                      <a:pt x="3" y="54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14" y="39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33" y="33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3"/>
                    </a:lnTo>
                    <a:lnTo>
                      <a:pt x="41" y="36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50" y="20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2"/>
                    </a:lnTo>
                    <a:lnTo>
                      <a:pt x="54" y="11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3" y="9"/>
                    </a:lnTo>
                    <a:lnTo>
                      <a:pt x="76" y="5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3" y="5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1" y="11"/>
                    </a:lnTo>
                    <a:lnTo>
                      <a:pt x="111" y="12"/>
                    </a:lnTo>
                    <a:lnTo>
                      <a:pt x="111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3" y="27"/>
                    </a:lnTo>
                    <a:lnTo>
                      <a:pt x="113" y="31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9"/>
                    </a:lnTo>
                    <a:lnTo>
                      <a:pt x="112" y="40"/>
                    </a:lnTo>
                    <a:lnTo>
                      <a:pt x="111" y="42"/>
                    </a:lnTo>
                    <a:lnTo>
                      <a:pt x="109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5" y="43"/>
                    </a:lnTo>
                    <a:lnTo>
                      <a:pt x="104" y="47"/>
                    </a:lnTo>
                    <a:lnTo>
                      <a:pt x="97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2" y="51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1" y="50"/>
                    </a:lnTo>
                    <a:lnTo>
                      <a:pt x="80" y="51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0" y="58"/>
                    </a:lnTo>
                    <a:lnTo>
                      <a:pt x="66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49" y="62"/>
                    </a:lnTo>
                    <a:lnTo>
                      <a:pt x="41" y="62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9" y="56"/>
                    </a:lnTo>
                    <a:lnTo>
                      <a:pt x="15" y="55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7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338"/>
              <p:cNvSpPr>
                <a:spLocks noEditPoints="1"/>
              </p:cNvSpPr>
              <p:nvPr/>
            </p:nvSpPr>
            <p:spPr bwMode="auto">
              <a:xfrm>
                <a:off x="2811" y="2838"/>
                <a:ext cx="218" cy="296"/>
              </a:xfrm>
              <a:custGeom>
                <a:avLst/>
                <a:gdLst>
                  <a:gd name="T0" fmla="*/ 21 w 218"/>
                  <a:gd name="T1" fmla="*/ 15 h 296"/>
                  <a:gd name="T2" fmla="*/ 23 w 218"/>
                  <a:gd name="T3" fmla="*/ 0 h 296"/>
                  <a:gd name="T4" fmla="*/ 18 w 218"/>
                  <a:gd name="T5" fmla="*/ 5 h 296"/>
                  <a:gd name="T6" fmla="*/ 7 w 218"/>
                  <a:gd name="T7" fmla="*/ 8 h 296"/>
                  <a:gd name="T8" fmla="*/ 7 w 218"/>
                  <a:gd name="T9" fmla="*/ 24 h 296"/>
                  <a:gd name="T10" fmla="*/ 29 w 218"/>
                  <a:gd name="T11" fmla="*/ 36 h 296"/>
                  <a:gd name="T12" fmla="*/ 43 w 218"/>
                  <a:gd name="T13" fmla="*/ 31 h 296"/>
                  <a:gd name="T14" fmla="*/ 101 w 218"/>
                  <a:gd name="T15" fmla="*/ 32 h 296"/>
                  <a:gd name="T16" fmla="*/ 105 w 218"/>
                  <a:gd name="T17" fmla="*/ 50 h 296"/>
                  <a:gd name="T18" fmla="*/ 107 w 218"/>
                  <a:gd name="T19" fmla="*/ 63 h 296"/>
                  <a:gd name="T20" fmla="*/ 113 w 218"/>
                  <a:gd name="T21" fmla="*/ 75 h 296"/>
                  <a:gd name="T22" fmla="*/ 124 w 218"/>
                  <a:gd name="T23" fmla="*/ 78 h 296"/>
                  <a:gd name="T24" fmla="*/ 131 w 218"/>
                  <a:gd name="T25" fmla="*/ 74 h 296"/>
                  <a:gd name="T26" fmla="*/ 138 w 218"/>
                  <a:gd name="T27" fmla="*/ 75 h 296"/>
                  <a:gd name="T28" fmla="*/ 138 w 218"/>
                  <a:gd name="T29" fmla="*/ 66 h 296"/>
                  <a:gd name="T30" fmla="*/ 140 w 218"/>
                  <a:gd name="T31" fmla="*/ 58 h 296"/>
                  <a:gd name="T32" fmla="*/ 154 w 218"/>
                  <a:gd name="T33" fmla="*/ 58 h 296"/>
                  <a:gd name="T34" fmla="*/ 159 w 218"/>
                  <a:gd name="T35" fmla="*/ 64 h 296"/>
                  <a:gd name="T36" fmla="*/ 174 w 218"/>
                  <a:gd name="T37" fmla="*/ 66 h 296"/>
                  <a:gd name="T38" fmla="*/ 175 w 218"/>
                  <a:gd name="T39" fmla="*/ 78 h 296"/>
                  <a:gd name="T40" fmla="*/ 178 w 218"/>
                  <a:gd name="T41" fmla="*/ 83 h 296"/>
                  <a:gd name="T42" fmla="*/ 179 w 218"/>
                  <a:gd name="T43" fmla="*/ 95 h 296"/>
                  <a:gd name="T44" fmla="*/ 182 w 218"/>
                  <a:gd name="T45" fmla="*/ 109 h 296"/>
                  <a:gd name="T46" fmla="*/ 186 w 218"/>
                  <a:gd name="T47" fmla="*/ 121 h 296"/>
                  <a:gd name="T48" fmla="*/ 185 w 218"/>
                  <a:gd name="T49" fmla="*/ 130 h 296"/>
                  <a:gd name="T50" fmla="*/ 187 w 218"/>
                  <a:gd name="T51" fmla="*/ 141 h 296"/>
                  <a:gd name="T52" fmla="*/ 194 w 218"/>
                  <a:gd name="T53" fmla="*/ 145 h 296"/>
                  <a:gd name="T54" fmla="*/ 204 w 218"/>
                  <a:gd name="T55" fmla="*/ 141 h 296"/>
                  <a:gd name="T56" fmla="*/ 217 w 218"/>
                  <a:gd name="T57" fmla="*/ 148 h 296"/>
                  <a:gd name="T58" fmla="*/ 216 w 218"/>
                  <a:gd name="T59" fmla="*/ 160 h 296"/>
                  <a:gd name="T60" fmla="*/ 216 w 218"/>
                  <a:gd name="T61" fmla="*/ 172 h 296"/>
                  <a:gd name="T62" fmla="*/ 178 w 218"/>
                  <a:gd name="T63" fmla="*/ 254 h 296"/>
                  <a:gd name="T64" fmla="*/ 183 w 218"/>
                  <a:gd name="T65" fmla="*/ 268 h 296"/>
                  <a:gd name="T66" fmla="*/ 194 w 218"/>
                  <a:gd name="T67" fmla="*/ 281 h 296"/>
                  <a:gd name="T68" fmla="*/ 198 w 218"/>
                  <a:gd name="T69" fmla="*/ 289 h 296"/>
                  <a:gd name="T70" fmla="*/ 155 w 218"/>
                  <a:gd name="T71" fmla="*/ 293 h 296"/>
                  <a:gd name="T72" fmla="*/ 144 w 218"/>
                  <a:gd name="T73" fmla="*/ 292 h 296"/>
                  <a:gd name="T74" fmla="*/ 138 w 218"/>
                  <a:gd name="T75" fmla="*/ 293 h 296"/>
                  <a:gd name="T76" fmla="*/ 128 w 218"/>
                  <a:gd name="T77" fmla="*/ 289 h 296"/>
                  <a:gd name="T78" fmla="*/ 122 w 218"/>
                  <a:gd name="T79" fmla="*/ 286 h 296"/>
                  <a:gd name="T80" fmla="*/ 115 w 218"/>
                  <a:gd name="T81" fmla="*/ 282 h 296"/>
                  <a:gd name="T82" fmla="*/ 33 w 218"/>
                  <a:gd name="T83" fmla="*/ 273 h 296"/>
                  <a:gd name="T84" fmla="*/ 23 w 218"/>
                  <a:gd name="T85" fmla="*/ 277 h 296"/>
                  <a:gd name="T86" fmla="*/ 14 w 218"/>
                  <a:gd name="T87" fmla="*/ 277 h 296"/>
                  <a:gd name="T88" fmla="*/ 0 w 218"/>
                  <a:gd name="T89" fmla="*/ 250 h 296"/>
                  <a:gd name="T90" fmla="*/ 7 w 218"/>
                  <a:gd name="T91" fmla="*/ 234 h 296"/>
                  <a:gd name="T92" fmla="*/ 14 w 218"/>
                  <a:gd name="T93" fmla="*/ 210 h 296"/>
                  <a:gd name="T94" fmla="*/ 17 w 218"/>
                  <a:gd name="T95" fmla="*/ 195 h 296"/>
                  <a:gd name="T96" fmla="*/ 25 w 218"/>
                  <a:gd name="T97" fmla="*/ 192 h 296"/>
                  <a:gd name="T98" fmla="*/ 25 w 218"/>
                  <a:gd name="T99" fmla="*/ 186 h 296"/>
                  <a:gd name="T100" fmla="*/ 34 w 218"/>
                  <a:gd name="T101" fmla="*/ 173 h 296"/>
                  <a:gd name="T102" fmla="*/ 37 w 218"/>
                  <a:gd name="T103" fmla="*/ 151 h 296"/>
                  <a:gd name="T104" fmla="*/ 29 w 218"/>
                  <a:gd name="T105" fmla="*/ 129 h 296"/>
                  <a:gd name="T106" fmla="*/ 29 w 218"/>
                  <a:gd name="T107" fmla="*/ 111 h 296"/>
                  <a:gd name="T108" fmla="*/ 26 w 218"/>
                  <a:gd name="T109" fmla="*/ 82 h 296"/>
                  <a:gd name="T110" fmla="*/ 21 w 218"/>
                  <a:gd name="T111" fmla="*/ 60 h 2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8" h="296">
                    <a:moveTo>
                      <a:pt x="7" y="24"/>
                    </a:move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7" y="24"/>
                    </a:lnTo>
                    <a:close/>
                    <a:moveTo>
                      <a:pt x="14" y="46"/>
                    </a:moveTo>
                    <a:lnTo>
                      <a:pt x="19" y="43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31" y="33"/>
                    </a:lnTo>
                    <a:lnTo>
                      <a:pt x="35" y="32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60" y="32"/>
                    </a:lnTo>
                    <a:lnTo>
                      <a:pt x="68" y="32"/>
                    </a:lnTo>
                    <a:lnTo>
                      <a:pt x="101" y="32"/>
                    </a:lnTo>
                    <a:lnTo>
                      <a:pt x="105" y="43"/>
                    </a:lnTo>
                    <a:lnTo>
                      <a:pt x="105" y="46"/>
                    </a:lnTo>
                    <a:lnTo>
                      <a:pt x="105" y="48"/>
                    </a:lnTo>
                    <a:lnTo>
                      <a:pt x="105" y="50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9"/>
                    </a:lnTo>
                    <a:lnTo>
                      <a:pt x="107" y="63"/>
                    </a:lnTo>
                    <a:lnTo>
                      <a:pt x="108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3" y="75"/>
                    </a:lnTo>
                    <a:lnTo>
                      <a:pt x="116" y="78"/>
                    </a:lnTo>
                    <a:lnTo>
                      <a:pt x="119" y="78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7" y="78"/>
                    </a:lnTo>
                    <a:lnTo>
                      <a:pt x="130" y="75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4" y="74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39" y="68"/>
                    </a:lnTo>
                    <a:lnTo>
                      <a:pt x="138" y="66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9" y="59"/>
                    </a:lnTo>
                    <a:lnTo>
                      <a:pt x="140" y="58"/>
                    </a:lnTo>
                    <a:lnTo>
                      <a:pt x="143" y="56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8" y="58"/>
                    </a:lnTo>
                    <a:lnTo>
                      <a:pt x="159" y="58"/>
                    </a:lnTo>
                    <a:lnTo>
                      <a:pt x="159" y="59"/>
                    </a:lnTo>
                    <a:lnTo>
                      <a:pt x="159" y="64"/>
                    </a:lnTo>
                    <a:lnTo>
                      <a:pt x="162" y="63"/>
                    </a:lnTo>
                    <a:lnTo>
                      <a:pt x="167" y="63"/>
                    </a:lnTo>
                    <a:lnTo>
                      <a:pt x="171" y="64"/>
                    </a:lnTo>
                    <a:lnTo>
                      <a:pt x="174" y="66"/>
                    </a:lnTo>
                    <a:lnTo>
                      <a:pt x="175" y="68"/>
                    </a:lnTo>
                    <a:lnTo>
                      <a:pt x="175" y="71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5" y="79"/>
                    </a:lnTo>
                    <a:lnTo>
                      <a:pt x="177" y="79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79" y="95"/>
                    </a:lnTo>
                    <a:lnTo>
                      <a:pt x="181" y="101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2" y="109"/>
                    </a:lnTo>
                    <a:lnTo>
                      <a:pt x="183" y="111"/>
                    </a:lnTo>
                    <a:lnTo>
                      <a:pt x="186" y="113"/>
                    </a:lnTo>
                    <a:lnTo>
                      <a:pt x="187" y="116"/>
                    </a:lnTo>
                    <a:lnTo>
                      <a:pt x="186" y="121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5" y="128"/>
                    </a:lnTo>
                    <a:lnTo>
                      <a:pt x="185" y="130"/>
                    </a:lnTo>
                    <a:lnTo>
                      <a:pt x="186" y="134"/>
                    </a:lnTo>
                    <a:lnTo>
                      <a:pt x="186" y="137"/>
                    </a:lnTo>
                    <a:lnTo>
                      <a:pt x="186" y="140"/>
                    </a:lnTo>
                    <a:lnTo>
                      <a:pt x="187" y="141"/>
                    </a:lnTo>
                    <a:lnTo>
                      <a:pt x="187" y="142"/>
                    </a:lnTo>
                    <a:lnTo>
                      <a:pt x="190" y="144"/>
                    </a:lnTo>
                    <a:lnTo>
                      <a:pt x="193" y="145"/>
                    </a:lnTo>
                    <a:lnTo>
                      <a:pt x="194" y="145"/>
                    </a:lnTo>
                    <a:lnTo>
                      <a:pt x="196" y="142"/>
                    </a:lnTo>
                    <a:lnTo>
                      <a:pt x="198" y="141"/>
                    </a:lnTo>
                    <a:lnTo>
                      <a:pt x="200" y="141"/>
                    </a:lnTo>
                    <a:lnTo>
                      <a:pt x="204" y="141"/>
                    </a:lnTo>
                    <a:lnTo>
                      <a:pt x="210" y="141"/>
                    </a:lnTo>
                    <a:lnTo>
                      <a:pt x="214" y="141"/>
                    </a:lnTo>
                    <a:lnTo>
                      <a:pt x="217" y="146"/>
                    </a:lnTo>
                    <a:lnTo>
                      <a:pt x="217" y="148"/>
                    </a:lnTo>
                    <a:lnTo>
                      <a:pt x="218" y="151"/>
                    </a:lnTo>
                    <a:lnTo>
                      <a:pt x="218" y="155"/>
                    </a:lnTo>
                    <a:lnTo>
                      <a:pt x="217" y="157"/>
                    </a:lnTo>
                    <a:lnTo>
                      <a:pt x="216" y="160"/>
                    </a:lnTo>
                    <a:lnTo>
                      <a:pt x="216" y="161"/>
                    </a:lnTo>
                    <a:lnTo>
                      <a:pt x="214" y="164"/>
                    </a:lnTo>
                    <a:lnTo>
                      <a:pt x="216" y="168"/>
                    </a:lnTo>
                    <a:lnTo>
                      <a:pt x="216" y="172"/>
                    </a:lnTo>
                    <a:lnTo>
                      <a:pt x="216" y="176"/>
                    </a:lnTo>
                    <a:lnTo>
                      <a:pt x="214" y="179"/>
                    </a:lnTo>
                    <a:lnTo>
                      <a:pt x="178" y="179"/>
                    </a:lnTo>
                    <a:lnTo>
                      <a:pt x="178" y="254"/>
                    </a:lnTo>
                    <a:lnTo>
                      <a:pt x="179" y="256"/>
                    </a:lnTo>
                    <a:lnTo>
                      <a:pt x="181" y="258"/>
                    </a:lnTo>
                    <a:lnTo>
                      <a:pt x="182" y="264"/>
                    </a:lnTo>
                    <a:lnTo>
                      <a:pt x="183" y="268"/>
                    </a:lnTo>
                    <a:lnTo>
                      <a:pt x="185" y="270"/>
                    </a:lnTo>
                    <a:lnTo>
                      <a:pt x="190" y="276"/>
                    </a:lnTo>
                    <a:lnTo>
                      <a:pt x="193" y="278"/>
                    </a:lnTo>
                    <a:lnTo>
                      <a:pt x="194" y="281"/>
                    </a:lnTo>
                    <a:lnTo>
                      <a:pt x="196" y="285"/>
                    </a:lnTo>
                    <a:lnTo>
                      <a:pt x="196" y="286"/>
                    </a:lnTo>
                    <a:lnTo>
                      <a:pt x="197" y="288"/>
                    </a:lnTo>
                    <a:lnTo>
                      <a:pt x="198" y="289"/>
                    </a:lnTo>
                    <a:lnTo>
                      <a:pt x="201" y="289"/>
                    </a:lnTo>
                    <a:lnTo>
                      <a:pt x="197" y="289"/>
                    </a:lnTo>
                    <a:lnTo>
                      <a:pt x="161" y="296"/>
                    </a:lnTo>
                    <a:lnTo>
                      <a:pt x="155" y="293"/>
                    </a:lnTo>
                    <a:lnTo>
                      <a:pt x="151" y="292"/>
                    </a:lnTo>
                    <a:lnTo>
                      <a:pt x="147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43" y="292"/>
                    </a:lnTo>
                    <a:lnTo>
                      <a:pt x="140" y="292"/>
                    </a:lnTo>
                    <a:lnTo>
                      <a:pt x="139" y="293"/>
                    </a:lnTo>
                    <a:lnTo>
                      <a:pt x="138" y="293"/>
                    </a:lnTo>
                    <a:lnTo>
                      <a:pt x="135" y="291"/>
                    </a:lnTo>
                    <a:lnTo>
                      <a:pt x="132" y="289"/>
                    </a:lnTo>
                    <a:lnTo>
                      <a:pt x="130" y="289"/>
                    </a:lnTo>
                    <a:lnTo>
                      <a:pt x="128" y="289"/>
                    </a:lnTo>
                    <a:lnTo>
                      <a:pt x="126" y="289"/>
                    </a:lnTo>
                    <a:lnTo>
                      <a:pt x="124" y="289"/>
                    </a:lnTo>
                    <a:lnTo>
                      <a:pt x="123" y="288"/>
                    </a:lnTo>
                    <a:lnTo>
                      <a:pt x="122" y="286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6" y="284"/>
                    </a:lnTo>
                    <a:lnTo>
                      <a:pt x="115" y="282"/>
                    </a:lnTo>
                    <a:lnTo>
                      <a:pt x="113" y="278"/>
                    </a:lnTo>
                    <a:lnTo>
                      <a:pt x="38" y="277"/>
                    </a:lnTo>
                    <a:lnTo>
                      <a:pt x="35" y="274"/>
                    </a:lnTo>
                    <a:lnTo>
                      <a:pt x="33" y="273"/>
                    </a:lnTo>
                    <a:lnTo>
                      <a:pt x="30" y="272"/>
                    </a:lnTo>
                    <a:lnTo>
                      <a:pt x="27" y="273"/>
                    </a:lnTo>
                    <a:lnTo>
                      <a:pt x="25" y="276"/>
                    </a:lnTo>
                    <a:lnTo>
                      <a:pt x="23" y="277"/>
                    </a:lnTo>
                    <a:lnTo>
                      <a:pt x="22" y="277"/>
                    </a:lnTo>
                    <a:lnTo>
                      <a:pt x="21" y="277"/>
                    </a:lnTo>
                    <a:lnTo>
                      <a:pt x="18" y="277"/>
                    </a:lnTo>
                    <a:lnTo>
                      <a:pt x="14" y="277"/>
                    </a:lnTo>
                    <a:lnTo>
                      <a:pt x="8" y="277"/>
                    </a:lnTo>
                    <a:lnTo>
                      <a:pt x="0" y="278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2" y="242"/>
                    </a:lnTo>
                    <a:lnTo>
                      <a:pt x="3" y="239"/>
                    </a:lnTo>
                    <a:lnTo>
                      <a:pt x="7" y="234"/>
                    </a:lnTo>
                    <a:lnTo>
                      <a:pt x="14" y="223"/>
                    </a:lnTo>
                    <a:lnTo>
                      <a:pt x="15" y="219"/>
                    </a:lnTo>
                    <a:lnTo>
                      <a:pt x="15" y="215"/>
                    </a:lnTo>
                    <a:lnTo>
                      <a:pt x="14" y="210"/>
                    </a:lnTo>
                    <a:lnTo>
                      <a:pt x="14" y="207"/>
                    </a:lnTo>
                    <a:lnTo>
                      <a:pt x="14" y="203"/>
                    </a:lnTo>
                    <a:lnTo>
                      <a:pt x="15" y="200"/>
                    </a:lnTo>
                    <a:lnTo>
                      <a:pt x="17" y="195"/>
                    </a:lnTo>
                    <a:lnTo>
                      <a:pt x="18" y="195"/>
                    </a:lnTo>
                    <a:lnTo>
                      <a:pt x="21" y="194"/>
                    </a:lnTo>
                    <a:lnTo>
                      <a:pt x="23" y="194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5" y="188"/>
                    </a:lnTo>
                    <a:lnTo>
                      <a:pt x="23" y="187"/>
                    </a:lnTo>
                    <a:lnTo>
                      <a:pt x="25" y="186"/>
                    </a:lnTo>
                    <a:lnTo>
                      <a:pt x="26" y="183"/>
                    </a:lnTo>
                    <a:lnTo>
                      <a:pt x="29" y="179"/>
                    </a:lnTo>
                    <a:lnTo>
                      <a:pt x="33" y="176"/>
                    </a:lnTo>
                    <a:lnTo>
                      <a:pt x="34" y="173"/>
                    </a:lnTo>
                    <a:lnTo>
                      <a:pt x="34" y="172"/>
                    </a:lnTo>
                    <a:lnTo>
                      <a:pt x="35" y="167"/>
                    </a:lnTo>
                    <a:lnTo>
                      <a:pt x="37" y="161"/>
                    </a:lnTo>
                    <a:lnTo>
                      <a:pt x="37" y="151"/>
                    </a:lnTo>
                    <a:lnTo>
                      <a:pt x="35" y="140"/>
                    </a:lnTo>
                    <a:lnTo>
                      <a:pt x="34" y="136"/>
                    </a:lnTo>
                    <a:lnTo>
                      <a:pt x="31" y="130"/>
                    </a:lnTo>
                    <a:lnTo>
                      <a:pt x="29" y="129"/>
                    </a:lnTo>
                    <a:lnTo>
                      <a:pt x="27" y="128"/>
                    </a:lnTo>
                    <a:lnTo>
                      <a:pt x="26" y="125"/>
                    </a:lnTo>
                    <a:lnTo>
                      <a:pt x="27" y="120"/>
                    </a:lnTo>
                    <a:lnTo>
                      <a:pt x="29" y="111"/>
                    </a:lnTo>
                    <a:lnTo>
                      <a:pt x="31" y="102"/>
                    </a:lnTo>
                    <a:lnTo>
                      <a:pt x="31" y="91"/>
                    </a:lnTo>
                    <a:lnTo>
                      <a:pt x="27" y="87"/>
                    </a:lnTo>
                    <a:lnTo>
                      <a:pt x="26" y="82"/>
                    </a:lnTo>
                    <a:lnTo>
                      <a:pt x="27" y="76"/>
                    </a:lnTo>
                    <a:lnTo>
                      <a:pt x="26" y="71"/>
                    </a:lnTo>
                    <a:lnTo>
                      <a:pt x="25" y="63"/>
                    </a:lnTo>
                    <a:lnTo>
                      <a:pt x="21" y="60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Freeform 339"/>
              <p:cNvSpPr>
                <a:spLocks/>
              </p:cNvSpPr>
              <p:nvPr/>
            </p:nvSpPr>
            <p:spPr bwMode="auto">
              <a:xfrm>
                <a:off x="2647" y="1831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3 w 7"/>
                  <a:gd name="T3" fmla="*/ 5 h 5"/>
                  <a:gd name="T4" fmla="*/ 0 w 7"/>
                  <a:gd name="T5" fmla="*/ 1 h 5"/>
                  <a:gd name="T6" fmla="*/ 3 w 7"/>
                  <a:gd name="T7" fmla="*/ 0 h 5"/>
                  <a:gd name="T8" fmla="*/ 4 w 7"/>
                  <a:gd name="T9" fmla="*/ 0 h 5"/>
                  <a:gd name="T10" fmla="*/ 6 w 7"/>
                  <a:gd name="T11" fmla="*/ 1 h 5"/>
                  <a:gd name="T12" fmla="*/ 7 w 7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3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2485" y="1959"/>
                <a:ext cx="326" cy="391"/>
              </a:xfrm>
              <a:custGeom>
                <a:avLst/>
                <a:gdLst>
                  <a:gd name="T0" fmla="*/ 163 w 327"/>
                  <a:gd name="T1" fmla="*/ 347 h 391"/>
                  <a:gd name="T2" fmla="*/ 165 w 327"/>
                  <a:gd name="T3" fmla="*/ 356 h 391"/>
                  <a:gd name="T4" fmla="*/ 177 w 327"/>
                  <a:gd name="T5" fmla="*/ 362 h 391"/>
                  <a:gd name="T6" fmla="*/ 183 w 327"/>
                  <a:gd name="T7" fmla="*/ 368 h 391"/>
                  <a:gd name="T8" fmla="*/ 183 w 327"/>
                  <a:gd name="T9" fmla="*/ 381 h 391"/>
                  <a:gd name="T10" fmla="*/ 183 w 327"/>
                  <a:gd name="T11" fmla="*/ 391 h 391"/>
                  <a:gd name="T12" fmla="*/ 224 w 327"/>
                  <a:gd name="T13" fmla="*/ 382 h 391"/>
                  <a:gd name="T14" fmla="*/ 318 w 327"/>
                  <a:gd name="T15" fmla="*/ 290 h 391"/>
                  <a:gd name="T16" fmla="*/ 310 w 327"/>
                  <a:gd name="T17" fmla="*/ 284 h 391"/>
                  <a:gd name="T18" fmla="*/ 292 w 327"/>
                  <a:gd name="T19" fmla="*/ 280 h 391"/>
                  <a:gd name="T20" fmla="*/ 287 w 327"/>
                  <a:gd name="T21" fmla="*/ 263 h 391"/>
                  <a:gd name="T22" fmla="*/ 280 w 327"/>
                  <a:gd name="T23" fmla="*/ 253 h 391"/>
                  <a:gd name="T24" fmla="*/ 276 w 327"/>
                  <a:gd name="T25" fmla="*/ 238 h 391"/>
                  <a:gd name="T26" fmla="*/ 283 w 327"/>
                  <a:gd name="T27" fmla="*/ 230 h 391"/>
                  <a:gd name="T28" fmla="*/ 284 w 327"/>
                  <a:gd name="T29" fmla="*/ 206 h 391"/>
                  <a:gd name="T30" fmla="*/ 284 w 327"/>
                  <a:gd name="T31" fmla="*/ 199 h 391"/>
                  <a:gd name="T32" fmla="*/ 282 w 327"/>
                  <a:gd name="T33" fmla="*/ 152 h 391"/>
                  <a:gd name="T34" fmla="*/ 283 w 327"/>
                  <a:gd name="T35" fmla="*/ 145 h 391"/>
                  <a:gd name="T36" fmla="*/ 266 w 327"/>
                  <a:gd name="T37" fmla="*/ 93 h 391"/>
                  <a:gd name="T38" fmla="*/ 257 w 327"/>
                  <a:gd name="T39" fmla="*/ 86 h 391"/>
                  <a:gd name="T40" fmla="*/ 253 w 327"/>
                  <a:gd name="T41" fmla="*/ 67 h 391"/>
                  <a:gd name="T42" fmla="*/ 263 w 327"/>
                  <a:gd name="T43" fmla="*/ 62 h 391"/>
                  <a:gd name="T44" fmla="*/ 268 w 327"/>
                  <a:gd name="T45" fmla="*/ 49 h 391"/>
                  <a:gd name="T46" fmla="*/ 272 w 327"/>
                  <a:gd name="T47" fmla="*/ 43 h 391"/>
                  <a:gd name="T48" fmla="*/ 268 w 327"/>
                  <a:gd name="T49" fmla="*/ 27 h 391"/>
                  <a:gd name="T50" fmla="*/ 266 w 327"/>
                  <a:gd name="T51" fmla="*/ 16 h 391"/>
                  <a:gd name="T52" fmla="*/ 261 w 327"/>
                  <a:gd name="T53" fmla="*/ 0 h 391"/>
                  <a:gd name="T54" fmla="*/ 252 w 327"/>
                  <a:gd name="T55" fmla="*/ 9 h 391"/>
                  <a:gd name="T56" fmla="*/ 235 w 327"/>
                  <a:gd name="T57" fmla="*/ 1 h 391"/>
                  <a:gd name="T58" fmla="*/ 197 w 327"/>
                  <a:gd name="T59" fmla="*/ 5 h 391"/>
                  <a:gd name="T60" fmla="*/ 167 w 327"/>
                  <a:gd name="T61" fmla="*/ 6 h 391"/>
                  <a:gd name="T62" fmla="*/ 158 w 327"/>
                  <a:gd name="T63" fmla="*/ 12 h 391"/>
                  <a:gd name="T64" fmla="*/ 144 w 327"/>
                  <a:gd name="T65" fmla="*/ 17 h 391"/>
                  <a:gd name="T66" fmla="*/ 132 w 327"/>
                  <a:gd name="T67" fmla="*/ 27 h 391"/>
                  <a:gd name="T68" fmla="*/ 116 w 327"/>
                  <a:gd name="T69" fmla="*/ 29 h 391"/>
                  <a:gd name="T70" fmla="*/ 104 w 327"/>
                  <a:gd name="T71" fmla="*/ 43 h 391"/>
                  <a:gd name="T72" fmla="*/ 104 w 327"/>
                  <a:gd name="T73" fmla="*/ 52 h 391"/>
                  <a:gd name="T74" fmla="*/ 103 w 327"/>
                  <a:gd name="T75" fmla="*/ 68 h 391"/>
                  <a:gd name="T76" fmla="*/ 107 w 327"/>
                  <a:gd name="T77" fmla="*/ 75 h 391"/>
                  <a:gd name="T78" fmla="*/ 109 w 327"/>
                  <a:gd name="T79" fmla="*/ 88 h 391"/>
                  <a:gd name="T80" fmla="*/ 111 w 327"/>
                  <a:gd name="T81" fmla="*/ 102 h 391"/>
                  <a:gd name="T82" fmla="*/ 101 w 327"/>
                  <a:gd name="T83" fmla="*/ 110 h 391"/>
                  <a:gd name="T84" fmla="*/ 95 w 327"/>
                  <a:gd name="T85" fmla="*/ 115 h 391"/>
                  <a:gd name="T86" fmla="*/ 93 w 327"/>
                  <a:gd name="T87" fmla="*/ 123 h 391"/>
                  <a:gd name="T88" fmla="*/ 85 w 327"/>
                  <a:gd name="T89" fmla="*/ 133 h 391"/>
                  <a:gd name="T90" fmla="*/ 70 w 327"/>
                  <a:gd name="T91" fmla="*/ 149 h 391"/>
                  <a:gd name="T92" fmla="*/ 57 w 327"/>
                  <a:gd name="T93" fmla="*/ 158 h 391"/>
                  <a:gd name="T94" fmla="*/ 46 w 327"/>
                  <a:gd name="T95" fmla="*/ 161 h 391"/>
                  <a:gd name="T96" fmla="*/ 35 w 327"/>
                  <a:gd name="T97" fmla="*/ 169 h 391"/>
                  <a:gd name="T98" fmla="*/ 12 w 327"/>
                  <a:gd name="T99" fmla="*/ 177 h 391"/>
                  <a:gd name="T100" fmla="*/ 4 w 327"/>
                  <a:gd name="T101" fmla="*/ 187 h 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7" h="391">
                    <a:moveTo>
                      <a:pt x="2" y="211"/>
                    </a:moveTo>
                    <a:lnTo>
                      <a:pt x="2" y="223"/>
                    </a:lnTo>
                    <a:lnTo>
                      <a:pt x="57" y="266"/>
                    </a:lnTo>
                    <a:lnTo>
                      <a:pt x="163" y="347"/>
                    </a:lnTo>
                    <a:lnTo>
                      <a:pt x="163" y="348"/>
                    </a:lnTo>
                    <a:lnTo>
                      <a:pt x="165" y="350"/>
                    </a:lnTo>
                    <a:lnTo>
                      <a:pt x="166" y="354"/>
                    </a:lnTo>
                    <a:lnTo>
                      <a:pt x="169" y="356"/>
                    </a:lnTo>
                    <a:lnTo>
                      <a:pt x="171" y="358"/>
                    </a:lnTo>
                    <a:lnTo>
                      <a:pt x="175" y="359"/>
                    </a:lnTo>
                    <a:lnTo>
                      <a:pt x="178" y="360"/>
                    </a:lnTo>
                    <a:lnTo>
                      <a:pt x="181" y="362"/>
                    </a:lnTo>
                    <a:lnTo>
                      <a:pt x="186" y="364"/>
                    </a:lnTo>
                    <a:lnTo>
                      <a:pt x="186" y="366"/>
                    </a:lnTo>
                    <a:lnTo>
                      <a:pt x="187" y="367"/>
                    </a:lnTo>
                    <a:lnTo>
                      <a:pt x="187" y="368"/>
                    </a:lnTo>
                    <a:lnTo>
                      <a:pt x="186" y="371"/>
                    </a:lnTo>
                    <a:lnTo>
                      <a:pt x="186" y="377"/>
                    </a:lnTo>
                    <a:lnTo>
                      <a:pt x="186" y="378"/>
                    </a:lnTo>
                    <a:lnTo>
                      <a:pt x="187" y="381"/>
                    </a:lnTo>
                    <a:lnTo>
                      <a:pt x="189" y="383"/>
                    </a:lnTo>
                    <a:lnTo>
                      <a:pt x="189" y="386"/>
                    </a:lnTo>
                    <a:lnTo>
                      <a:pt x="187" y="390"/>
                    </a:lnTo>
                    <a:lnTo>
                      <a:pt x="187" y="391"/>
                    </a:lnTo>
                    <a:lnTo>
                      <a:pt x="190" y="391"/>
                    </a:lnTo>
                    <a:lnTo>
                      <a:pt x="195" y="390"/>
                    </a:lnTo>
                    <a:lnTo>
                      <a:pt x="205" y="387"/>
                    </a:lnTo>
                    <a:lnTo>
                      <a:pt x="228" y="382"/>
                    </a:lnTo>
                    <a:lnTo>
                      <a:pt x="237" y="366"/>
                    </a:lnTo>
                    <a:lnTo>
                      <a:pt x="327" y="297"/>
                    </a:lnTo>
                    <a:lnTo>
                      <a:pt x="325" y="293"/>
                    </a:lnTo>
                    <a:lnTo>
                      <a:pt x="322" y="290"/>
                    </a:lnTo>
                    <a:lnTo>
                      <a:pt x="319" y="289"/>
                    </a:lnTo>
                    <a:lnTo>
                      <a:pt x="317" y="288"/>
                    </a:lnTo>
                    <a:lnTo>
                      <a:pt x="315" y="286"/>
                    </a:lnTo>
                    <a:lnTo>
                      <a:pt x="314" y="284"/>
                    </a:lnTo>
                    <a:lnTo>
                      <a:pt x="311" y="282"/>
                    </a:lnTo>
                    <a:lnTo>
                      <a:pt x="305" y="281"/>
                    </a:lnTo>
                    <a:lnTo>
                      <a:pt x="299" y="281"/>
                    </a:lnTo>
                    <a:lnTo>
                      <a:pt x="296" y="280"/>
                    </a:lnTo>
                    <a:lnTo>
                      <a:pt x="295" y="277"/>
                    </a:lnTo>
                    <a:lnTo>
                      <a:pt x="292" y="273"/>
                    </a:lnTo>
                    <a:lnTo>
                      <a:pt x="292" y="269"/>
                    </a:lnTo>
                    <a:lnTo>
                      <a:pt x="291" y="263"/>
                    </a:lnTo>
                    <a:lnTo>
                      <a:pt x="290" y="261"/>
                    </a:lnTo>
                    <a:lnTo>
                      <a:pt x="288" y="259"/>
                    </a:lnTo>
                    <a:lnTo>
                      <a:pt x="286" y="255"/>
                    </a:lnTo>
                    <a:lnTo>
                      <a:pt x="284" y="253"/>
                    </a:lnTo>
                    <a:lnTo>
                      <a:pt x="283" y="249"/>
                    </a:lnTo>
                    <a:lnTo>
                      <a:pt x="282" y="246"/>
                    </a:lnTo>
                    <a:lnTo>
                      <a:pt x="276" y="239"/>
                    </a:lnTo>
                    <a:lnTo>
                      <a:pt x="280" y="238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6" y="233"/>
                    </a:lnTo>
                    <a:lnTo>
                      <a:pt x="287" y="230"/>
                    </a:lnTo>
                    <a:lnTo>
                      <a:pt x="287" y="223"/>
                    </a:lnTo>
                    <a:lnTo>
                      <a:pt x="287" y="216"/>
                    </a:lnTo>
                    <a:lnTo>
                      <a:pt x="287" y="208"/>
                    </a:lnTo>
                    <a:lnTo>
                      <a:pt x="288" y="206"/>
                    </a:lnTo>
                    <a:lnTo>
                      <a:pt x="287" y="203"/>
                    </a:lnTo>
                    <a:lnTo>
                      <a:pt x="286" y="202"/>
                    </a:lnTo>
                    <a:lnTo>
                      <a:pt x="286" y="200"/>
                    </a:lnTo>
                    <a:lnTo>
                      <a:pt x="288" y="199"/>
                    </a:lnTo>
                    <a:lnTo>
                      <a:pt x="291" y="196"/>
                    </a:lnTo>
                    <a:lnTo>
                      <a:pt x="286" y="189"/>
                    </a:lnTo>
                    <a:lnTo>
                      <a:pt x="287" y="154"/>
                    </a:lnTo>
                    <a:lnTo>
                      <a:pt x="286" y="152"/>
                    </a:lnTo>
                    <a:lnTo>
                      <a:pt x="284" y="149"/>
                    </a:lnTo>
                    <a:lnTo>
                      <a:pt x="284" y="148"/>
                    </a:lnTo>
                    <a:lnTo>
                      <a:pt x="286" y="146"/>
                    </a:lnTo>
                    <a:lnTo>
                      <a:pt x="287" y="145"/>
                    </a:lnTo>
                    <a:lnTo>
                      <a:pt x="282" y="107"/>
                    </a:lnTo>
                    <a:lnTo>
                      <a:pt x="272" y="105"/>
                    </a:lnTo>
                    <a:lnTo>
                      <a:pt x="271" y="98"/>
                    </a:lnTo>
                    <a:lnTo>
                      <a:pt x="270" y="93"/>
                    </a:lnTo>
                    <a:lnTo>
                      <a:pt x="268" y="90"/>
                    </a:lnTo>
                    <a:lnTo>
                      <a:pt x="265" y="87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61" y="87"/>
                    </a:lnTo>
                    <a:lnTo>
                      <a:pt x="260" y="79"/>
                    </a:lnTo>
                    <a:lnTo>
                      <a:pt x="259" y="72"/>
                    </a:lnTo>
                    <a:lnTo>
                      <a:pt x="257" y="67"/>
                    </a:lnTo>
                    <a:lnTo>
                      <a:pt x="259" y="64"/>
                    </a:lnTo>
                    <a:lnTo>
                      <a:pt x="259" y="63"/>
                    </a:lnTo>
                    <a:lnTo>
                      <a:pt x="264" y="63"/>
                    </a:lnTo>
                    <a:lnTo>
                      <a:pt x="267" y="62"/>
                    </a:lnTo>
                    <a:lnTo>
                      <a:pt x="270" y="59"/>
                    </a:lnTo>
                    <a:lnTo>
                      <a:pt x="271" y="55"/>
                    </a:lnTo>
                    <a:lnTo>
                      <a:pt x="272" y="52"/>
                    </a:lnTo>
                    <a:lnTo>
                      <a:pt x="272" y="49"/>
                    </a:lnTo>
                    <a:lnTo>
                      <a:pt x="275" y="48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3"/>
                    </a:lnTo>
                    <a:lnTo>
                      <a:pt x="276" y="39"/>
                    </a:lnTo>
                    <a:lnTo>
                      <a:pt x="275" y="35"/>
                    </a:lnTo>
                    <a:lnTo>
                      <a:pt x="274" y="31"/>
                    </a:lnTo>
                    <a:lnTo>
                      <a:pt x="272" y="27"/>
                    </a:lnTo>
                    <a:lnTo>
                      <a:pt x="274" y="20"/>
                    </a:lnTo>
                    <a:lnTo>
                      <a:pt x="272" y="18"/>
                    </a:lnTo>
                    <a:lnTo>
                      <a:pt x="271" y="16"/>
                    </a:lnTo>
                    <a:lnTo>
                      <a:pt x="270" y="16"/>
                    </a:lnTo>
                    <a:lnTo>
                      <a:pt x="270" y="13"/>
                    </a:lnTo>
                    <a:lnTo>
                      <a:pt x="268" y="8"/>
                    </a:lnTo>
                    <a:lnTo>
                      <a:pt x="270" y="1"/>
                    </a:lnTo>
                    <a:lnTo>
                      <a:pt x="265" y="0"/>
                    </a:lnTo>
                    <a:lnTo>
                      <a:pt x="260" y="0"/>
                    </a:lnTo>
                    <a:lnTo>
                      <a:pt x="259" y="5"/>
                    </a:lnTo>
                    <a:lnTo>
                      <a:pt x="257" y="8"/>
                    </a:lnTo>
                    <a:lnTo>
                      <a:pt x="256" y="9"/>
                    </a:lnTo>
                    <a:lnTo>
                      <a:pt x="253" y="6"/>
                    </a:lnTo>
                    <a:lnTo>
                      <a:pt x="251" y="5"/>
                    </a:lnTo>
                    <a:lnTo>
                      <a:pt x="248" y="0"/>
                    </a:lnTo>
                    <a:lnTo>
                      <a:pt x="239" y="1"/>
                    </a:lnTo>
                    <a:lnTo>
                      <a:pt x="232" y="1"/>
                    </a:lnTo>
                    <a:lnTo>
                      <a:pt x="214" y="1"/>
                    </a:lnTo>
                    <a:lnTo>
                      <a:pt x="209" y="2"/>
                    </a:lnTo>
                    <a:lnTo>
                      <a:pt x="201" y="5"/>
                    </a:lnTo>
                    <a:lnTo>
                      <a:pt x="189" y="9"/>
                    </a:lnTo>
                    <a:lnTo>
                      <a:pt x="183" y="9"/>
                    </a:lnTo>
                    <a:lnTo>
                      <a:pt x="178" y="8"/>
                    </a:lnTo>
                    <a:lnTo>
                      <a:pt x="171" y="6"/>
                    </a:lnTo>
                    <a:lnTo>
                      <a:pt x="169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58" y="12"/>
                    </a:lnTo>
                    <a:lnTo>
                      <a:pt x="155" y="14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39" y="21"/>
                    </a:lnTo>
                    <a:lnTo>
                      <a:pt x="136" y="25"/>
                    </a:lnTo>
                    <a:lnTo>
                      <a:pt x="132" y="27"/>
                    </a:lnTo>
                    <a:lnTo>
                      <a:pt x="127" y="27"/>
                    </a:lnTo>
                    <a:lnTo>
                      <a:pt x="123" y="27"/>
                    </a:lnTo>
                    <a:lnTo>
                      <a:pt x="119" y="28"/>
                    </a:lnTo>
                    <a:lnTo>
                      <a:pt x="116" y="29"/>
                    </a:lnTo>
                    <a:lnTo>
                      <a:pt x="115" y="31"/>
                    </a:lnTo>
                    <a:lnTo>
                      <a:pt x="111" y="36"/>
                    </a:lnTo>
                    <a:lnTo>
                      <a:pt x="107" y="40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103" y="47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3" y="59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103" y="68"/>
                    </a:lnTo>
                    <a:lnTo>
                      <a:pt x="103" y="71"/>
                    </a:lnTo>
                    <a:lnTo>
                      <a:pt x="104" y="72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7" y="76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09" y="88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3" y="99"/>
                    </a:lnTo>
                    <a:lnTo>
                      <a:pt x="111" y="102"/>
                    </a:lnTo>
                    <a:lnTo>
                      <a:pt x="107" y="103"/>
                    </a:lnTo>
                    <a:lnTo>
                      <a:pt x="103" y="106"/>
                    </a:lnTo>
                    <a:lnTo>
                      <a:pt x="101" y="107"/>
                    </a:lnTo>
                    <a:lnTo>
                      <a:pt x="101" y="110"/>
                    </a:lnTo>
                    <a:lnTo>
                      <a:pt x="100" y="111"/>
                    </a:lnTo>
                    <a:lnTo>
                      <a:pt x="100" y="113"/>
                    </a:lnTo>
                    <a:lnTo>
                      <a:pt x="96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3" y="118"/>
                    </a:lnTo>
                    <a:lnTo>
                      <a:pt x="92" y="119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2" y="126"/>
                    </a:lnTo>
                    <a:lnTo>
                      <a:pt x="89" y="130"/>
                    </a:lnTo>
                    <a:lnTo>
                      <a:pt x="85" y="133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74" y="142"/>
                    </a:lnTo>
                    <a:lnTo>
                      <a:pt x="70" y="149"/>
                    </a:lnTo>
                    <a:lnTo>
                      <a:pt x="68" y="152"/>
                    </a:lnTo>
                    <a:lnTo>
                      <a:pt x="65" y="153"/>
                    </a:lnTo>
                    <a:lnTo>
                      <a:pt x="60" y="157"/>
                    </a:lnTo>
                    <a:lnTo>
                      <a:pt x="57" y="158"/>
                    </a:lnTo>
                    <a:lnTo>
                      <a:pt x="54" y="160"/>
                    </a:lnTo>
                    <a:lnTo>
                      <a:pt x="50" y="160"/>
                    </a:lnTo>
                    <a:lnTo>
                      <a:pt x="49" y="160"/>
                    </a:lnTo>
                    <a:lnTo>
                      <a:pt x="46" y="161"/>
                    </a:lnTo>
                    <a:lnTo>
                      <a:pt x="43" y="164"/>
                    </a:lnTo>
                    <a:lnTo>
                      <a:pt x="42" y="167"/>
                    </a:lnTo>
                    <a:lnTo>
                      <a:pt x="39" y="168"/>
                    </a:lnTo>
                    <a:lnTo>
                      <a:pt x="35" y="169"/>
                    </a:lnTo>
                    <a:lnTo>
                      <a:pt x="26" y="172"/>
                    </a:lnTo>
                    <a:lnTo>
                      <a:pt x="19" y="173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11" y="180"/>
                    </a:lnTo>
                    <a:lnTo>
                      <a:pt x="8" y="183"/>
                    </a:lnTo>
                    <a:lnTo>
                      <a:pt x="7" y="184"/>
                    </a:lnTo>
                    <a:lnTo>
                      <a:pt x="4" y="187"/>
                    </a:lnTo>
                    <a:lnTo>
                      <a:pt x="2" y="191"/>
                    </a:lnTo>
                    <a:lnTo>
                      <a:pt x="0" y="192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2943" y="1836"/>
                <a:ext cx="33" cy="66"/>
              </a:xfrm>
              <a:custGeom>
                <a:avLst/>
                <a:gdLst>
                  <a:gd name="T0" fmla="*/ 15 w 33"/>
                  <a:gd name="T1" fmla="*/ 66 h 66"/>
                  <a:gd name="T2" fmla="*/ 23 w 33"/>
                  <a:gd name="T3" fmla="*/ 66 h 66"/>
                  <a:gd name="T4" fmla="*/ 25 w 33"/>
                  <a:gd name="T5" fmla="*/ 66 h 66"/>
                  <a:gd name="T6" fmla="*/ 25 w 33"/>
                  <a:gd name="T7" fmla="*/ 63 h 66"/>
                  <a:gd name="T8" fmla="*/ 23 w 33"/>
                  <a:gd name="T9" fmla="*/ 62 h 66"/>
                  <a:gd name="T10" fmla="*/ 26 w 33"/>
                  <a:gd name="T11" fmla="*/ 62 h 66"/>
                  <a:gd name="T12" fmla="*/ 27 w 33"/>
                  <a:gd name="T13" fmla="*/ 62 h 66"/>
                  <a:gd name="T14" fmla="*/ 29 w 33"/>
                  <a:gd name="T15" fmla="*/ 59 h 66"/>
                  <a:gd name="T16" fmla="*/ 33 w 33"/>
                  <a:gd name="T17" fmla="*/ 53 h 66"/>
                  <a:gd name="T18" fmla="*/ 31 w 33"/>
                  <a:gd name="T19" fmla="*/ 46 h 66"/>
                  <a:gd name="T20" fmla="*/ 30 w 33"/>
                  <a:gd name="T21" fmla="*/ 43 h 66"/>
                  <a:gd name="T22" fmla="*/ 29 w 33"/>
                  <a:gd name="T23" fmla="*/ 41 h 66"/>
                  <a:gd name="T24" fmla="*/ 27 w 33"/>
                  <a:gd name="T25" fmla="*/ 38 h 66"/>
                  <a:gd name="T26" fmla="*/ 25 w 33"/>
                  <a:gd name="T27" fmla="*/ 34 h 66"/>
                  <a:gd name="T28" fmla="*/ 26 w 33"/>
                  <a:gd name="T29" fmla="*/ 30 h 66"/>
                  <a:gd name="T30" fmla="*/ 27 w 33"/>
                  <a:gd name="T31" fmla="*/ 26 h 66"/>
                  <a:gd name="T32" fmla="*/ 27 w 33"/>
                  <a:gd name="T33" fmla="*/ 23 h 66"/>
                  <a:gd name="T34" fmla="*/ 27 w 33"/>
                  <a:gd name="T35" fmla="*/ 19 h 66"/>
                  <a:gd name="T36" fmla="*/ 25 w 33"/>
                  <a:gd name="T37" fmla="*/ 10 h 66"/>
                  <a:gd name="T38" fmla="*/ 18 w 33"/>
                  <a:gd name="T39" fmla="*/ 3 h 66"/>
                  <a:gd name="T40" fmla="*/ 14 w 33"/>
                  <a:gd name="T41" fmla="*/ 7 h 66"/>
                  <a:gd name="T42" fmla="*/ 11 w 33"/>
                  <a:gd name="T43" fmla="*/ 0 h 66"/>
                  <a:gd name="T44" fmla="*/ 0 w 33"/>
                  <a:gd name="T45" fmla="*/ 5 h 66"/>
                  <a:gd name="T46" fmla="*/ 0 w 33"/>
                  <a:gd name="T47" fmla="*/ 10 h 66"/>
                  <a:gd name="T48" fmla="*/ 3 w 33"/>
                  <a:gd name="T49" fmla="*/ 12 h 66"/>
                  <a:gd name="T50" fmla="*/ 4 w 33"/>
                  <a:gd name="T51" fmla="*/ 15 h 66"/>
                  <a:gd name="T52" fmla="*/ 4 w 33"/>
                  <a:gd name="T53" fmla="*/ 19 h 66"/>
                  <a:gd name="T54" fmla="*/ 4 w 33"/>
                  <a:gd name="T55" fmla="*/ 24 h 66"/>
                  <a:gd name="T56" fmla="*/ 4 w 33"/>
                  <a:gd name="T57" fmla="*/ 28 h 66"/>
                  <a:gd name="T58" fmla="*/ 2 w 33"/>
                  <a:gd name="T59" fmla="*/ 38 h 66"/>
                  <a:gd name="T60" fmla="*/ 0 w 33"/>
                  <a:gd name="T61" fmla="*/ 43 h 66"/>
                  <a:gd name="T62" fmla="*/ 0 w 33"/>
                  <a:gd name="T63" fmla="*/ 47 h 66"/>
                  <a:gd name="T64" fmla="*/ 15 w 33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66">
                    <a:moveTo>
                      <a:pt x="15" y="66"/>
                    </a:moveTo>
                    <a:lnTo>
                      <a:pt x="23" y="66"/>
                    </a:lnTo>
                    <a:lnTo>
                      <a:pt x="25" y="66"/>
                    </a:lnTo>
                    <a:lnTo>
                      <a:pt x="25" y="63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30" y="43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5" y="10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5" y="6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" name="Freeform 343"/>
            <p:cNvSpPr>
              <a:spLocks/>
            </p:cNvSpPr>
            <p:nvPr/>
          </p:nvSpPr>
          <p:spPr bwMode="auto">
            <a:xfrm>
              <a:off x="3615875" y="4230325"/>
              <a:ext cx="379683" cy="469298"/>
            </a:xfrm>
            <a:custGeom>
              <a:avLst/>
              <a:gdLst>
                <a:gd name="T0" fmla="*/ 198 w 229"/>
                <a:gd name="T1" fmla="*/ 67 h 237"/>
                <a:gd name="T2" fmla="*/ 202 w 229"/>
                <a:gd name="T3" fmla="*/ 63 h 237"/>
                <a:gd name="T4" fmla="*/ 213 w 229"/>
                <a:gd name="T5" fmla="*/ 47 h 237"/>
                <a:gd name="T6" fmla="*/ 207 w 229"/>
                <a:gd name="T7" fmla="*/ 41 h 237"/>
                <a:gd name="T8" fmla="*/ 198 w 229"/>
                <a:gd name="T9" fmla="*/ 39 h 237"/>
                <a:gd name="T10" fmla="*/ 190 w 229"/>
                <a:gd name="T11" fmla="*/ 41 h 237"/>
                <a:gd name="T12" fmla="*/ 184 w 229"/>
                <a:gd name="T13" fmla="*/ 29 h 237"/>
                <a:gd name="T14" fmla="*/ 171 w 229"/>
                <a:gd name="T15" fmla="*/ 28 h 237"/>
                <a:gd name="T16" fmla="*/ 161 w 229"/>
                <a:gd name="T17" fmla="*/ 27 h 237"/>
                <a:gd name="T18" fmla="*/ 128 w 229"/>
                <a:gd name="T19" fmla="*/ 31 h 237"/>
                <a:gd name="T20" fmla="*/ 109 w 229"/>
                <a:gd name="T21" fmla="*/ 28 h 237"/>
                <a:gd name="T22" fmla="*/ 85 w 229"/>
                <a:gd name="T23" fmla="*/ 16 h 237"/>
                <a:gd name="T24" fmla="*/ 69 w 229"/>
                <a:gd name="T25" fmla="*/ 10 h 237"/>
                <a:gd name="T26" fmla="*/ 55 w 229"/>
                <a:gd name="T27" fmla="*/ 0 h 237"/>
                <a:gd name="T28" fmla="*/ 62 w 229"/>
                <a:gd name="T29" fmla="*/ 13 h 237"/>
                <a:gd name="T30" fmla="*/ 38 w 229"/>
                <a:gd name="T31" fmla="*/ 25 h 237"/>
                <a:gd name="T32" fmla="*/ 40 w 229"/>
                <a:gd name="T33" fmla="*/ 40 h 237"/>
                <a:gd name="T34" fmla="*/ 47 w 229"/>
                <a:gd name="T35" fmla="*/ 57 h 237"/>
                <a:gd name="T36" fmla="*/ 31 w 229"/>
                <a:gd name="T37" fmla="*/ 56 h 237"/>
                <a:gd name="T38" fmla="*/ 31 w 229"/>
                <a:gd name="T39" fmla="*/ 36 h 237"/>
                <a:gd name="T40" fmla="*/ 34 w 229"/>
                <a:gd name="T41" fmla="*/ 28 h 237"/>
                <a:gd name="T42" fmla="*/ 28 w 229"/>
                <a:gd name="T43" fmla="*/ 20 h 237"/>
                <a:gd name="T44" fmla="*/ 36 w 229"/>
                <a:gd name="T45" fmla="*/ 0 h 237"/>
                <a:gd name="T46" fmla="*/ 5 w 229"/>
                <a:gd name="T47" fmla="*/ 37 h 237"/>
                <a:gd name="T48" fmla="*/ 4 w 229"/>
                <a:gd name="T49" fmla="*/ 53 h 237"/>
                <a:gd name="T50" fmla="*/ 3 w 229"/>
                <a:gd name="T51" fmla="*/ 66 h 237"/>
                <a:gd name="T52" fmla="*/ 15 w 229"/>
                <a:gd name="T53" fmla="*/ 82 h 237"/>
                <a:gd name="T54" fmla="*/ 23 w 229"/>
                <a:gd name="T55" fmla="*/ 101 h 237"/>
                <a:gd name="T56" fmla="*/ 46 w 229"/>
                <a:gd name="T57" fmla="*/ 110 h 237"/>
                <a:gd name="T58" fmla="*/ 60 w 229"/>
                <a:gd name="T59" fmla="*/ 113 h 237"/>
                <a:gd name="T60" fmla="*/ 91 w 229"/>
                <a:gd name="T61" fmla="*/ 137 h 237"/>
                <a:gd name="T62" fmla="*/ 89 w 229"/>
                <a:gd name="T63" fmla="*/ 149 h 237"/>
                <a:gd name="T64" fmla="*/ 98 w 229"/>
                <a:gd name="T65" fmla="*/ 161 h 237"/>
                <a:gd name="T66" fmla="*/ 116 w 229"/>
                <a:gd name="T67" fmla="*/ 176 h 237"/>
                <a:gd name="T68" fmla="*/ 114 w 229"/>
                <a:gd name="T69" fmla="*/ 199 h 237"/>
                <a:gd name="T70" fmla="*/ 112 w 229"/>
                <a:gd name="T71" fmla="*/ 210 h 237"/>
                <a:gd name="T72" fmla="*/ 117 w 229"/>
                <a:gd name="T73" fmla="*/ 214 h 237"/>
                <a:gd name="T74" fmla="*/ 132 w 229"/>
                <a:gd name="T75" fmla="*/ 234 h 237"/>
                <a:gd name="T76" fmla="*/ 144 w 229"/>
                <a:gd name="T77" fmla="*/ 227 h 237"/>
                <a:gd name="T78" fmla="*/ 153 w 229"/>
                <a:gd name="T79" fmla="*/ 222 h 237"/>
                <a:gd name="T80" fmla="*/ 163 w 229"/>
                <a:gd name="T81" fmla="*/ 214 h 237"/>
                <a:gd name="T82" fmla="*/ 172 w 229"/>
                <a:gd name="T83" fmla="*/ 207 h 237"/>
                <a:gd name="T84" fmla="*/ 167 w 229"/>
                <a:gd name="T85" fmla="*/ 200 h 237"/>
                <a:gd name="T86" fmla="*/ 149 w 229"/>
                <a:gd name="T87" fmla="*/ 199 h 237"/>
                <a:gd name="T88" fmla="*/ 151 w 229"/>
                <a:gd name="T89" fmla="*/ 181 h 237"/>
                <a:gd name="T90" fmla="*/ 144 w 229"/>
                <a:gd name="T91" fmla="*/ 167 h 237"/>
                <a:gd name="T92" fmla="*/ 141 w 229"/>
                <a:gd name="T93" fmla="*/ 161 h 237"/>
                <a:gd name="T94" fmla="*/ 161 w 229"/>
                <a:gd name="T95" fmla="*/ 165 h 237"/>
                <a:gd name="T96" fmla="*/ 178 w 229"/>
                <a:gd name="T97" fmla="*/ 171 h 237"/>
                <a:gd name="T98" fmla="*/ 178 w 229"/>
                <a:gd name="T99" fmla="*/ 164 h 237"/>
                <a:gd name="T100" fmla="*/ 194 w 229"/>
                <a:gd name="T101" fmla="*/ 164 h 237"/>
                <a:gd name="T102" fmla="*/ 202 w 229"/>
                <a:gd name="T103" fmla="*/ 156 h 237"/>
                <a:gd name="T104" fmla="*/ 214 w 229"/>
                <a:gd name="T105" fmla="*/ 150 h 237"/>
                <a:gd name="T106" fmla="*/ 206 w 229"/>
                <a:gd name="T107" fmla="*/ 110 h 237"/>
                <a:gd name="T108" fmla="*/ 217 w 229"/>
                <a:gd name="T109" fmla="*/ 105 h 237"/>
                <a:gd name="T110" fmla="*/ 222 w 229"/>
                <a:gd name="T111" fmla="*/ 98 h 237"/>
                <a:gd name="T112" fmla="*/ 213 w 229"/>
                <a:gd name="T113" fmla="*/ 88 h 237"/>
                <a:gd name="T114" fmla="*/ 218 w 229"/>
                <a:gd name="T115" fmla="*/ 80 h 237"/>
                <a:gd name="T116" fmla="*/ 227 w 229"/>
                <a:gd name="T117" fmla="*/ 72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37">
                  <a:moveTo>
                    <a:pt x="229" y="66"/>
                  </a:moveTo>
                  <a:lnTo>
                    <a:pt x="221" y="66"/>
                  </a:lnTo>
                  <a:lnTo>
                    <a:pt x="213" y="66"/>
                  </a:lnTo>
                  <a:lnTo>
                    <a:pt x="206" y="67"/>
                  </a:lnTo>
                  <a:lnTo>
                    <a:pt x="198" y="67"/>
                  </a:lnTo>
                  <a:lnTo>
                    <a:pt x="190" y="70"/>
                  </a:lnTo>
                  <a:lnTo>
                    <a:pt x="191" y="68"/>
                  </a:lnTo>
                  <a:lnTo>
                    <a:pt x="191" y="67"/>
                  </a:lnTo>
                  <a:lnTo>
                    <a:pt x="192" y="62"/>
                  </a:lnTo>
                  <a:lnTo>
                    <a:pt x="202" y="63"/>
                  </a:lnTo>
                  <a:lnTo>
                    <a:pt x="210" y="62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1"/>
                  </a:lnTo>
                  <a:lnTo>
                    <a:pt x="213" y="47"/>
                  </a:lnTo>
                  <a:lnTo>
                    <a:pt x="215" y="47"/>
                  </a:lnTo>
                  <a:lnTo>
                    <a:pt x="217" y="47"/>
                  </a:lnTo>
                  <a:lnTo>
                    <a:pt x="215" y="44"/>
                  </a:lnTo>
                  <a:lnTo>
                    <a:pt x="210" y="41"/>
                  </a:lnTo>
                  <a:lnTo>
                    <a:pt x="207" y="41"/>
                  </a:lnTo>
                  <a:lnTo>
                    <a:pt x="204" y="43"/>
                  </a:lnTo>
                  <a:lnTo>
                    <a:pt x="203" y="44"/>
                  </a:lnTo>
                  <a:lnTo>
                    <a:pt x="200" y="44"/>
                  </a:lnTo>
                  <a:lnTo>
                    <a:pt x="200" y="39"/>
                  </a:lnTo>
                  <a:lnTo>
                    <a:pt x="198" y="39"/>
                  </a:lnTo>
                  <a:lnTo>
                    <a:pt x="196" y="39"/>
                  </a:lnTo>
                  <a:lnTo>
                    <a:pt x="195" y="40"/>
                  </a:lnTo>
                  <a:lnTo>
                    <a:pt x="194" y="41"/>
                  </a:lnTo>
                  <a:lnTo>
                    <a:pt x="192" y="41"/>
                  </a:lnTo>
                  <a:lnTo>
                    <a:pt x="190" y="41"/>
                  </a:lnTo>
                  <a:lnTo>
                    <a:pt x="190" y="36"/>
                  </a:lnTo>
                  <a:lnTo>
                    <a:pt x="188" y="37"/>
                  </a:lnTo>
                  <a:lnTo>
                    <a:pt x="187" y="36"/>
                  </a:lnTo>
                  <a:lnTo>
                    <a:pt x="186" y="35"/>
                  </a:lnTo>
                  <a:lnTo>
                    <a:pt x="184" y="29"/>
                  </a:lnTo>
                  <a:lnTo>
                    <a:pt x="191" y="27"/>
                  </a:lnTo>
                  <a:lnTo>
                    <a:pt x="195" y="24"/>
                  </a:lnTo>
                  <a:lnTo>
                    <a:pt x="167" y="24"/>
                  </a:lnTo>
                  <a:lnTo>
                    <a:pt x="169" y="27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68" y="28"/>
                  </a:lnTo>
                  <a:lnTo>
                    <a:pt x="165" y="27"/>
                  </a:lnTo>
                  <a:lnTo>
                    <a:pt x="163" y="27"/>
                  </a:lnTo>
                  <a:lnTo>
                    <a:pt x="161" y="27"/>
                  </a:lnTo>
                  <a:lnTo>
                    <a:pt x="156" y="33"/>
                  </a:lnTo>
                  <a:lnTo>
                    <a:pt x="152" y="35"/>
                  </a:lnTo>
                  <a:lnTo>
                    <a:pt x="148" y="35"/>
                  </a:lnTo>
                  <a:lnTo>
                    <a:pt x="140" y="33"/>
                  </a:lnTo>
                  <a:lnTo>
                    <a:pt x="128" y="31"/>
                  </a:lnTo>
                  <a:lnTo>
                    <a:pt x="128" y="27"/>
                  </a:lnTo>
                  <a:lnTo>
                    <a:pt x="122" y="25"/>
                  </a:lnTo>
                  <a:lnTo>
                    <a:pt x="118" y="27"/>
                  </a:lnTo>
                  <a:lnTo>
                    <a:pt x="113" y="27"/>
                  </a:lnTo>
                  <a:lnTo>
                    <a:pt x="109" y="28"/>
                  </a:lnTo>
                  <a:lnTo>
                    <a:pt x="91" y="33"/>
                  </a:lnTo>
                  <a:lnTo>
                    <a:pt x="90" y="27"/>
                  </a:lnTo>
                  <a:lnTo>
                    <a:pt x="89" y="22"/>
                  </a:lnTo>
                  <a:lnTo>
                    <a:pt x="87" y="20"/>
                  </a:lnTo>
                  <a:lnTo>
                    <a:pt x="85" y="16"/>
                  </a:lnTo>
                  <a:lnTo>
                    <a:pt x="82" y="14"/>
                  </a:lnTo>
                  <a:lnTo>
                    <a:pt x="78" y="12"/>
                  </a:lnTo>
                  <a:lnTo>
                    <a:pt x="74" y="10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4" y="10"/>
                  </a:lnTo>
                  <a:lnTo>
                    <a:pt x="63" y="10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3" y="16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47" y="51"/>
                  </a:lnTo>
                  <a:lnTo>
                    <a:pt x="48" y="55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9" y="53"/>
                  </a:lnTo>
                  <a:lnTo>
                    <a:pt x="28" y="45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29" y="27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32" y="10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17" y="13"/>
                  </a:lnTo>
                  <a:lnTo>
                    <a:pt x="12" y="31"/>
                  </a:lnTo>
                  <a:lnTo>
                    <a:pt x="4" y="33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11" y="64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4" y="103"/>
                  </a:lnTo>
                  <a:lnTo>
                    <a:pt x="24" y="106"/>
                  </a:lnTo>
                  <a:lnTo>
                    <a:pt x="36" y="109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9" y="110"/>
                  </a:lnTo>
                  <a:lnTo>
                    <a:pt x="60" y="113"/>
                  </a:lnTo>
                  <a:lnTo>
                    <a:pt x="69" y="126"/>
                  </a:lnTo>
                  <a:lnTo>
                    <a:pt x="82" y="125"/>
                  </a:lnTo>
                  <a:lnTo>
                    <a:pt x="89" y="126"/>
                  </a:lnTo>
                  <a:lnTo>
                    <a:pt x="93" y="127"/>
                  </a:lnTo>
                  <a:lnTo>
                    <a:pt x="91" y="137"/>
                  </a:lnTo>
                  <a:lnTo>
                    <a:pt x="90" y="138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9" y="149"/>
                  </a:lnTo>
                  <a:lnTo>
                    <a:pt x="90" y="150"/>
                  </a:lnTo>
                  <a:lnTo>
                    <a:pt x="93" y="154"/>
                  </a:lnTo>
                  <a:lnTo>
                    <a:pt x="95" y="157"/>
                  </a:lnTo>
                  <a:lnTo>
                    <a:pt x="97" y="160"/>
                  </a:lnTo>
                  <a:lnTo>
                    <a:pt x="98" y="161"/>
                  </a:lnTo>
                  <a:lnTo>
                    <a:pt x="98" y="162"/>
                  </a:lnTo>
                  <a:lnTo>
                    <a:pt x="101" y="165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16" y="176"/>
                  </a:lnTo>
                  <a:lnTo>
                    <a:pt x="122" y="180"/>
                  </a:lnTo>
                  <a:lnTo>
                    <a:pt x="120" y="185"/>
                  </a:lnTo>
                  <a:lnTo>
                    <a:pt x="118" y="193"/>
                  </a:lnTo>
                  <a:lnTo>
                    <a:pt x="117" y="196"/>
                  </a:lnTo>
                  <a:lnTo>
                    <a:pt x="114" y="199"/>
                  </a:lnTo>
                  <a:lnTo>
                    <a:pt x="110" y="202"/>
                  </a:lnTo>
                  <a:lnTo>
                    <a:pt x="110" y="203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2" y="210"/>
                  </a:lnTo>
                  <a:lnTo>
                    <a:pt x="113" y="208"/>
                  </a:lnTo>
                  <a:lnTo>
                    <a:pt x="116" y="207"/>
                  </a:lnTo>
                  <a:lnTo>
                    <a:pt x="117" y="208"/>
                  </a:lnTo>
                  <a:lnTo>
                    <a:pt x="117" y="211"/>
                  </a:lnTo>
                  <a:lnTo>
                    <a:pt x="117" y="214"/>
                  </a:lnTo>
                  <a:lnTo>
                    <a:pt x="120" y="219"/>
                  </a:lnTo>
                  <a:lnTo>
                    <a:pt x="121" y="220"/>
                  </a:lnTo>
                  <a:lnTo>
                    <a:pt x="120" y="231"/>
                  </a:lnTo>
                  <a:lnTo>
                    <a:pt x="129" y="237"/>
                  </a:lnTo>
                  <a:lnTo>
                    <a:pt x="132" y="234"/>
                  </a:lnTo>
                  <a:lnTo>
                    <a:pt x="136" y="232"/>
                  </a:lnTo>
                  <a:lnTo>
                    <a:pt x="140" y="231"/>
                  </a:lnTo>
                  <a:lnTo>
                    <a:pt x="141" y="231"/>
                  </a:lnTo>
                  <a:lnTo>
                    <a:pt x="143" y="230"/>
                  </a:lnTo>
                  <a:lnTo>
                    <a:pt x="144" y="227"/>
                  </a:lnTo>
                  <a:lnTo>
                    <a:pt x="147" y="224"/>
                  </a:lnTo>
                  <a:lnTo>
                    <a:pt x="148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3" y="222"/>
                  </a:lnTo>
                  <a:lnTo>
                    <a:pt x="156" y="220"/>
                  </a:lnTo>
                  <a:lnTo>
                    <a:pt x="157" y="219"/>
                  </a:lnTo>
                  <a:lnTo>
                    <a:pt x="159" y="219"/>
                  </a:lnTo>
                  <a:lnTo>
                    <a:pt x="160" y="218"/>
                  </a:lnTo>
                  <a:lnTo>
                    <a:pt x="163" y="214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7"/>
                  </a:lnTo>
                  <a:lnTo>
                    <a:pt x="173" y="206"/>
                  </a:lnTo>
                  <a:lnTo>
                    <a:pt x="172" y="203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0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1" y="200"/>
                  </a:lnTo>
                  <a:lnTo>
                    <a:pt x="149" y="199"/>
                  </a:lnTo>
                  <a:lnTo>
                    <a:pt x="148" y="196"/>
                  </a:lnTo>
                  <a:lnTo>
                    <a:pt x="148" y="192"/>
                  </a:lnTo>
                  <a:lnTo>
                    <a:pt x="149" y="188"/>
                  </a:lnTo>
                  <a:lnTo>
                    <a:pt x="151" y="184"/>
                  </a:lnTo>
                  <a:lnTo>
                    <a:pt x="151" y="181"/>
                  </a:lnTo>
                  <a:lnTo>
                    <a:pt x="149" y="179"/>
                  </a:lnTo>
                  <a:lnTo>
                    <a:pt x="145" y="173"/>
                  </a:lnTo>
                  <a:lnTo>
                    <a:pt x="145" y="171"/>
                  </a:lnTo>
                  <a:lnTo>
                    <a:pt x="144" y="169"/>
                  </a:lnTo>
                  <a:lnTo>
                    <a:pt x="144" y="167"/>
                  </a:lnTo>
                  <a:lnTo>
                    <a:pt x="144" y="165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53" y="162"/>
                  </a:lnTo>
                  <a:lnTo>
                    <a:pt x="156" y="165"/>
                  </a:lnTo>
                  <a:lnTo>
                    <a:pt x="161" y="165"/>
                  </a:lnTo>
                  <a:lnTo>
                    <a:pt x="164" y="167"/>
                  </a:lnTo>
                  <a:lnTo>
                    <a:pt x="167" y="168"/>
                  </a:lnTo>
                  <a:lnTo>
                    <a:pt x="169" y="169"/>
                  </a:lnTo>
                  <a:lnTo>
                    <a:pt x="173" y="169"/>
                  </a:lnTo>
                  <a:lnTo>
                    <a:pt x="178" y="171"/>
                  </a:lnTo>
                  <a:lnTo>
                    <a:pt x="176" y="169"/>
                  </a:lnTo>
                  <a:lnTo>
                    <a:pt x="175" y="168"/>
                  </a:lnTo>
                  <a:lnTo>
                    <a:pt x="175" y="167"/>
                  </a:lnTo>
                  <a:lnTo>
                    <a:pt x="176" y="165"/>
                  </a:lnTo>
                  <a:lnTo>
                    <a:pt x="178" y="164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4" y="164"/>
                  </a:lnTo>
                  <a:lnTo>
                    <a:pt x="191" y="164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200" y="158"/>
                  </a:lnTo>
                  <a:lnTo>
                    <a:pt x="202" y="156"/>
                  </a:lnTo>
                  <a:lnTo>
                    <a:pt x="203" y="153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11" y="152"/>
                  </a:lnTo>
                  <a:lnTo>
                    <a:pt x="214" y="150"/>
                  </a:lnTo>
                  <a:lnTo>
                    <a:pt x="215" y="145"/>
                  </a:lnTo>
                  <a:lnTo>
                    <a:pt x="215" y="140"/>
                  </a:lnTo>
                  <a:lnTo>
                    <a:pt x="200" y="117"/>
                  </a:lnTo>
                  <a:lnTo>
                    <a:pt x="207" y="114"/>
                  </a:lnTo>
                  <a:lnTo>
                    <a:pt x="206" y="110"/>
                  </a:lnTo>
                  <a:lnTo>
                    <a:pt x="206" y="107"/>
                  </a:lnTo>
                  <a:lnTo>
                    <a:pt x="206" y="106"/>
                  </a:lnTo>
                  <a:lnTo>
                    <a:pt x="207" y="106"/>
                  </a:lnTo>
                  <a:lnTo>
                    <a:pt x="211" y="106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2" y="99"/>
                  </a:lnTo>
                  <a:lnTo>
                    <a:pt x="222" y="98"/>
                  </a:lnTo>
                  <a:lnTo>
                    <a:pt x="219" y="97"/>
                  </a:lnTo>
                  <a:lnTo>
                    <a:pt x="217" y="97"/>
                  </a:lnTo>
                  <a:lnTo>
                    <a:pt x="215" y="92"/>
                  </a:lnTo>
                  <a:lnTo>
                    <a:pt x="214" y="90"/>
                  </a:lnTo>
                  <a:lnTo>
                    <a:pt x="213" y="88"/>
                  </a:lnTo>
                  <a:lnTo>
                    <a:pt x="211" y="87"/>
                  </a:lnTo>
                  <a:lnTo>
                    <a:pt x="210" y="84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8" y="80"/>
                  </a:lnTo>
                  <a:lnTo>
                    <a:pt x="221" y="79"/>
                  </a:lnTo>
                  <a:lnTo>
                    <a:pt x="225" y="78"/>
                  </a:lnTo>
                  <a:lnTo>
                    <a:pt x="226" y="75"/>
                  </a:lnTo>
                  <a:lnTo>
                    <a:pt x="227" y="74"/>
                  </a:lnTo>
                  <a:lnTo>
                    <a:pt x="227" y="72"/>
                  </a:lnTo>
                  <a:lnTo>
                    <a:pt x="229" y="6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44"/>
            <p:cNvSpPr>
              <a:spLocks noEditPoints="1"/>
            </p:cNvSpPr>
            <p:nvPr/>
          </p:nvSpPr>
          <p:spPr bwMode="auto">
            <a:xfrm>
              <a:off x="2214863" y="2545208"/>
              <a:ext cx="1590025" cy="1104930"/>
            </a:xfrm>
            <a:custGeom>
              <a:avLst/>
              <a:gdLst>
                <a:gd name="T0" fmla="*/ 805 w 961"/>
                <a:gd name="T1" fmla="*/ 234 h 558"/>
                <a:gd name="T2" fmla="*/ 549 w 961"/>
                <a:gd name="T3" fmla="*/ 456 h 558"/>
                <a:gd name="T4" fmla="*/ 846 w 961"/>
                <a:gd name="T5" fmla="*/ 211 h 558"/>
                <a:gd name="T6" fmla="*/ 212 w 961"/>
                <a:gd name="T7" fmla="*/ 190 h 558"/>
                <a:gd name="T8" fmla="*/ 905 w 961"/>
                <a:gd name="T9" fmla="*/ 179 h 558"/>
                <a:gd name="T10" fmla="*/ 848 w 961"/>
                <a:gd name="T11" fmla="*/ 111 h 558"/>
                <a:gd name="T12" fmla="*/ 31 w 961"/>
                <a:gd name="T13" fmla="*/ 55 h 558"/>
                <a:gd name="T14" fmla="*/ 951 w 961"/>
                <a:gd name="T15" fmla="*/ 101 h 558"/>
                <a:gd name="T16" fmla="*/ 941 w 961"/>
                <a:gd name="T17" fmla="*/ 59 h 558"/>
                <a:gd name="T18" fmla="*/ 906 w 961"/>
                <a:gd name="T19" fmla="*/ 68 h 558"/>
                <a:gd name="T20" fmla="*/ 836 w 961"/>
                <a:gd name="T21" fmla="*/ 103 h 558"/>
                <a:gd name="T22" fmla="*/ 801 w 961"/>
                <a:gd name="T23" fmla="*/ 134 h 558"/>
                <a:gd name="T24" fmla="*/ 723 w 961"/>
                <a:gd name="T25" fmla="*/ 179 h 558"/>
                <a:gd name="T26" fmla="*/ 692 w 961"/>
                <a:gd name="T27" fmla="*/ 188 h 558"/>
                <a:gd name="T28" fmla="*/ 696 w 961"/>
                <a:gd name="T29" fmla="*/ 159 h 558"/>
                <a:gd name="T30" fmla="*/ 680 w 961"/>
                <a:gd name="T31" fmla="*/ 125 h 558"/>
                <a:gd name="T32" fmla="*/ 650 w 961"/>
                <a:gd name="T33" fmla="*/ 99 h 558"/>
                <a:gd name="T34" fmla="*/ 634 w 961"/>
                <a:gd name="T35" fmla="*/ 164 h 558"/>
                <a:gd name="T36" fmla="*/ 619 w 961"/>
                <a:gd name="T37" fmla="*/ 103 h 558"/>
                <a:gd name="T38" fmla="*/ 637 w 961"/>
                <a:gd name="T39" fmla="*/ 85 h 558"/>
                <a:gd name="T40" fmla="*/ 675 w 961"/>
                <a:gd name="T41" fmla="*/ 82 h 558"/>
                <a:gd name="T42" fmla="*/ 619 w 961"/>
                <a:gd name="T43" fmla="*/ 70 h 558"/>
                <a:gd name="T44" fmla="*/ 603 w 961"/>
                <a:gd name="T45" fmla="*/ 51 h 558"/>
                <a:gd name="T46" fmla="*/ 557 w 961"/>
                <a:gd name="T47" fmla="*/ 58 h 558"/>
                <a:gd name="T48" fmla="*/ 571 w 961"/>
                <a:gd name="T49" fmla="*/ 25 h 558"/>
                <a:gd name="T50" fmla="*/ 527 w 961"/>
                <a:gd name="T51" fmla="*/ 15 h 558"/>
                <a:gd name="T52" fmla="*/ 494 w 961"/>
                <a:gd name="T53" fmla="*/ 0 h 558"/>
                <a:gd name="T54" fmla="*/ 19 w 961"/>
                <a:gd name="T55" fmla="*/ 27 h 558"/>
                <a:gd name="T56" fmla="*/ 14 w 961"/>
                <a:gd name="T57" fmla="*/ 90 h 558"/>
                <a:gd name="T58" fmla="*/ 18 w 961"/>
                <a:gd name="T59" fmla="*/ 199 h 558"/>
                <a:gd name="T60" fmla="*/ 39 w 961"/>
                <a:gd name="T61" fmla="*/ 276 h 558"/>
                <a:gd name="T62" fmla="*/ 42 w 961"/>
                <a:gd name="T63" fmla="*/ 291 h 558"/>
                <a:gd name="T64" fmla="*/ 72 w 961"/>
                <a:gd name="T65" fmla="*/ 342 h 558"/>
                <a:gd name="T66" fmla="*/ 101 w 961"/>
                <a:gd name="T67" fmla="*/ 373 h 558"/>
                <a:gd name="T68" fmla="*/ 261 w 961"/>
                <a:gd name="T69" fmla="*/ 424 h 558"/>
                <a:gd name="T70" fmla="*/ 326 w 961"/>
                <a:gd name="T71" fmla="*/ 451 h 558"/>
                <a:gd name="T72" fmla="*/ 370 w 961"/>
                <a:gd name="T73" fmla="*/ 456 h 558"/>
                <a:gd name="T74" fmla="*/ 407 w 961"/>
                <a:gd name="T75" fmla="*/ 502 h 558"/>
                <a:gd name="T76" fmla="*/ 448 w 961"/>
                <a:gd name="T77" fmla="*/ 545 h 558"/>
                <a:gd name="T78" fmla="*/ 450 w 961"/>
                <a:gd name="T79" fmla="*/ 502 h 558"/>
                <a:gd name="T80" fmla="*/ 487 w 961"/>
                <a:gd name="T81" fmla="*/ 466 h 558"/>
                <a:gd name="T82" fmla="*/ 551 w 961"/>
                <a:gd name="T83" fmla="*/ 470 h 558"/>
                <a:gd name="T84" fmla="*/ 578 w 961"/>
                <a:gd name="T85" fmla="*/ 468 h 558"/>
                <a:gd name="T86" fmla="*/ 588 w 961"/>
                <a:gd name="T87" fmla="*/ 460 h 558"/>
                <a:gd name="T88" fmla="*/ 606 w 961"/>
                <a:gd name="T89" fmla="*/ 445 h 558"/>
                <a:gd name="T90" fmla="*/ 634 w 961"/>
                <a:gd name="T91" fmla="*/ 440 h 558"/>
                <a:gd name="T92" fmla="*/ 668 w 961"/>
                <a:gd name="T93" fmla="*/ 456 h 558"/>
                <a:gd name="T94" fmla="*/ 697 w 961"/>
                <a:gd name="T95" fmla="*/ 502 h 558"/>
                <a:gd name="T96" fmla="*/ 717 w 961"/>
                <a:gd name="T97" fmla="*/ 550 h 558"/>
                <a:gd name="T98" fmla="*/ 719 w 961"/>
                <a:gd name="T99" fmla="*/ 483 h 558"/>
                <a:gd name="T100" fmla="*/ 711 w 961"/>
                <a:gd name="T101" fmla="*/ 443 h 558"/>
                <a:gd name="T102" fmla="*/ 722 w 961"/>
                <a:gd name="T103" fmla="*/ 409 h 558"/>
                <a:gd name="T104" fmla="*/ 750 w 961"/>
                <a:gd name="T105" fmla="*/ 386 h 558"/>
                <a:gd name="T106" fmla="*/ 782 w 961"/>
                <a:gd name="T107" fmla="*/ 354 h 558"/>
                <a:gd name="T108" fmla="*/ 796 w 961"/>
                <a:gd name="T109" fmla="*/ 323 h 558"/>
                <a:gd name="T110" fmla="*/ 786 w 961"/>
                <a:gd name="T111" fmla="*/ 296 h 558"/>
                <a:gd name="T112" fmla="*/ 781 w 961"/>
                <a:gd name="T113" fmla="*/ 270 h 558"/>
                <a:gd name="T114" fmla="*/ 803 w 961"/>
                <a:gd name="T115" fmla="*/ 239 h 558"/>
                <a:gd name="T116" fmla="*/ 807 w 961"/>
                <a:gd name="T117" fmla="*/ 272 h 558"/>
                <a:gd name="T118" fmla="*/ 836 w 961"/>
                <a:gd name="T119" fmla="*/ 231 h 558"/>
                <a:gd name="T120" fmla="*/ 870 w 961"/>
                <a:gd name="T121" fmla="*/ 190 h 558"/>
                <a:gd name="T122" fmla="*/ 893 w 961"/>
                <a:gd name="T123" fmla="*/ 177 h 558"/>
                <a:gd name="T124" fmla="*/ 912 w 961"/>
                <a:gd name="T125" fmla="*/ 137 h 5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1" h="558">
                  <a:moveTo>
                    <a:pt x="817" y="280"/>
                  </a:moveTo>
                  <a:lnTo>
                    <a:pt x="820" y="285"/>
                  </a:lnTo>
                  <a:lnTo>
                    <a:pt x="820" y="281"/>
                  </a:lnTo>
                  <a:lnTo>
                    <a:pt x="819" y="280"/>
                  </a:lnTo>
                  <a:lnTo>
                    <a:pt x="817" y="280"/>
                  </a:lnTo>
                  <a:close/>
                  <a:moveTo>
                    <a:pt x="815" y="233"/>
                  </a:moveTo>
                  <a:lnTo>
                    <a:pt x="816" y="233"/>
                  </a:lnTo>
                  <a:lnTo>
                    <a:pt x="817" y="233"/>
                  </a:lnTo>
                  <a:lnTo>
                    <a:pt x="817" y="234"/>
                  </a:lnTo>
                  <a:lnTo>
                    <a:pt x="817" y="235"/>
                  </a:lnTo>
                  <a:lnTo>
                    <a:pt x="815" y="238"/>
                  </a:lnTo>
                  <a:lnTo>
                    <a:pt x="813" y="238"/>
                  </a:lnTo>
                  <a:lnTo>
                    <a:pt x="812" y="238"/>
                  </a:lnTo>
                  <a:lnTo>
                    <a:pt x="812" y="237"/>
                  </a:lnTo>
                  <a:lnTo>
                    <a:pt x="813" y="234"/>
                  </a:lnTo>
                  <a:lnTo>
                    <a:pt x="815" y="233"/>
                  </a:lnTo>
                  <a:close/>
                  <a:moveTo>
                    <a:pt x="571" y="466"/>
                  </a:moveTo>
                  <a:lnTo>
                    <a:pt x="574" y="474"/>
                  </a:lnTo>
                  <a:lnTo>
                    <a:pt x="576" y="474"/>
                  </a:lnTo>
                  <a:lnTo>
                    <a:pt x="578" y="474"/>
                  </a:lnTo>
                  <a:lnTo>
                    <a:pt x="579" y="472"/>
                  </a:lnTo>
                  <a:lnTo>
                    <a:pt x="580" y="471"/>
                  </a:lnTo>
                  <a:lnTo>
                    <a:pt x="580" y="470"/>
                  </a:lnTo>
                  <a:lnTo>
                    <a:pt x="578" y="468"/>
                  </a:lnTo>
                  <a:lnTo>
                    <a:pt x="575" y="467"/>
                  </a:lnTo>
                  <a:lnTo>
                    <a:pt x="571" y="466"/>
                  </a:lnTo>
                  <a:close/>
                  <a:moveTo>
                    <a:pt x="553" y="453"/>
                  </a:moveTo>
                  <a:lnTo>
                    <a:pt x="555" y="453"/>
                  </a:lnTo>
                  <a:lnTo>
                    <a:pt x="555" y="455"/>
                  </a:lnTo>
                  <a:lnTo>
                    <a:pt x="553" y="456"/>
                  </a:lnTo>
                  <a:lnTo>
                    <a:pt x="551" y="459"/>
                  </a:lnTo>
                  <a:lnTo>
                    <a:pt x="551" y="456"/>
                  </a:lnTo>
                  <a:lnTo>
                    <a:pt x="551" y="453"/>
                  </a:lnTo>
                  <a:lnTo>
                    <a:pt x="551" y="452"/>
                  </a:lnTo>
                  <a:lnTo>
                    <a:pt x="553" y="453"/>
                  </a:lnTo>
                  <a:close/>
                  <a:moveTo>
                    <a:pt x="863" y="202"/>
                  </a:moveTo>
                  <a:lnTo>
                    <a:pt x="859" y="207"/>
                  </a:lnTo>
                  <a:lnTo>
                    <a:pt x="856" y="208"/>
                  </a:lnTo>
                  <a:lnTo>
                    <a:pt x="855" y="207"/>
                  </a:lnTo>
                  <a:lnTo>
                    <a:pt x="852" y="207"/>
                  </a:lnTo>
                  <a:lnTo>
                    <a:pt x="851" y="207"/>
                  </a:lnTo>
                  <a:lnTo>
                    <a:pt x="850" y="208"/>
                  </a:lnTo>
                  <a:lnTo>
                    <a:pt x="848" y="208"/>
                  </a:lnTo>
                  <a:lnTo>
                    <a:pt x="850" y="210"/>
                  </a:lnTo>
                  <a:lnTo>
                    <a:pt x="854" y="211"/>
                  </a:lnTo>
                  <a:lnTo>
                    <a:pt x="859" y="211"/>
                  </a:lnTo>
                  <a:lnTo>
                    <a:pt x="876" y="212"/>
                  </a:lnTo>
                  <a:lnTo>
                    <a:pt x="878" y="211"/>
                  </a:lnTo>
                  <a:lnTo>
                    <a:pt x="878" y="210"/>
                  </a:lnTo>
                  <a:lnTo>
                    <a:pt x="879" y="204"/>
                  </a:lnTo>
                  <a:lnTo>
                    <a:pt x="881" y="204"/>
                  </a:lnTo>
                  <a:lnTo>
                    <a:pt x="879" y="204"/>
                  </a:lnTo>
                  <a:lnTo>
                    <a:pt x="875" y="203"/>
                  </a:lnTo>
                  <a:lnTo>
                    <a:pt x="870" y="202"/>
                  </a:lnTo>
                  <a:lnTo>
                    <a:pt x="866" y="202"/>
                  </a:lnTo>
                  <a:lnTo>
                    <a:pt x="863" y="202"/>
                  </a:lnTo>
                  <a:close/>
                  <a:moveTo>
                    <a:pt x="205" y="181"/>
                  </a:moveTo>
                  <a:lnTo>
                    <a:pt x="205" y="190"/>
                  </a:lnTo>
                  <a:lnTo>
                    <a:pt x="209" y="190"/>
                  </a:lnTo>
                  <a:lnTo>
                    <a:pt x="212" y="190"/>
                  </a:lnTo>
                  <a:lnTo>
                    <a:pt x="213" y="188"/>
                  </a:lnTo>
                  <a:lnTo>
                    <a:pt x="213" y="191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3" y="204"/>
                  </a:lnTo>
                  <a:lnTo>
                    <a:pt x="209" y="202"/>
                  </a:lnTo>
                  <a:lnTo>
                    <a:pt x="205" y="198"/>
                  </a:lnTo>
                  <a:lnTo>
                    <a:pt x="202" y="194"/>
                  </a:lnTo>
                  <a:lnTo>
                    <a:pt x="199" y="188"/>
                  </a:lnTo>
                  <a:lnTo>
                    <a:pt x="199" y="186"/>
                  </a:lnTo>
                  <a:lnTo>
                    <a:pt x="199" y="184"/>
                  </a:lnTo>
                  <a:lnTo>
                    <a:pt x="201" y="183"/>
                  </a:lnTo>
                  <a:lnTo>
                    <a:pt x="202" y="181"/>
                  </a:lnTo>
                  <a:lnTo>
                    <a:pt x="205" y="181"/>
                  </a:lnTo>
                  <a:close/>
                  <a:moveTo>
                    <a:pt x="913" y="179"/>
                  </a:moveTo>
                  <a:lnTo>
                    <a:pt x="910" y="183"/>
                  </a:lnTo>
                  <a:lnTo>
                    <a:pt x="910" y="184"/>
                  </a:lnTo>
                  <a:lnTo>
                    <a:pt x="911" y="184"/>
                  </a:lnTo>
                  <a:lnTo>
                    <a:pt x="913" y="184"/>
                  </a:lnTo>
                  <a:lnTo>
                    <a:pt x="914" y="180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3" y="179"/>
                  </a:lnTo>
                  <a:close/>
                  <a:moveTo>
                    <a:pt x="859" y="111"/>
                  </a:moveTo>
                  <a:lnTo>
                    <a:pt x="859" y="113"/>
                  </a:lnTo>
                  <a:lnTo>
                    <a:pt x="859" y="114"/>
                  </a:lnTo>
                  <a:lnTo>
                    <a:pt x="858" y="117"/>
                  </a:lnTo>
                  <a:lnTo>
                    <a:pt x="856" y="120"/>
                  </a:lnTo>
                  <a:lnTo>
                    <a:pt x="855" y="114"/>
                  </a:lnTo>
                  <a:lnTo>
                    <a:pt x="856" y="111"/>
                  </a:lnTo>
                  <a:lnTo>
                    <a:pt x="859" y="111"/>
                  </a:lnTo>
                  <a:close/>
                  <a:moveTo>
                    <a:pt x="636" y="86"/>
                  </a:moveTo>
                  <a:lnTo>
                    <a:pt x="638" y="91"/>
                  </a:lnTo>
                  <a:lnTo>
                    <a:pt x="638" y="89"/>
                  </a:lnTo>
                  <a:lnTo>
                    <a:pt x="640" y="87"/>
                  </a:lnTo>
                  <a:lnTo>
                    <a:pt x="638" y="86"/>
                  </a:lnTo>
                  <a:lnTo>
                    <a:pt x="636" y="86"/>
                  </a:lnTo>
                  <a:close/>
                  <a:moveTo>
                    <a:pt x="39" y="50"/>
                  </a:moveTo>
                  <a:lnTo>
                    <a:pt x="42" y="50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39" y="50"/>
                  </a:lnTo>
                  <a:close/>
                  <a:moveTo>
                    <a:pt x="45" y="27"/>
                  </a:moveTo>
                  <a:lnTo>
                    <a:pt x="42" y="41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5" y="27"/>
                  </a:lnTo>
                  <a:close/>
                  <a:moveTo>
                    <a:pt x="960" y="106"/>
                  </a:moveTo>
                  <a:lnTo>
                    <a:pt x="961" y="103"/>
                  </a:lnTo>
                  <a:lnTo>
                    <a:pt x="960" y="102"/>
                  </a:lnTo>
                  <a:lnTo>
                    <a:pt x="959" y="101"/>
                  </a:lnTo>
                  <a:lnTo>
                    <a:pt x="957" y="101"/>
                  </a:lnTo>
                  <a:lnTo>
                    <a:pt x="956" y="101"/>
                  </a:lnTo>
                  <a:lnTo>
                    <a:pt x="955" y="99"/>
                  </a:lnTo>
                  <a:lnTo>
                    <a:pt x="955" y="98"/>
                  </a:lnTo>
                  <a:lnTo>
                    <a:pt x="956" y="91"/>
                  </a:lnTo>
                  <a:lnTo>
                    <a:pt x="955" y="90"/>
                  </a:lnTo>
                  <a:lnTo>
                    <a:pt x="955" y="89"/>
                  </a:lnTo>
                  <a:lnTo>
                    <a:pt x="953" y="89"/>
                  </a:lnTo>
                  <a:lnTo>
                    <a:pt x="952" y="89"/>
                  </a:lnTo>
                  <a:lnTo>
                    <a:pt x="949" y="89"/>
                  </a:lnTo>
                  <a:lnTo>
                    <a:pt x="948" y="81"/>
                  </a:lnTo>
                  <a:lnTo>
                    <a:pt x="948" y="72"/>
                  </a:lnTo>
                  <a:lnTo>
                    <a:pt x="949" y="64"/>
                  </a:lnTo>
                  <a:lnTo>
                    <a:pt x="949" y="62"/>
                  </a:lnTo>
                  <a:lnTo>
                    <a:pt x="949" y="59"/>
                  </a:lnTo>
                  <a:lnTo>
                    <a:pt x="948" y="58"/>
                  </a:lnTo>
                  <a:lnTo>
                    <a:pt x="946" y="55"/>
                  </a:lnTo>
                  <a:lnTo>
                    <a:pt x="942" y="54"/>
                  </a:lnTo>
                  <a:lnTo>
                    <a:pt x="937" y="51"/>
                  </a:lnTo>
                  <a:lnTo>
                    <a:pt x="936" y="51"/>
                  </a:lnTo>
                  <a:lnTo>
                    <a:pt x="933" y="52"/>
                  </a:lnTo>
                  <a:lnTo>
                    <a:pt x="930" y="56"/>
                  </a:lnTo>
                  <a:lnTo>
                    <a:pt x="929" y="58"/>
                  </a:lnTo>
                  <a:lnTo>
                    <a:pt x="928" y="55"/>
                  </a:lnTo>
                  <a:lnTo>
                    <a:pt x="928" y="54"/>
                  </a:lnTo>
                  <a:lnTo>
                    <a:pt x="926" y="52"/>
                  </a:lnTo>
                  <a:lnTo>
                    <a:pt x="925" y="51"/>
                  </a:lnTo>
                  <a:lnTo>
                    <a:pt x="922" y="52"/>
                  </a:lnTo>
                  <a:lnTo>
                    <a:pt x="917" y="63"/>
                  </a:lnTo>
                  <a:lnTo>
                    <a:pt x="914" y="68"/>
                  </a:lnTo>
                  <a:lnTo>
                    <a:pt x="913" y="72"/>
                  </a:lnTo>
                  <a:lnTo>
                    <a:pt x="913" y="74"/>
                  </a:lnTo>
                  <a:lnTo>
                    <a:pt x="913" y="75"/>
                  </a:lnTo>
                  <a:lnTo>
                    <a:pt x="913" y="78"/>
                  </a:lnTo>
                  <a:lnTo>
                    <a:pt x="911" y="79"/>
                  </a:lnTo>
                  <a:lnTo>
                    <a:pt x="906" y="85"/>
                  </a:lnTo>
                  <a:lnTo>
                    <a:pt x="902" y="89"/>
                  </a:lnTo>
                  <a:lnTo>
                    <a:pt x="898" y="91"/>
                  </a:lnTo>
                  <a:lnTo>
                    <a:pt x="895" y="93"/>
                  </a:lnTo>
                  <a:lnTo>
                    <a:pt x="894" y="95"/>
                  </a:lnTo>
                  <a:lnTo>
                    <a:pt x="893" y="97"/>
                  </a:lnTo>
                  <a:lnTo>
                    <a:pt x="870" y="101"/>
                  </a:lnTo>
                  <a:lnTo>
                    <a:pt x="854" y="103"/>
                  </a:lnTo>
                  <a:lnTo>
                    <a:pt x="847" y="103"/>
                  </a:lnTo>
                  <a:lnTo>
                    <a:pt x="844" y="103"/>
                  </a:lnTo>
                  <a:lnTo>
                    <a:pt x="841" y="102"/>
                  </a:lnTo>
                  <a:lnTo>
                    <a:pt x="839" y="102"/>
                  </a:lnTo>
                  <a:lnTo>
                    <a:pt x="833" y="103"/>
                  </a:lnTo>
                  <a:lnTo>
                    <a:pt x="825" y="107"/>
                  </a:lnTo>
                  <a:lnTo>
                    <a:pt x="817" y="113"/>
                  </a:lnTo>
                  <a:lnTo>
                    <a:pt x="813" y="117"/>
                  </a:lnTo>
                  <a:lnTo>
                    <a:pt x="812" y="120"/>
                  </a:lnTo>
                  <a:lnTo>
                    <a:pt x="811" y="120"/>
                  </a:lnTo>
                  <a:lnTo>
                    <a:pt x="808" y="125"/>
                  </a:lnTo>
                  <a:lnTo>
                    <a:pt x="811" y="122"/>
                  </a:lnTo>
                  <a:lnTo>
                    <a:pt x="813" y="121"/>
                  </a:lnTo>
                  <a:lnTo>
                    <a:pt x="815" y="120"/>
                  </a:lnTo>
                  <a:lnTo>
                    <a:pt x="813" y="125"/>
                  </a:lnTo>
                  <a:lnTo>
                    <a:pt x="811" y="130"/>
                  </a:lnTo>
                  <a:lnTo>
                    <a:pt x="809" y="134"/>
                  </a:lnTo>
                  <a:lnTo>
                    <a:pt x="806" y="138"/>
                  </a:lnTo>
                  <a:lnTo>
                    <a:pt x="804" y="141"/>
                  </a:lnTo>
                  <a:lnTo>
                    <a:pt x="801" y="144"/>
                  </a:lnTo>
                  <a:lnTo>
                    <a:pt x="794" y="146"/>
                  </a:lnTo>
                  <a:lnTo>
                    <a:pt x="788" y="148"/>
                  </a:lnTo>
                  <a:lnTo>
                    <a:pt x="780" y="148"/>
                  </a:lnTo>
                  <a:lnTo>
                    <a:pt x="758" y="148"/>
                  </a:lnTo>
                  <a:lnTo>
                    <a:pt x="758" y="151"/>
                  </a:lnTo>
                  <a:lnTo>
                    <a:pt x="758" y="153"/>
                  </a:lnTo>
                  <a:lnTo>
                    <a:pt x="761" y="159"/>
                  </a:lnTo>
                  <a:lnTo>
                    <a:pt x="747" y="171"/>
                  </a:lnTo>
                  <a:lnTo>
                    <a:pt x="743" y="173"/>
                  </a:lnTo>
                  <a:lnTo>
                    <a:pt x="739" y="176"/>
                  </a:lnTo>
                  <a:lnTo>
                    <a:pt x="735" y="177"/>
                  </a:lnTo>
                  <a:lnTo>
                    <a:pt x="731" y="179"/>
                  </a:lnTo>
                  <a:lnTo>
                    <a:pt x="728" y="179"/>
                  </a:lnTo>
                  <a:lnTo>
                    <a:pt x="726" y="179"/>
                  </a:lnTo>
                  <a:lnTo>
                    <a:pt x="722" y="179"/>
                  </a:lnTo>
                  <a:lnTo>
                    <a:pt x="719" y="179"/>
                  </a:lnTo>
                  <a:lnTo>
                    <a:pt x="719" y="184"/>
                  </a:lnTo>
                  <a:lnTo>
                    <a:pt x="718" y="186"/>
                  </a:lnTo>
                  <a:lnTo>
                    <a:pt x="715" y="188"/>
                  </a:lnTo>
                  <a:lnTo>
                    <a:pt x="710" y="191"/>
                  </a:lnTo>
                  <a:lnTo>
                    <a:pt x="701" y="194"/>
                  </a:lnTo>
                  <a:lnTo>
                    <a:pt x="699" y="195"/>
                  </a:lnTo>
                  <a:lnTo>
                    <a:pt x="696" y="195"/>
                  </a:lnTo>
                  <a:lnTo>
                    <a:pt x="693" y="190"/>
                  </a:lnTo>
                  <a:lnTo>
                    <a:pt x="695" y="190"/>
                  </a:lnTo>
                  <a:lnTo>
                    <a:pt x="696" y="190"/>
                  </a:lnTo>
                  <a:lnTo>
                    <a:pt x="696" y="188"/>
                  </a:lnTo>
                  <a:lnTo>
                    <a:pt x="693" y="186"/>
                  </a:lnTo>
                  <a:lnTo>
                    <a:pt x="693" y="184"/>
                  </a:lnTo>
                  <a:lnTo>
                    <a:pt x="688" y="184"/>
                  </a:lnTo>
                  <a:lnTo>
                    <a:pt x="685" y="184"/>
                  </a:lnTo>
                  <a:lnTo>
                    <a:pt x="683" y="184"/>
                  </a:lnTo>
                  <a:lnTo>
                    <a:pt x="687" y="179"/>
                  </a:lnTo>
                  <a:lnTo>
                    <a:pt x="691" y="173"/>
                  </a:lnTo>
                  <a:lnTo>
                    <a:pt x="692" y="172"/>
                  </a:lnTo>
                  <a:lnTo>
                    <a:pt x="695" y="171"/>
                  </a:lnTo>
                  <a:lnTo>
                    <a:pt x="695" y="169"/>
                  </a:lnTo>
                  <a:lnTo>
                    <a:pt x="696" y="168"/>
                  </a:lnTo>
                  <a:lnTo>
                    <a:pt x="696" y="165"/>
                  </a:lnTo>
                  <a:lnTo>
                    <a:pt x="697" y="163"/>
                  </a:lnTo>
                  <a:lnTo>
                    <a:pt x="699" y="160"/>
                  </a:lnTo>
                  <a:lnTo>
                    <a:pt x="700" y="159"/>
                  </a:lnTo>
                  <a:lnTo>
                    <a:pt x="700" y="161"/>
                  </a:lnTo>
                  <a:lnTo>
                    <a:pt x="699" y="165"/>
                  </a:lnTo>
                  <a:lnTo>
                    <a:pt x="700" y="164"/>
                  </a:lnTo>
                  <a:lnTo>
                    <a:pt x="701" y="161"/>
                  </a:lnTo>
                  <a:lnTo>
                    <a:pt x="701" y="157"/>
                  </a:lnTo>
                  <a:lnTo>
                    <a:pt x="703" y="152"/>
                  </a:lnTo>
                  <a:lnTo>
                    <a:pt x="699" y="141"/>
                  </a:lnTo>
                  <a:lnTo>
                    <a:pt x="696" y="130"/>
                  </a:lnTo>
                  <a:lnTo>
                    <a:pt x="692" y="130"/>
                  </a:lnTo>
                  <a:lnTo>
                    <a:pt x="688" y="130"/>
                  </a:lnTo>
                  <a:lnTo>
                    <a:pt x="687" y="132"/>
                  </a:lnTo>
                  <a:lnTo>
                    <a:pt x="685" y="133"/>
                  </a:lnTo>
                  <a:lnTo>
                    <a:pt x="684" y="136"/>
                  </a:lnTo>
                  <a:lnTo>
                    <a:pt x="680" y="137"/>
                  </a:lnTo>
                  <a:lnTo>
                    <a:pt x="684" y="125"/>
                  </a:lnTo>
                  <a:lnTo>
                    <a:pt x="685" y="120"/>
                  </a:lnTo>
                  <a:lnTo>
                    <a:pt x="685" y="116"/>
                  </a:lnTo>
                  <a:lnTo>
                    <a:pt x="685" y="111"/>
                  </a:lnTo>
                  <a:lnTo>
                    <a:pt x="684" y="106"/>
                  </a:lnTo>
                  <a:lnTo>
                    <a:pt x="680" y="94"/>
                  </a:lnTo>
                  <a:lnTo>
                    <a:pt x="675" y="94"/>
                  </a:lnTo>
                  <a:lnTo>
                    <a:pt x="669" y="94"/>
                  </a:lnTo>
                  <a:lnTo>
                    <a:pt x="669" y="93"/>
                  </a:lnTo>
                  <a:lnTo>
                    <a:pt x="668" y="90"/>
                  </a:lnTo>
                  <a:lnTo>
                    <a:pt x="666" y="87"/>
                  </a:lnTo>
                  <a:lnTo>
                    <a:pt x="665" y="86"/>
                  </a:lnTo>
                  <a:lnTo>
                    <a:pt x="662" y="89"/>
                  </a:lnTo>
                  <a:lnTo>
                    <a:pt x="660" y="93"/>
                  </a:lnTo>
                  <a:lnTo>
                    <a:pt x="657" y="97"/>
                  </a:lnTo>
                  <a:lnTo>
                    <a:pt x="654" y="99"/>
                  </a:lnTo>
                  <a:lnTo>
                    <a:pt x="652" y="99"/>
                  </a:lnTo>
                  <a:lnTo>
                    <a:pt x="652" y="106"/>
                  </a:lnTo>
                  <a:lnTo>
                    <a:pt x="649" y="106"/>
                  </a:lnTo>
                  <a:lnTo>
                    <a:pt x="646" y="106"/>
                  </a:lnTo>
                  <a:lnTo>
                    <a:pt x="644" y="106"/>
                  </a:lnTo>
                  <a:lnTo>
                    <a:pt x="641" y="106"/>
                  </a:lnTo>
                  <a:lnTo>
                    <a:pt x="641" y="109"/>
                  </a:lnTo>
                  <a:lnTo>
                    <a:pt x="641" y="110"/>
                  </a:lnTo>
                  <a:lnTo>
                    <a:pt x="641" y="116"/>
                  </a:lnTo>
                  <a:lnTo>
                    <a:pt x="641" y="121"/>
                  </a:lnTo>
                  <a:lnTo>
                    <a:pt x="641" y="125"/>
                  </a:lnTo>
                  <a:lnTo>
                    <a:pt x="636" y="125"/>
                  </a:lnTo>
                  <a:lnTo>
                    <a:pt x="638" y="144"/>
                  </a:lnTo>
                  <a:lnTo>
                    <a:pt x="640" y="153"/>
                  </a:lnTo>
                  <a:lnTo>
                    <a:pt x="638" y="164"/>
                  </a:lnTo>
                  <a:lnTo>
                    <a:pt x="633" y="173"/>
                  </a:lnTo>
                  <a:lnTo>
                    <a:pt x="626" y="184"/>
                  </a:lnTo>
                  <a:lnTo>
                    <a:pt x="622" y="184"/>
                  </a:lnTo>
                  <a:lnTo>
                    <a:pt x="618" y="184"/>
                  </a:lnTo>
                  <a:lnTo>
                    <a:pt x="615" y="177"/>
                  </a:lnTo>
                  <a:lnTo>
                    <a:pt x="613" y="169"/>
                  </a:lnTo>
                  <a:lnTo>
                    <a:pt x="611" y="163"/>
                  </a:lnTo>
                  <a:lnTo>
                    <a:pt x="611" y="155"/>
                  </a:lnTo>
                  <a:lnTo>
                    <a:pt x="611" y="146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5" y="122"/>
                  </a:lnTo>
                  <a:lnTo>
                    <a:pt x="621" y="122"/>
                  </a:lnTo>
                  <a:lnTo>
                    <a:pt x="623" y="114"/>
                  </a:lnTo>
                  <a:lnTo>
                    <a:pt x="623" y="103"/>
                  </a:lnTo>
                  <a:lnTo>
                    <a:pt x="619" y="107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5" y="117"/>
                  </a:lnTo>
                  <a:lnTo>
                    <a:pt x="614" y="117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7" y="117"/>
                  </a:lnTo>
                  <a:lnTo>
                    <a:pt x="611" y="110"/>
                  </a:lnTo>
                  <a:lnTo>
                    <a:pt x="617" y="101"/>
                  </a:lnTo>
                  <a:lnTo>
                    <a:pt x="622" y="91"/>
                  </a:lnTo>
                  <a:lnTo>
                    <a:pt x="623" y="89"/>
                  </a:lnTo>
                  <a:lnTo>
                    <a:pt x="626" y="86"/>
                  </a:lnTo>
                  <a:lnTo>
                    <a:pt x="634" y="86"/>
                  </a:lnTo>
                  <a:lnTo>
                    <a:pt x="641" y="85"/>
                  </a:lnTo>
                  <a:lnTo>
                    <a:pt x="646" y="83"/>
                  </a:lnTo>
                  <a:lnTo>
                    <a:pt x="649" y="78"/>
                  </a:lnTo>
                  <a:lnTo>
                    <a:pt x="652" y="78"/>
                  </a:lnTo>
                  <a:lnTo>
                    <a:pt x="654" y="79"/>
                  </a:lnTo>
                  <a:lnTo>
                    <a:pt x="656" y="81"/>
                  </a:lnTo>
                  <a:lnTo>
                    <a:pt x="660" y="81"/>
                  </a:lnTo>
                  <a:lnTo>
                    <a:pt x="658" y="81"/>
                  </a:lnTo>
                  <a:lnTo>
                    <a:pt x="660" y="82"/>
                  </a:lnTo>
                  <a:lnTo>
                    <a:pt x="661" y="82"/>
                  </a:lnTo>
                  <a:lnTo>
                    <a:pt x="666" y="83"/>
                  </a:lnTo>
                  <a:lnTo>
                    <a:pt x="666" y="78"/>
                  </a:lnTo>
                  <a:lnTo>
                    <a:pt x="669" y="78"/>
                  </a:lnTo>
                  <a:lnTo>
                    <a:pt x="672" y="83"/>
                  </a:lnTo>
                  <a:lnTo>
                    <a:pt x="677" y="83"/>
                  </a:lnTo>
                  <a:lnTo>
                    <a:pt x="679" y="82"/>
                  </a:lnTo>
                  <a:lnTo>
                    <a:pt x="677" y="81"/>
                  </a:lnTo>
                  <a:lnTo>
                    <a:pt x="676" y="79"/>
                  </a:lnTo>
                  <a:lnTo>
                    <a:pt x="675" y="78"/>
                  </a:lnTo>
                  <a:lnTo>
                    <a:pt x="672" y="72"/>
                  </a:lnTo>
                  <a:lnTo>
                    <a:pt x="665" y="74"/>
                  </a:lnTo>
                  <a:lnTo>
                    <a:pt x="660" y="72"/>
                  </a:lnTo>
                  <a:lnTo>
                    <a:pt x="660" y="66"/>
                  </a:lnTo>
                  <a:lnTo>
                    <a:pt x="660" y="60"/>
                  </a:lnTo>
                  <a:lnTo>
                    <a:pt x="657" y="60"/>
                  </a:lnTo>
                  <a:lnTo>
                    <a:pt x="653" y="62"/>
                  </a:lnTo>
                  <a:lnTo>
                    <a:pt x="645" y="66"/>
                  </a:lnTo>
                  <a:lnTo>
                    <a:pt x="636" y="70"/>
                  </a:lnTo>
                  <a:lnTo>
                    <a:pt x="630" y="71"/>
                  </a:lnTo>
                  <a:lnTo>
                    <a:pt x="626" y="71"/>
                  </a:lnTo>
                  <a:lnTo>
                    <a:pt x="623" y="70"/>
                  </a:lnTo>
                  <a:lnTo>
                    <a:pt x="622" y="68"/>
                  </a:lnTo>
                  <a:lnTo>
                    <a:pt x="618" y="63"/>
                  </a:lnTo>
                  <a:lnTo>
                    <a:pt x="615" y="58"/>
                  </a:lnTo>
                  <a:lnTo>
                    <a:pt x="613" y="56"/>
                  </a:lnTo>
                  <a:lnTo>
                    <a:pt x="611" y="56"/>
                  </a:lnTo>
                  <a:lnTo>
                    <a:pt x="606" y="58"/>
                  </a:lnTo>
                  <a:lnTo>
                    <a:pt x="603" y="59"/>
                  </a:lnTo>
                  <a:lnTo>
                    <a:pt x="601" y="60"/>
                  </a:lnTo>
                  <a:lnTo>
                    <a:pt x="602" y="59"/>
                  </a:lnTo>
                  <a:lnTo>
                    <a:pt x="601" y="58"/>
                  </a:lnTo>
                  <a:lnTo>
                    <a:pt x="599" y="56"/>
                  </a:lnTo>
                  <a:lnTo>
                    <a:pt x="599" y="55"/>
                  </a:lnTo>
                  <a:lnTo>
                    <a:pt x="601" y="55"/>
                  </a:lnTo>
                  <a:lnTo>
                    <a:pt x="607" y="52"/>
                  </a:lnTo>
                  <a:lnTo>
                    <a:pt x="607" y="51"/>
                  </a:lnTo>
                  <a:lnTo>
                    <a:pt x="610" y="50"/>
                  </a:lnTo>
                  <a:lnTo>
                    <a:pt x="613" y="47"/>
                  </a:lnTo>
                  <a:lnTo>
                    <a:pt x="611" y="46"/>
                  </a:lnTo>
                  <a:lnTo>
                    <a:pt x="611" y="44"/>
                  </a:lnTo>
                  <a:lnTo>
                    <a:pt x="610" y="44"/>
                  </a:lnTo>
                  <a:lnTo>
                    <a:pt x="610" y="41"/>
                  </a:lnTo>
                  <a:lnTo>
                    <a:pt x="592" y="52"/>
                  </a:lnTo>
                  <a:lnTo>
                    <a:pt x="574" y="63"/>
                  </a:lnTo>
                  <a:lnTo>
                    <a:pt x="574" y="66"/>
                  </a:lnTo>
                  <a:lnTo>
                    <a:pt x="571" y="66"/>
                  </a:lnTo>
                  <a:lnTo>
                    <a:pt x="568" y="64"/>
                  </a:lnTo>
                  <a:lnTo>
                    <a:pt x="566" y="62"/>
                  </a:lnTo>
                  <a:lnTo>
                    <a:pt x="564" y="59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3" y="59"/>
                  </a:lnTo>
                  <a:lnTo>
                    <a:pt x="543" y="60"/>
                  </a:lnTo>
                  <a:lnTo>
                    <a:pt x="548" y="54"/>
                  </a:lnTo>
                  <a:lnTo>
                    <a:pt x="553" y="47"/>
                  </a:lnTo>
                  <a:lnTo>
                    <a:pt x="557" y="44"/>
                  </a:lnTo>
                  <a:lnTo>
                    <a:pt x="561" y="43"/>
                  </a:lnTo>
                  <a:lnTo>
                    <a:pt x="570" y="40"/>
                  </a:lnTo>
                  <a:lnTo>
                    <a:pt x="578" y="36"/>
                  </a:lnTo>
                  <a:lnTo>
                    <a:pt x="580" y="35"/>
                  </a:lnTo>
                  <a:lnTo>
                    <a:pt x="584" y="32"/>
                  </a:lnTo>
                  <a:lnTo>
                    <a:pt x="583" y="29"/>
                  </a:lnTo>
                  <a:lnTo>
                    <a:pt x="582" y="29"/>
                  </a:lnTo>
                  <a:lnTo>
                    <a:pt x="579" y="28"/>
                  </a:lnTo>
                  <a:lnTo>
                    <a:pt x="576" y="27"/>
                  </a:lnTo>
                  <a:lnTo>
                    <a:pt x="575" y="25"/>
                  </a:lnTo>
                  <a:lnTo>
                    <a:pt x="574" y="24"/>
                  </a:lnTo>
                  <a:lnTo>
                    <a:pt x="572" y="24"/>
                  </a:lnTo>
                  <a:lnTo>
                    <a:pt x="571" y="24"/>
                  </a:lnTo>
                  <a:lnTo>
                    <a:pt x="568" y="24"/>
                  </a:lnTo>
                  <a:lnTo>
                    <a:pt x="566" y="24"/>
                  </a:lnTo>
                  <a:lnTo>
                    <a:pt x="560" y="24"/>
                  </a:lnTo>
                  <a:lnTo>
                    <a:pt x="555" y="24"/>
                  </a:lnTo>
                  <a:lnTo>
                    <a:pt x="552" y="24"/>
                  </a:lnTo>
                  <a:lnTo>
                    <a:pt x="549" y="23"/>
                  </a:lnTo>
                  <a:lnTo>
                    <a:pt x="545" y="23"/>
                  </a:lnTo>
                  <a:lnTo>
                    <a:pt x="541" y="21"/>
                  </a:lnTo>
                  <a:lnTo>
                    <a:pt x="539" y="20"/>
                  </a:lnTo>
                  <a:lnTo>
                    <a:pt x="533" y="16"/>
                  </a:lnTo>
                  <a:lnTo>
                    <a:pt x="532" y="15"/>
                  </a:lnTo>
                  <a:lnTo>
                    <a:pt x="531" y="15"/>
                  </a:lnTo>
                  <a:lnTo>
                    <a:pt x="529" y="15"/>
                  </a:lnTo>
                  <a:lnTo>
                    <a:pt x="528" y="16"/>
                  </a:lnTo>
                  <a:lnTo>
                    <a:pt x="525" y="17"/>
                  </a:lnTo>
                  <a:lnTo>
                    <a:pt x="524" y="20"/>
                  </a:lnTo>
                  <a:lnTo>
                    <a:pt x="524" y="21"/>
                  </a:lnTo>
                  <a:lnTo>
                    <a:pt x="522" y="21"/>
                  </a:lnTo>
                  <a:lnTo>
                    <a:pt x="520" y="20"/>
                  </a:lnTo>
                  <a:lnTo>
                    <a:pt x="517" y="19"/>
                  </a:lnTo>
                  <a:lnTo>
                    <a:pt x="513" y="17"/>
                  </a:lnTo>
                  <a:lnTo>
                    <a:pt x="509" y="17"/>
                  </a:lnTo>
                  <a:lnTo>
                    <a:pt x="506" y="16"/>
                  </a:lnTo>
                  <a:lnTo>
                    <a:pt x="505" y="15"/>
                  </a:lnTo>
                  <a:lnTo>
                    <a:pt x="502" y="8"/>
                  </a:lnTo>
                  <a:lnTo>
                    <a:pt x="500" y="2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6" y="0"/>
                  </a:lnTo>
                  <a:lnTo>
                    <a:pt x="494" y="1"/>
                  </a:lnTo>
                  <a:lnTo>
                    <a:pt x="494" y="2"/>
                  </a:lnTo>
                  <a:lnTo>
                    <a:pt x="493" y="4"/>
                  </a:lnTo>
                  <a:lnTo>
                    <a:pt x="493" y="8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19" y="27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1" y="48"/>
                  </a:lnTo>
                  <a:lnTo>
                    <a:pt x="16" y="55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83"/>
                  </a:lnTo>
                  <a:lnTo>
                    <a:pt x="14" y="90"/>
                  </a:lnTo>
                  <a:lnTo>
                    <a:pt x="15" y="98"/>
                  </a:lnTo>
                  <a:lnTo>
                    <a:pt x="16" y="107"/>
                  </a:lnTo>
                  <a:lnTo>
                    <a:pt x="16" y="117"/>
                  </a:lnTo>
                  <a:lnTo>
                    <a:pt x="14" y="130"/>
                  </a:lnTo>
                  <a:lnTo>
                    <a:pt x="10" y="146"/>
                  </a:lnTo>
                  <a:lnTo>
                    <a:pt x="10" y="153"/>
                  </a:lnTo>
                  <a:lnTo>
                    <a:pt x="8" y="161"/>
                  </a:lnTo>
                  <a:lnTo>
                    <a:pt x="10" y="169"/>
                  </a:lnTo>
                  <a:lnTo>
                    <a:pt x="11" y="176"/>
                  </a:lnTo>
                  <a:lnTo>
                    <a:pt x="15" y="179"/>
                  </a:lnTo>
                  <a:lnTo>
                    <a:pt x="18" y="180"/>
                  </a:lnTo>
                  <a:lnTo>
                    <a:pt x="19" y="181"/>
                  </a:lnTo>
                  <a:lnTo>
                    <a:pt x="18" y="190"/>
                  </a:lnTo>
                  <a:lnTo>
                    <a:pt x="18" y="196"/>
                  </a:lnTo>
                  <a:lnTo>
                    <a:pt x="18" y="199"/>
                  </a:lnTo>
                  <a:lnTo>
                    <a:pt x="19" y="200"/>
                  </a:lnTo>
                  <a:lnTo>
                    <a:pt x="15" y="212"/>
                  </a:lnTo>
                  <a:lnTo>
                    <a:pt x="11" y="223"/>
                  </a:lnTo>
                  <a:lnTo>
                    <a:pt x="12" y="225"/>
                  </a:lnTo>
                  <a:lnTo>
                    <a:pt x="15" y="227"/>
                  </a:lnTo>
                  <a:lnTo>
                    <a:pt x="19" y="231"/>
                  </a:lnTo>
                  <a:lnTo>
                    <a:pt x="22" y="238"/>
                  </a:lnTo>
                  <a:lnTo>
                    <a:pt x="22" y="243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4" y="257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7" y="277"/>
                  </a:lnTo>
                  <a:lnTo>
                    <a:pt x="39" y="276"/>
                  </a:lnTo>
                  <a:lnTo>
                    <a:pt x="39" y="274"/>
                  </a:lnTo>
                  <a:lnTo>
                    <a:pt x="41" y="273"/>
                  </a:lnTo>
                  <a:lnTo>
                    <a:pt x="41" y="272"/>
                  </a:lnTo>
                  <a:lnTo>
                    <a:pt x="39" y="270"/>
                  </a:lnTo>
                  <a:lnTo>
                    <a:pt x="39" y="269"/>
                  </a:lnTo>
                  <a:lnTo>
                    <a:pt x="42" y="270"/>
                  </a:lnTo>
                  <a:lnTo>
                    <a:pt x="43" y="272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6" y="273"/>
                  </a:lnTo>
                  <a:lnTo>
                    <a:pt x="45" y="276"/>
                  </a:lnTo>
                  <a:lnTo>
                    <a:pt x="45" y="281"/>
                  </a:lnTo>
                  <a:lnTo>
                    <a:pt x="45" y="285"/>
                  </a:lnTo>
                  <a:lnTo>
                    <a:pt x="43" y="288"/>
                  </a:lnTo>
                  <a:lnTo>
                    <a:pt x="42" y="291"/>
                  </a:lnTo>
                  <a:lnTo>
                    <a:pt x="55" y="296"/>
                  </a:lnTo>
                  <a:lnTo>
                    <a:pt x="53" y="299"/>
                  </a:lnTo>
                  <a:lnTo>
                    <a:pt x="51" y="303"/>
                  </a:lnTo>
                  <a:lnTo>
                    <a:pt x="50" y="307"/>
                  </a:lnTo>
                  <a:lnTo>
                    <a:pt x="50" y="311"/>
                  </a:lnTo>
                  <a:lnTo>
                    <a:pt x="51" y="313"/>
                  </a:lnTo>
                  <a:lnTo>
                    <a:pt x="53" y="316"/>
                  </a:lnTo>
                  <a:lnTo>
                    <a:pt x="59" y="323"/>
                  </a:lnTo>
                  <a:lnTo>
                    <a:pt x="70" y="331"/>
                  </a:lnTo>
                  <a:lnTo>
                    <a:pt x="70" y="332"/>
                  </a:lnTo>
                  <a:lnTo>
                    <a:pt x="67" y="335"/>
                  </a:lnTo>
                  <a:lnTo>
                    <a:pt x="65" y="336"/>
                  </a:lnTo>
                  <a:lnTo>
                    <a:pt x="70" y="339"/>
                  </a:lnTo>
                  <a:lnTo>
                    <a:pt x="72" y="340"/>
                  </a:lnTo>
                  <a:lnTo>
                    <a:pt x="72" y="342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3" y="354"/>
                  </a:lnTo>
                  <a:lnTo>
                    <a:pt x="73" y="361"/>
                  </a:lnTo>
                  <a:lnTo>
                    <a:pt x="76" y="361"/>
                  </a:lnTo>
                  <a:lnTo>
                    <a:pt x="76" y="359"/>
                  </a:lnTo>
                  <a:lnTo>
                    <a:pt x="76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81" y="358"/>
                  </a:lnTo>
                  <a:lnTo>
                    <a:pt x="88" y="361"/>
                  </a:lnTo>
                  <a:lnTo>
                    <a:pt x="98" y="365"/>
                  </a:lnTo>
                  <a:lnTo>
                    <a:pt x="98" y="373"/>
                  </a:lnTo>
                  <a:lnTo>
                    <a:pt x="100" y="374"/>
                  </a:lnTo>
                  <a:lnTo>
                    <a:pt x="101" y="373"/>
                  </a:lnTo>
                  <a:lnTo>
                    <a:pt x="104" y="371"/>
                  </a:lnTo>
                  <a:lnTo>
                    <a:pt x="105" y="370"/>
                  </a:lnTo>
                  <a:lnTo>
                    <a:pt x="107" y="370"/>
                  </a:lnTo>
                  <a:lnTo>
                    <a:pt x="108" y="373"/>
                  </a:lnTo>
                  <a:lnTo>
                    <a:pt x="111" y="377"/>
                  </a:lnTo>
                  <a:lnTo>
                    <a:pt x="112" y="381"/>
                  </a:lnTo>
                  <a:lnTo>
                    <a:pt x="115" y="383"/>
                  </a:lnTo>
                  <a:lnTo>
                    <a:pt x="121" y="386"/>
                  </a:lnTo>
                  <a:lnTo>
                    <a:pt x="123" y="387"/>
                  </a:lnTo>
                  <a:lnTo>
                    <a:pt x="124" y="390"/>
                  </a:lnTo>
                  <a:lnTo>
                    <a:pt x="124" y="396"/>
                  </a:lnTo>
                  <a:lnTo>
                    <a:pt x="167" y="392"/>
                  </a:lnTo>
                  <a:lnTo>
                    <a:pt x="167" y="397"/>
                  </a:lnTo>
                  <a:lnTo>
                    <a:pt x="212" y="421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99" y="413"/>
                  </a:lnTo>
                  <a:lnTo>
                    <a:pt x="300" y="414"/>
                  </a:lnTo>
                  <a:lnTo>
                    <a:pt x="304" y="418"/>
                  </a:lnTo>
                  <a:lnTo>
                    <a:pt x="307" y="421"/>
                  </a:lnTo>
                  <a:lnTo>
                    <a:pt x="308" y="424"/>
                  </a:lnTo>
                  <a:lnTo>
                    <a:pt x="311" y="429"/>
                  </a:lnTo>
                  <a:lnTo>
                    <a:pt x="314" y="431"/>
                  </a:lnTo>
                  <a:lnTo>
                    <a:pt x="317" y="432"/>
                  </a:lnTo>
                  <a:lnTo>
                    <a:pt x="319" y="433"/>
                  </a:lnTo>
                  <a:lnTo>
                    <a:pt x="322" y="435"/>
                  </a:lnTo>
                  <a:lnTo>
                    <a:pt x="327" y="441"/>
                  </a:lnTo>
                  <a:lnTo>
                    <a:pt x="330" y="444"/>
                  </a:lnTo>
                  <a:lnTo>
                    <a:pt x="331" y="445"/>
                  </a:lnTo>
                  <a:lnTo>
                    <a:pt x="330" y="451"/>
                  </a:lnTo>
                  <a:lnTo>
                    <a:pt x="331" y="455"/>
                  </a:lnTo>
                  <a:lnTo>
                    <a:pt x="333" y="457"/>
                  </a:lnTo>
                  <a:lnTo>
                    <a:pt x="339" y="464"/>
                  </a:lnTo>
                  <a:lnTo>
                    <a:pt x="342" y="466"/>
                  </a:lnTo>
                  <a:lnTo>
                    <a:pt x="346" y="467"/>
                  </a:lnTo>
                  <a:lnTo>
                    <a:pt x="350" y="467"/>
                  </a:lnTo>
                  <a:lnTo>
                    <a:pt x="354" y="467"/>
                  </a:lnTo>
                  <a:lnTo>
                    <a:pt x="357" y="464"/>
                  </a:lnTo>
                  <a:lnTo>
                    <a:pt x="358" y="462"/>
                  </a:lnTo>
                  <a:lnTo>
                    <a:pt x="360" y="459"/>
                  </a:lnTo>
                  <a:lnTo>
                    <a:pt x="362" y="455"/>
                  </a:lnTo>
                  <a:lnTo>
                    <a:pt x="364" y="453"/>
                  </a:lnTo>
                  <a:lnTo>
                    <a:pt x="365" y="453"/>
                  </a:lnTo>
                  <a:lnTo>
                    <a:pt x="370" y="455"/>
                  </a:lnTo>
                  <a:lnTo>
                    <a:pt x="374" y="456"/>
                  </a:lnTo>
                  <a:lnTo>
                    <a:pt x="377" y="456"/>
                  </a:lnTo>
                  <a:lnTo>
                    <a:pt x="378" y="456"/>
                  </a:lnTo>
                  <a:lnTo>
                    <a:pt x="381" y="457"/>
                  </a:lnTo>
                  <a:lnTo>
                    <a:pt x="385" y="460"/>
                  </a:lnTo>
                  <a:lnTo>
                    <a:pt x="388" y="466"/>
                  </a:lnTo>
                  <a:lnTo>
                    <a:pt x="392" y="470"/>
                  </a:lnTo>
                  <a:lnTo>
                    <a:pt x="397" y="475"/>
                  </a:lnTo>
                  <a:lnTo>
                    <a:pt x="399" y="478"/>
                  </a:lnTo>
                  <a:lnTo>
                    <a:pt x="399" y="479"/>
                  </a:lnTo>
                  <a:lnTo>
                    <a:pt x="399" y="484"/>
                  </a:lnTo>
                  <a:lnTo>
                    <a:pt x="400" y="487"/>
                  </a:lnTo>
                  <a:lnTo>
                    <a:pt x="401" y="490"/>
                  </a:lnTo>
                  <a:lnTo>
                    <a:pt x="408" y="497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2" y="505"/>
                  </a:lnTo>
                  <a:lnTo>
                    <a:pt x="413" y="509"/>
                  </a:lnTo>
                  <a:lnTo>
                    <a:pt x="416" y="514"/>
                  </a:lnTo>
                  <a:lnTo>
                    <a:pt x="419" y="519"/>
                  </a:lnTo>
                  <a:lnTo>
                    <a:pt x="420" y="525"/>
                  </a:lnTo>
                  <a:lnTo>
                    <a:pt x="421" y="529"/>
                  </a:lnTo>
                  <a:lnTo>
                    <a:pt x="423" y="532"/>
                  </a:lnTo>
                  <a:lnTo>
                    <a:pt x="424" y="533"/>
                  </a:lnTo>
                  <a:lnTo>
                    <a:pt x="432" y="537"/>
                  </a:lnTo>
                  <a:lnTo>
                    <a:pt x="436" y="538"/>
                  </a:lnTo>
                  <a:lnTo>
                    <a:pt x="440" y="540"/>
                  </a:lnTo>
                  <a:lnTo>
                    <a:pt x="443" y="540"/>
                  </a:lnTo>
                  <a:lnTo>
                    <a:pt x="446" y="542"/>
                  </a:lnTo>
                  <a:lnTo>
                    <a:pt x="448" y="545"/>
                  </a:lnTo>
                  <a:lnTo>
                    <a:pt x="452" y="545"/>
                  </a:lnTo>
                  <a:lnTo>
                    <a:pt x="448" y="537"/>
                  </a:lnTo>
                  <a:lnTo>
                    <a:pt x="444" y="530"/>
                  </a:lnTo>
                  <a:lnTo>
                    <a:pt x="446" y="529"/>
                  </a:lnTo>
                  <a:lnTo>
                    <a:pt x="447" y="527"/>
                  </a:lnTo>
                  <a:lnTo>
                    <a:pt x="447" y="523"/>
                  </a:lnTo>
                  <a:lnTo>
                    <a:pt x="446" y="518"/>
                  </a:lnTo>
                  <a:lnTo>
                    <a:pt x="444" y="515"/>
                  </a:lnTo>
                  <a:lnTo>
                    <a:pt x="450" y="515"/>
                  </a:lnTo>
                  <a:lnTo>
                    <a:pt x="450" y="513"/>
                  </a:lnTo>
                  <a:lnTo>
                    <a:pt x="450" y="510"/>
                  </a:lnTo>
                  <a:lnTo>
                    <a:pt x="450" y="507"/>
                  </a:lnTo>
                  <a:lnTo>
                    <a:pt x="450" y="506"/>
                  </a:lnTo>
                  <a:lnTo>
                    <a:pt x="450" y="505"/>
                  </a:lnTo>
                  <a:lnTo>
                    <a:pt x="451" y="503"/>
                  </a:lnTo>
                  <a:lnTo>
                    <a:pt x="454" y="502"/>
                  </a:lnTo>
                  <a:lnTo>
                    <a:pt x="459" y="501"/>
                  </a:lnTo>
                  <a:lnTo>
                    <a:pt x="465" y="499"/>
                  </a:lnTo>
                  <a:lnTo>
                    <a:pt x="469" y="497"/>
                  </a:lnTo>
                  <a:lnTo>
                    <a:pt x="469" y="495"/>
                  </a:lnTo>
                  <a:lnTo>
                    <a:pt x="470" y="494"/>
                  </a:lnTo>
                  <a:lnTo>
                    <a:pt x="469" y="491"/>
                  </a:lnTo>
                  <a:lnTo>
                    <a:pt x="469" y="488"/>
                  </a:lnTo>
                  <a:lnTo>
                    <a:pt x="470" y="487"/>
                  </a:lnTo>
                  <a:lnTo>
                    <a:pt x="471" y="487"/>
                  </a:lnTo>
                  <a:lnTo>
                    <a:pt x="474" y="486"/>
                  </a:lnTo>
                  <a:lnTo>
                    <a:pt x="478" y="486"/>
                  </a:lnTo>
                  <a:lnTo>
                    <a:pt x="481" y="486"/>
                  </a:lnTo>
                  <a:lnTo>
                    <a:pt x="483" y="484"/>
                  </a:lnTo>
                  <a:lnTo>
                    <a:pt x="487" y="475"/>
                  </a:lnTo>
                  <a:lnTo>
                    <a:pt x="491" y="466"/>
                  </a:lnTo>
                  <a:lnTo>
                    <a:pt x="496" y="467"/>
                  </a:lnTo>
                  <a:lnTo>
                    <a:pt x="498" y="468"/>
                  </a:lnTo>
                  <a:lnTo>
                    <a:pt x="502" y="468"/>
                  </a:lnTo>
                  <a:lnTo>
                    <a:pt x="506" y="466"/>
                  </a:lnTo>
                  <a:lnTo>
                    <a:pt x="512" y="462"/>
                  </a:lnTo>
                  <a:lnTo>
                    <a:pt x="516" y="457"/>
                  </a:lnTo>
                  <a:lnTo>
                    <a:pt x="518" y="456"/>
                  </a:lnTo>
                  <a:lnTo>
                    <a:pt x="520" y="456"/>
                  </a:lnTo>
                  <a:lnTo>
                    <a:pt x="524" y="456"/>
                  </a:lnTo>
                  <a:lnTo>
                    <a:pt x="528" y="456"/>
                  </a:lnTo>
                  <a:lnTo>
                    <a:pt x="539" y="460"/>
                  </a:lnTo>
                  <a:lnTo>
                    <a:pt x="548" y="463"/>
                  </a:lnTo>
                  <a:lnTo>
                    <a:pt x="553" y="466"/>
                  </a:lnTo>
                  <a:lnTo>
                    <a:pt x="555" y="467"/>
                  </a:lnTo>
                  <a:lnTo>
                    <a:pt x="555" y="470"/>
                  </a:lnTo>
                  <a:lnTo>
                    <a:pt x="555" y="472"/>
                  </a:lnTo>
                  <a:lnTo>
                    <a:pt x="556" y="474"/>
                  </a:lnTo>
                  <a:lnTo>
                    <a:pt x="559" y="474"/>
                  </a:lnTo>
                  <a:lnTo>
                    <a:pt x="560" y="474"/>
                  </a:lnTo>
                  <a:lnTo>
                    <a:pt x="563" y="472"/>
                  </a:lnTo>
                  <a:lnTo>
                    <a:pt x="566" y="471"/>
                  </a:lnTo>
                  <a:lnTo>
                    <a:pt x="567" y="471"/>
                  </a:lnTo>
                  <a:lnTo>
                    <a:pt x="570" y="471"/>
                  </a:lnTo>
                  <a:lnTo>
                    <a:pt x="567" y="467"/>
                  </a:lnTo>
                  <a:lnTo>
                    <a:pt x="567" y="464"/>
                  </a:lnTo>
                  <a:lnTo>
                    <a:pt x="567" y="463"/>
                  </a:lnTo>
                  <a:lnTo>
                    <a:pt x="570" y="460"/>
                  </a:lnTo>
                  <a:lnTo>
                    <a:pt x="572" y="459"/>
                  </a:lnTo>
                  <a:lnTo>
                    <a:pt x="574" y="459"/>
                  </a:lnTo>
                  <a:lnTo>
                    <a:pt x="582" y="468"/>
                  </a:lnTo>
                  <a:lnTo>
                    <a:pt x="584" y="468"/>
                  </a:lnTo>
                  <a:lnTo>
                    <a:pt x="587" y="468"/>
                  </a:lnTo>
                  <a:lnTo>
                    <a:pt x="590" y="468"/>
                  </a:lnTo>
                  <a:lnTo>
                    <a:pt x="592" y="468"/>
                  </a:lnTo>
                  <a:lnTo>
                    <a:pt x="592" y="474"/>
                  </a:lnTo>
                  <a:lnTo>
                    <a:pt x="594" y="474"/>
                  </a:lnTo>
                  <a:lnTo>
                    <a:pt x="595" y="474"/>
                  </a:lnTo>
                  <a:lnTo>
                    <a:pt x="598" y="472"/>
                  </a:lnTo>
                  <a:lnTo>
                    <a:pt x="599" y="470"/>
                  </a:lnTo>
                  <a:lnTo>
                    <a:pt x="598" y="470"/>
                  </a:lnTo>
                  <a:lnTo>
                    <a:pt x="598" y="468"/>
                  </a:lnTo>
                  <a:lnTo>
                    <a:pt x="590" y="466"/>
                  </a:lnTo>
                  <a:lnTo>
                    <a:pt x="590" y="463"/>
                  </a:lnTo>
                  <a:lnTo>
                    <a:pt x="590" y="462"/>
                  </a:lnTo>
                  <a:lnTo>
                    <a:pt x="592" y="460"/>
                  </a:lnTo>
                  <a:lnTo>
                    <a:pt x="592" y="459"/>
                  </a:lnTo>
                  <a:lnTo>
                    <a:pt x="595" y="456"/>
                  </a:lnTo>
                  <a:lnTo>
                    <a:pt x="588" y="452"/>
                  </a:lnTo>
                  <a:lnTo>
                    <a:pt x="582" y="451"/>
                  </a:lnTo>
                  <a:lnTo>
                    <a:pt x="579" y="451"/>
                  </a:lnTo>
                  <a:lnTo>
                    <a:pt x="576" y="445"/>
                  </a:lnTo>
                  <a:lnTo>
                    <a:pt x="579" y="445"/>
                  </a:lnTo>
                  <a:lnTo>
                    <a:pt x="582" y="447"/>
                  </a:lnTo>
                  <a:lnTo>
                    <a:pt x="586" y="448"/>
                  </a:lnTo>
                  <a:lnTo>
                    <a:pt x="587" y="448"/>
                  </a:lnTo>
                  <a:lnTo>
                    <a:pt x="590" y="448"/>
                  </a:lnTo>
                  <a:lnTo>
                    <a:pt x="590" y="443"/>
                  </a:lnTo>
                  <a:lnTo>
                    <a:pt x="599" y="444"/>
                  </a:lnTo>
                  <a:lnTo>
                    <a:pt x="603" y="444"/>
                  </a:lnTo>
                  <a:lnTo>
                    <a:pt x="610" y="445"/>
                  </a:lnTo>
                  <a:lnTo>
                    <a:pt x="610" y="444"/>
                  </a:lnTo>
                  <a:lnTo>
                    <a:pt x="609" y="444"/>
                  </a:lnTo>
                  <a:lnTo>
                    <a:pt x="610" y="441"/>
                  </a:lnTo>
                  <a:lnTo>
                    <a:pt x="613" y="440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5" y="445"/>
                  </a:lnTo>
                  <a:lnTo>
                    <a:pt x="617" y="447"/>
                  </a:lnTo>
                  <a:lnTo>
                    <a:pt x="621" y="448"/>
                  </a:lnTo>
                  <a:lnTo>
                    <a:pt x="626" y="440"/>
                  </a:lnTo>
                  <a:lnTo>
                    <a:pt x="634" y="445"/>
                  </a:lnTo>
                  <a:lnTo>
                    <a:pt x="634" y="444"/>
                  </a:lnTo>
                  <a:lnTo>
                    <a:pt x="636" y="441"/>
                  </a:lnTo>
                  <a:lnTo>
                    <a:pt x="637" y="440"/>
                  </a:lnTo>
                  <a:lnTo>
                    <a:pt x="638" y="440"/>
                  </a:lnTo>
                  <a:lnTo>
                    <a:pt x="640" y="441"/>
                  </a:lnTo>
                  <a:lnTo>
                    <a:pt x="641" y="441"/>
                  </a:lnTo>
                  <a:lnTo>
                    <a:pt x="642" y="444"/>
                  </a:lnTo>
                  <a:lnTo>
                    <a:pt x="641" y="448"/>
                  </a:lnTo>
                  <a:lnTo>
                    <a:pt x="644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4" y="451"/>
                  </a:lnTo>
                  <a:lnTo>
                    <a:pt x="656" y="452"/>
                  </a:lnTo>
                  <a:lnTo>
                    <a:pt x="656" y="453"/>
                  </a:lnTo>
                  <a:lnTo>
                    <a:pt x="657" y="459"/>
                  </a:lnTo>
                  <a:lnTo>
                    <a:pt x="660" y="459"/>
                  </a:lnTo>
                  <a:lnTo>
                    <a:pt x="662" y="459"/>
                  </a:lnTo>
                  <a:lnTo>
                    <a:pt x="669" y="460"/>
                  </a:lnTo>
                  <a:lnTo>
                    <a:pt x="672" y="456"/>
                  </a:lnTo>
                  <a:lnTo>
                    <a:pt x="675" y="453"/>
                  </a:lnTo>
                  <a:lnTo>
                    <a:pt x="677" y="452"/>
                  </a:lnTo>
                  <a:lnTo>
                    <a:pt x="679" y="453"/>
                  </a:lnTo>
                  <a:lnTo>
                    <a:pt x="681" y="453"/>
                  </a:lnTo>
                  <a:lnTo>
                    <a:pt x="683" y="453"/>
                  </a:lnTo>
                  <a:lnTo>
                    <a:pt x="685" y="460"/>
                  </a:lnTo>
                  <a:lnTo>
                    <a:pt x="687" y="463"/>
                  </a:lnTo>
                  <a:lnTo>
                    <a:pt x="688" y="466"/>
                  </a:lnTo>
                  <a:lnTo>
                    <a:pt x="696" y="468"/>
                  </a:lnTo>
                  <a:lnTo>
                    <a:pt x="696" y="472"/>
                  </a:lnTo>
                  <a:lnTo>
                    <a:pt x="697" y="476"/>
                  </a:lnTo>
                  <a:lnTo>
                    <a:pt x="696" y="486"/>
                  </a:lnTo>
                  <a:lnTo>
                    <a:pt x="696" y="497"/>
                  </a:lnTo>
                  <a:lnTo>
                    <a:pt x="696" y="505"/>
                  </a:lnTo>
                  <a:lnTo>
                    <a:pt x="701" y="502"/>
                  </a:lnTo>
                  <a:lnTo>
                    <a:pt x="706" y="502"/>
                  </a:lnTo>
                  <a:lnTo>
                    <a:pt x="704" y="506"/>
                  </a:lnTo>
                  <a:lnTo>
                    <a:pt x="701" y="510"/>
                  </a:lnTo>
                  <a:lnTo>
                    <a:pt x="700" y="514"/>
                  </a:lnTo>
                  <a:lnTo>
                    <a:pt x="700" y="517"/>
                  </a:lnTo>
                  <a:lnTo>
                    <a:pt x="700" y="521"/>
                  </a:lnTo>
                  <a:lnTo>
                    <a:pt x="711" y="525"/>
                  </a:lnTo>
                  <a:lnTo>
                    <a:pt x="712" y="529"/>
                  </a:lnTo>
                  <a:lnTo>
                    <a:pt x="712" y="532"/>
                  </a:lnTo>
                  <a:lnTo>
                    <a:pt x="712" y="534"/>
                  </a:lnTo>
                  <a:lnTo>
                    <a:pt x="714" y="538"/>
                  </a:lnTo>
                  <a:lnTo>
                    <a:pt x="718" y="542"/>
                  </a:lnTo>
                  <a:lnTo>
                    <a:pt x="722" y="546"/>
                  </a:lnTo>
                  <a:lnTo>
                    <a:pt x="722" y="548"/>
                  </a:lnTo>
                  <a:lnTo>
                    <a:pt x="722" y="550"/>
                  </a:lnTo>
                  <a:lnTo>
                    <a:pt x="720" y="552"/>
                  </a:lnTo>
                  <a:lnTo>
                    <a:pt x="722" y="554"/>
                  </a:lnTo>
                  <a:lnTo>
                    <a:pt x="724" y="556"/>
                  </a:lnTo>
                  <a:lnTo>
                    <a:pt x="727" y="557"/>
                  </a:lnTo>
                  <a:lnTo>
                    <a:pt x="731" y="557"/>
                  </a:lnTo>
                  <a:lnTo>
                    <a:pt x="734" y="558"/>
                  </a:lnTo>
                  <a:lnTo>
                    <a:pt x="736" y="548"/>
                  </a:lnTo>
                  <a:lnTo>
                    <a:pt x="738" y="538"/>
                  </a:lnTo>
                  <a:lnTo>
                    <a:pt x="739" y="527"/>
                  </a:lnTo>
                  <a:lnTo>
                    <a:pt x="741" y="521"/>
                  </a:lnTo>
                  <a:lnTo>
                    <a:pt x="739" y="515"/>
                  </a:lnTo>
                  <a:lnTo>
                    <a:pt x="736" y="502"/>
                  </a:lnTo>
                  <a:lnTo>
                    <a:pt x="731" y="487"/>
                  </a:lnTo>
                  <a:lnTo>
                    <a:pt x="727" y="484"/>
                  </a:lnTo>
                  <a:lnTo>
                    <a:pt x="727" y="483"/>
                  </a:lnTo>
                  <a:lnTo>
                    <a:pt x="727" y="482"/>
                  </a:lnTo>
                  <a:lnTo>
                    <a:pt x="728" y="480"/>
                  </a:lnTo>
                  <a:lnTo>
                    <a:pt x="730" y="479"/>
                  </a:lnTo>
                  <a:lnTo>
                    <a:pt x="730" y="476"/>
                  </a:lnTo>
                  <a:lnTo>
                    <a:pt x="726" y="471"/>
                  </a:lnTo>
                  <a:lnTo>
                    <a:pt x="723" y="468"/>
                  </a:lnTo>
                  <a:lnTo>
                    <a:pt x="722" y="466"/>
                  </a:lnTo>
                  <a:lnTo>
                    <a:pt x="722" y="462"/>
                  </a:lnTo>
                  <a:lnTo>
                    <a:pt x="722" y="457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2" y="448"/>
                  </a:lnTo>
                  <a:lnTo>
                    <a:pt x="719" y="447"/>
                  </a:lnTo>
                  <a:lnTo>
                    <a:pt x="716" y="444"/>
                  </a:lnTo>
                  <a:lnTo>
                    <a:pt x="715" y="443"/>
                  </a:lnTo>
                  <a:lnTo>
                    <a:pt x="714" y="441"/>
                  </a:lnTo>
                  <a:lnTo>
                    <a:pt x="714" y="440"/>
                  </a:lnTo>
                  <a:lnTo>
                    <a:pt x="716" y="440"/>
                  </a:lnTo>
                  <a:lnTo>
                    <a:pt x="719" y="440"/>
                  </a:lnTo>
                  <a:lnTo>
                    <a:pt x="718" y="440"/>
                  </a:lnTo>
                  <a:lnTo>
                    <a:pt x="718" y="439"/>
                  </a:lnTo>
                  <a:lnTo>
                    <a:pt x="719" y="437"/>
                  </a:lnTo>
                  <a:lnTo>
                    <a:pt x="723" y="436"/>
                  </a:lnTo>
                  <a:lnTo>
                    <a:pt x="724" y="436"/>
                  </a:lnTo>
                  <a:lnTo>
                    <a:pt x="722" y="435"/>
                  </a:lnTo>
                  <a:lnTo>
                    <a:pt x="720" y="435"/>
                  </a:lnTo>
                  <a:lnTo>
                    <a:pt x="720" y="432"/>
                  </a:lnTo>
                  <a:lnTo>
                    <a:pt x="723" y="424"/>
                  </a:lnTo>
                  <a:lnTo>
                    <a:pt x="730" y="412"/>
                  </a:lnTo>
                  <a:lnTo>
                    <a:pt x="730" y="409"/>
                  </a:lnTo>
                  <a:lnTo>
                    <a:pt x="728" y="406"/>
                  </a:lnTo>
                  <a:lnTo>
                    <a:pt x="728" y="404"/>
                  </a:lnTo>
                  <a:lnTo>
                    <a:pt x="730" y="401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6" y="401"/>
                  </a:lnTo>
                  <a:lnTo>
                    <a:pt x="738" y="400"/>
                  </a:lnTo>
                  <a:lnTo>
                    <a:pt x="738" y="397"/>
                  </a:lnTo>
                  <a:lnTo>
                    <a:pt x="739" y="396"/>
                  </a:lnTo>
                  <a:lnTo>
                    <a:pt x="739" y="394"/>
                  </a:lnTo>
                  <a:lnTo>
                    <a:pt x="743" y="392"/>
                  </a:lnTo>
                  <a:lnTo>
                    <a:pt x="749" y="390"/>
                  </a:lnTo>
                  <a:lnTo>
                    <a:pt x="754" y="387"/>
                  </a:lnTo>
                  <a:lnTo>
                    <a:pt x="757" y="387"/>
                  </a:lnTo>
                  <a:lnTo>
                    <a:pt x="758" y="386"/>
                  </a:lnTo>
                  <a:lnTo>
                    <a:pt x="758" y="383"/>
                  </a:lnTo>
                  <a:lnTo>
                    <a:pt x="758" y="381"/>
                  </a:lnTo>
                  <a:lnTo>
                    <a:pt x="758" y="378"/>
                  </a:lnTo>
                  <a:lnTo>
                    <a:pt x="761" y="375"/>
                  </a:lnTo>
                  <a:lnTo>
                    <a:pt x="765" y="374"/>
                  </a:lnTo>
                  <a:lnTo>
                    <a:pt x="769" y="373"/>
                  </a:lnTo>
                  <a:lnTo>
                    <a:pt x="774" y="373"/>
                  </a:lnTo>
                  <a:lnTo>
                    <a:pt x="776" y="371"/>
                  </a:lnTo>
                  <a:lnTo>
                    <a:pt x="778" y="370"/>
                  </a:lnTo>
                  <a:lnTo>
                    <a:pt x="780" y="369"/>
                  </a:lnTo>
                  <a:lnTo>
                    <a:pt x="781" y="367"/>
                  </a:lnTo>
                  <a:lnTo>
                    <a:pt x="782" y="363"/>
                  </a:lnTo>
                  <a:lnTo>
                    <a:pt x="784" y="358"/>
                  </a:lnTo>
                  <a:lnTo>
                    <a:pt x="786" y="355"/>
                  </a:lnTo>
                  <a:lnTo>
                    <a:pt x="790" y="354"/>
                  </a:lnTo>
                  <a:lnTo>
                    <a:pt x="794" y="352"/>
                  </a:lnTo>
                  <a:lnTo>
                    <a:pt x="789" y="342"/>
                  </a:lnTo>
                  <a:lnTo>
                    <a:pt x="792" y="340"/>
                  </a:lnTo>
                  <a:lnTo>
                    <a:pt x="794" y="340"/>
                  </a:lnTo>
                  <a:lnTo>
                    <a:pt x="798" y="339"/>
                  </a:lnTo>
                  <a:lnTo>
                    <a:pt x="796" y="334"/>
                  </a:lnTo>
                  <a:lnTo>
                    <a:pt x="797" y="334"/>
                  </a:lnTo>
                  <a:lnTo>
                    <a:pt x="801" y="332"/>
                  </a:lnTo>
                  <a:lnTo>
                    <a:pt x="809" y="332"/>
                  </a:lnTo>
                  <a:lnTo>
                    <a:pt x="815" y="331"/>
                  </a:lnTo>
                  <a:lnTo>
                    <a:pt x="813" y="330"/>
                  </a:lnTo>
                  <a:lnTo>
                    <a:pt x="812" y="327"/>
                  </a:lnTo>
                  <a:lnTo>
                    <a:pt x="809" y="324"/>
                  </a:lnTo>
                  <a:lnTo>
                    <a:pt x="806" y="323"/>
                  </a:lnTo>
                  <a:lnTo>
                    <a:pt x="804" y="323"/>
                  </a:lnTo>
                  <a:lnTo>
                    <a:pt x="798" y="324"/>
                  </a:lnTo>
                  <a:lnTo>
                    <a:pt x="798" y="319"/>
                  </a:lnTo>
                  <a:lnTo>
                    <a:pt x="805" y="317"/>
                  </a:lnTo>
                  <a:lnTo>
                    <a:pt x="808" y="317"/>
                  </a:lnTo>
                  <a:lnTo>
                    <a:pt x="809" y="316"/>
                  </a:lnTo>
                  <a:lnTo>
                    <a:pt x="809" y="311"/>
                  </a:lnTo>
                  <a:lnTo>
                    <a:pt x="809" y="305"/>
                  </a:lnTo>
                  <a:lnTo>
                    <a:pt x="806" y="305"/>
                  </a:lnTo>
                  <a:lnTo>
                    <a:pt x="804" y="304"/>
                  </a:lnTo>
                  <a:lnTo>
                    <a:pt x="801" y="304"/>
                  </a:lnTo>
                  <a:lnTo>
                    <a:pt x="798" y="303"/>
                  </a:lnTo>
                  <a:lnTo>
                    <a:pt x="797" y="301"/>
                  </a:lnTo>
                  <a:lnTo>
                    <a:pt x="797" y="300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8" y="291"/>
                  </a:lnTo>
                  <a:lnTo>
                    <a:pt x="801" y="287"/>
                  </a:lnTo>
                  <a:lnTo>
                    <a:pt x="801" y="285"/>
                  </a:lnTo>
                  <a:lnTo>
                    <a:pt x="798" y="285"/>
                  </a:lnTo>
                  <a:lnTo>
                    <a:pt x="798" y="284"/>
                  </a:lnTo>
                  <a:lnTo>
                    <a:pt x="797" y="282"/>
                  </a:lnTo>
                  <a:lnTo>
                    <a:pt x="797" y="281"/>
                  </a:lnTo>
                  <a:lnTo>
                    <a:pt x="798" y="280"/>
                  </a:lnTo>
                  <a:lnTo>
                    <a:pt x="798" y="278"/>
                  </a:lnTo>
                  <a:lnTo>
                    <a:pt x="798" y="277"/>
                  </a:lnTo>
                  <a:lnTo>
                    <a:pt x="797" y="276"/>
                  </a:lnTo>
                  <a:lnTo>
                    <a:pt x="794" y="274"/>
                  </a:lnTo>
                  <a:lnTo>
                    <a:pt x="792" y="273"/>
                  </a:lnTo>
                  <a:lnTo>
                    <a:pt x="789" y="272"/>
                  </a:lnTo>
                  <a:lnTo>
                    <a:pt x="789" y="270"/>
                  </a:lnTo>
                  <a:lnTo>
                    <a:pt x="790" y="269"/>
                  </a:lnTo>
                  <a:lnTo>
                    <a:pt x="792" y="270"/>
                  </a:lnTo>
                  <a:lnTo>
                    <a:pt x="794" y="269"/>
                  </a:lnTo>
                  <a:lnTo>
                    <a:pt x="794" y="268"/>
                  </a:lnTo>
                  <a:lnTo>
                    <a:pt x="793" y="266"/>
                  </a:lnTo>
                  <a:lnTo>
                    <a:pt x="792" y="265"/>
                  </a:lnTo>
                  <a:lnTo>
                    <a:pt x="792" y="262"/>
                  </a:lnTo>
                  <a:lnTo>
                    <a:pt x="794" y="257"/>
                  </a:lnTo>
                  <a:lnTo>
                    <a:pt x="797" y="252"/>
                  </a:lnTo>
                  <a:lnTo>
                    <a:pt x="798" y="238"/>
                  </a:lnTo>
                  <a:lnTo>
                    <a:pt x="801" y="238"/>
                  </a:lnTo>
                  <a:lnTo>
                    <a:pt x="804" y="238"/>
                  </a:lnTo>
                  <a:lnTo>
                    <a:pt x="809" y="235"/>
                  </a:lnTo>
                  <a:lnTo>
                    <a:pt x="809" y="238"/>
                  </a:lnTo>
                  <a:lnTo>
                    <a:pt x="811" y="239"/>
                  </a:lnTo>
                  <a:lnTo>
                    <a:pt x="812" y="241"/>
                  </a:lnTo>
                  <a:lnTo>
                    <a:pt x="811" y="242"/>
                  </a:lnTo>
                  <a:lnTo>
                    <a:pt x="809" y="243"/>
                  </a:lnTo>
                  <a:lnTo>
                    <a:pt x="806" y="247"/>
                  </a:lnTo>
                  <a:lnTo>
                    <a:pt x="805" y="253"/>
                  </a:lnTo>
                  <a:lnTo>
                    <a:pt x="804" y="257"/>
                  </a:lnTo>
                  <a:lnTo>
                    <a:pt x="802" y="266"/>
                  </a:lnTo>
                  <a:lnTo>
                    <a:pt x="802" y="269"/>
                  </a:lnTo>
                  <a:lnTo>
                    <a:pt x="801" y="269"/>
                  </a:lnTo>
                  <a:lnTo>
                    <a:pt x="802" y="272"/>
                  </a:lnTo>
                  <a:lnTo>
                    <a:pt x="804" y="274"/>
                  </a:lnTo>
                  <a:lnTo>
                    <a:pt x="806" y="274"/>
                  </a:lnTo>
                  <a:lnTo>
                    <a:pt x="808" y="273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5" y="277"/>
                  </a:lnTo>
                  <a:lnTo>
                    <a:pt x="823" y="277"/>
                  </a:lnTo>
                  <a:lnTo>
                    <a:pt x="825" y="265"/>
                  </a:lnTo>
                  <a:lnTo>
                    <a:pt x="827" y="252"/>
                  </a:lnTo>
                  <a:lnTo>
                    <a:pt x="825" y="252"/>
                  </a:lnTo>
                  <a:lnTo>
                    <a:pt x="823" y="250"/>
                  </a:lnTo>
                  <a:lnTo>
                    <a:pt x="821" y="250"/>
                  </a:lnTo>
                  <a:lnTo>
                    <a:pt x="820" y="250"/>
                  </a:lnTo>
                  <a:lnTo>
                    <a:pt x="820" y="249"/>
                  </a:lnTo>
                  <a:lnTo>
                    <a:pt x="820" y="245"/>
                  </a:lnTo>
                  <a:lnTo>
                    <a:pt x="820" y="241"/>
                  </a:lnTo>
                  <a:lnTo>
                    <a:pt x="833" y="241"/>
                  </a:lnTo>
                  <a:lnTo>
                    <a:pt x="837" y="241"/>
                  </a:lnTo>
                  <a:lnTo>
                    <a:pt x="840" y="238"/>
                  </a:lnTo>
                  <a:lnTo>
                    <a:pt x="844" y="231"/>
                  </a:lnTo>
                  <a:lnTo>
                    <a:pt x="851" y="221"/>
                  </a:lnTo>
                  <a:lnTo>
                    <a:pt x="843" y="215"/>
                  </a:lnTo>
                  <a:lnTo>
                    <a:pt x="843" y="212"/>
                  </a:lnTo>
                  <a:lnTo>
                    <a:pt x="843" y="211"/>
                  </a:lnTo>
                  <a:lnTo>
                    <a:pt x="844" y="211"/>
                  </a:lnTo>
                  <a:lnTo>
                    <a:pt x="846" y="210"/>
                  </a:lnTo>
                  <a:lnTo>
                    <a:pt x="846" y="208"/>
                  </a:lnTo>
                  <a:lnTo>
                    <a:pt x="846" y="207"/>
                  </a:lnTo>
                  <a:lnTo>
                    <a:pt x="852" y="200"/>
                  </a:lnTo>
                  <a:lnTo>
                    <a:pt x="858" y="196"/>
                  </a:lnTo>
                  <a:lnTo>
                    <a:pt x="860" y="195"/>
                  </a:lnTo>
                  <a:lnTo>
                    <a:pt x="866" y="195"/>
                  </a:lnTo>
                  <a:lnTo>
                    <a:pt x="871" y="195"/>
                  </a:lnTo>
                  <a:lnTo>
                    <a:pt x="874" y="190"/>
                  </a:lnTo>
                  <a:lnTo>
                    <a:pt x="878" y="190"/>
                  </a:lnTo>
                  <a:lnTo>
                    <a:pt x="881" y="191"/>
                  </a:lnTo>
                  <a:lnTo>
                    <a:pt x="883" y="192"/>
                  </a:lnTo>
                  <a:lnTo>
                    <a:pt x="887" y="192"/>
                  </a:lnTo>
                  <a:lnTo>
                    <a:pt x="887" y="186"/>
                  </a:lnTo>
                  <a:lnTo>
                    <a:pt x="890" y="179"/>
                  </a:lnTo>
                  <a:lnTo>
                    <a:pt x="893" y="180"/>
                  </a:lnTo>
                  <a:lnTo>
                    <a:pt x="893" y="181"/>
                  </a:lnTo>
                  <a:lnTo>
                    <a:pt x="894" y="184"/>
                  </a:lnTo>
                  <a:lnTo>
                    <a:pt x="894" y="187"/>
                  </a:lnTo>
                  <a:lnTo>
                    <a:pt x="899" y="187"/>
                  </a:lnTo>
                  <a:lnTo>
                    <a:pt x="901" y="186"/>
                  </a:lnTo>
                  <a:lnTo>
                    <a:pt x="899" y="184"/>
                  </a:lnTo>
                  <a:lnTo>
                    <a:pt x="903" y="183"/>
                  </a:lnTo>
                  <a:lnTo>
                    <a:pt x="907" y="181"/>
                  </a:lnTo>
                  <a:lnTo>
                    <a:pt x="901" y="177"/>
                  </a:lnTo>
                  <a:lnTo>
                    <a:pt x="894" y="173"/>
                  </a:lnTo>
                  <a:lnTo>
                    <a:pt x="897" y="171"/>
                  </a:lnTo>
                  <a:lnTo>
                    <a:pt x="899" y="169"/>
                  </a:lnTo>
                  <a:lnTo>
                    <a:pt x="902" y="167"/>
                  </a:lnTo>
                  <a:lnTo>
                    <a:pt x="903" y="163"/>
                  </a:lnTo>
                  <a:lnTo>
                    <a:pt x="902" y="161"/>
                  </a:lnTo>
                  <a:lnTo>
                    <a:pt x="901" y="160"/>
                  </a:lnTo>
                  <a:lnTo>
                    <a:pt x="899" y="160"/>
                  </a:lnTo>
                  <a:lnTo>
                    <a:pt x="899" y="159"/>
                  </a:lnTo>
                  <a:lnTo>
                    <a:pt x="905" y="156"/>
                  </a:lnTo>
                  <a:lnTo>
                    <a:pt x="906" y="152"/>
                  </a:lnTo>
                  <a:lnTo>
                    <a:pt x="907" y="146"/>
                  </a:lnTo>
                  <a:lnTo>
                    <a:pt x="909" y="142"/>
                  </a:lnTo>
                  <a:lnTo>
                    <a:pt x="910" y="137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5" y="136"/>
                  </a:lnTo>
                  <a:lnTo>
                    <a:pt x="928" y="134"/>
                  </a:lnTo>
                  <a:lnTo>
                    <a:pt x="930" y="132"/>
                  </a:lnTo>
                  <a:lnTo>
                    <a:pt x="936" y="122"/>
                  </a:lnTo>
                  <a:lnTo>
                    <a:pt x="936" y="130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5" y="128"/>
                  </a:lnTo>
                  <a:lnTo>
                    <a:pt x="949" y="130"/>
                  </a:lnTo>
                  <a:lnTo>
                    <a:pt x="961" y="120"/>
                  </a:lnTo>
                  <a:lnTo>
                    <a:pt x="959" y="113"/>
                  </a:lnTo>
                  <a:lnTo>
                    <a:pt x="956" y="103"/>
                  </a:lnTo>
                  <a:lnTo>
                    <a:pt x="960" y="10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45"/>
            <p:cNvSpPr>
              <a:spLocks/>
            </p:cNvSpPr>
            <p:nvPr/>
          </p:nvSpPr>
          <p:spPr bwMode="auto">
            <a:xfrm>
              <a:off x="4041981" y="5988710"/>
              <a:ext cx="147562" cy="207917"/>
            </a:xfrm>
            <a:custGeom>
              <a:avLst/>
              <a:gdLst>
                <a:gd name="T0" fmla="*/ 82 w 89"/>
                <a:gd name="T1" fmla="*/ 69 h 105"/>
                <a:gd name="T2" fmla="*/ 87 w 89"/>
                <a:gd name="T3" fmla="*/ 55 h 105"/>
                <a:gd name="T4" fmla="*/ 82 w 89"/>
                <a:gd name="T5" fmla="*/ 53 h 105"/>
                <a:gd name="T6" fmla="*/ 78 w 89"/>
                <a:gd name="T7" fmla="*/ 49 h 105"/>
                <a:gd name="T8" fmla="*/ 74 w 89"/>
                <a:gd name="T9" fmla="*/ 38 h 105"/>
                <a:gd name="T10" fmla="*/ 67 w 89"/>
                <a:gd name="T11" fmla="*/ 35 h 105"/>
                <a:gd name="T12" fmla="*/ 58 w 89"/>
                <a:gd name="T13" fmla="*/ 30 h 105"/>
                <a:gd name="T14" fmla="*/ 51 w 89"/>
                <a:gd name="T15" fmla="*/ 23 h 105"/>
                <a:gd name="T16" fmla="*/ 44 w 89"/>
                <a:gd name="T17" fmla="*/ 20 h 105"/>
                <a:gd name="T18" fmla="*/ 42 w 89"/>
                <a:gd name="T19" fmla="*/ 18 h 105"/>
                <a:gd name="T20" fmla="*/ 24 w 89"/>
                <a:gd name="T21" fmla="*/ 0 h 105"/>
                <a:gd name="T22" fmla="*/ 11 w 89"/>
                <a:gd name="T23" fmla="*/ 6 h 105"/>
                <a:gd name="T24" fmla="*/ 8 w 89"/>
                <a:gd name="T25" fmla="*/ 10 h 105"/>
                <a:gd name="T26" fmla="*/ 7 w 89"/>
                <a:gd name="T27" fmla="*/ 14 h 105"/>
                <a:gd name="T28" fmla="*/ 8 w 89"/>
                <a:gd name="T29" fmla="*/ 19 h 105"/>
                <a:gd name="T30" fmla="*/ 5 w 89"/>
                <a:gd name="T31" fmla="*/ 23 h 105"/>
                <a:gd name="T32" fmla="*/ 4 w 89"/>
                <a:gd name="T33" fmla="*/ 27 h 105"/>
                <a:gd name="T34" fmla="*/ 4 w 89"/>
                <a:gd name="T35" fmla="*/ 32 h 105"/>
                <a:gd name="T36" fmla="*/ 1 w 89"/>
                <a:gd name="T37" fmla="*/ 39 h 105"/>
                <a:gd name="T38" fmla="*/ 0 w 89"/>
                <a:gd name="T39" fmla="*/ 45 h 105"/>
                <a:gd name="T40" fmla="*/ 1 w 89"/>
                <a:gd name="T41" fmla="*/ 50 h 105"/>
                <a:gd name="T42" fmla="*/ 3 w 89"/>
                <a:gd name="T43" fmla="*/ 63 h 105"/>
                <a:gd name="T44" fmla="*/ 1 w 89"/>
                <a:gd name="T45" fmla="*/ 66 h 105"/>
                <a:gd name="T46" fmla="*/ 1 w 89"/>
                <a:gd name="T47" fmla="*/ 80 h 105"/>
                <a:gd name="T48" fmla="*/ 5 w 89"/>
                <a:gd name="T49" fmla="*/ 93 h 105"/>
                <a:gd name="T50" fmla="*/ 12 w 89"/>
                <a:gd name="T51" fmla="*/ 93 h 105"/>
                <a:gd name="T52" fmla="*/ 16 w 89"/>
                <a:gd name="T53" fmla="*/ 96 h 105"/>
                <a:gd name="T54" fmla="*/ 19 w 89"/>
                <a:gd name="T55" fmla="*/ 101 h 105"/>
                <a:gd name="T56" fmla="*/ 24 w 89"/>
                <a:gd name="T57" fmla="*/ 104 h 105"/>
                <a:gd name="T58" fmla="*/ 31 w 89"/>
                <a:gd name="T59" fmla="*/ 105 h 105"/>
                <a:gd name="T60" fmla="*/ 39 w 89"/>
                <a:gd name="T61" fmla="*/ 104 h 105"/>
                <a:gd name="T62" fmla="*/ 52 w 89"/>
                <a:gd name="T63" fmla="*/ 104 h 105"/>
                <a:gd name="T64" fmla="*/ 62 w 89"/>
                <a:gd name="T65" fmla="*/ 105 h 105"/>
                <a:gd name="T66" fmla="*/ 71 w 89"/>
                <a:gd name="T67" fmla="*/ 96 h 105"/>
                <a:gd name="T68" fmla="*/ 85 w 89"/>
                <a:gd name="T69" fmla="*/ 7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105">
                  <a:moveTo>
                    <a:pt x="85" y="77"/>
                  </a:moveTo>
                  <a:lnTo>
                    <a:pt x="82" y="69"/>
                  </a:lnTo>
                  <a:lnTo>
                    <a:pt x="89" y="58"/>
                  </a:lnTo>
                  <a:lnTo>
                    <a:pt x="87" y="55"/>
                  </a:lnTo>
                  <a:lnTo>
                    <a:pt x="86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8" y="49"/>
                  </a:lnTo>
                  <a:lnTo>
                    <a:pt x="75" y="41"/>
                  </a:lnTo>
                  <a:lnTo>
                    <a:pt x="74" y="38"/>
                  </a:lnTo>
                  <a:lnTo>
                    <a:pt x="71" y="36"/>
                  </a:lnTo>
                  <a:lnTo>
                    <a:pt x="67" y="35"/>
                  </a:lnTo>
                  <a:lnTo>
                    <a:pt x="63" y="34"/>
                  </a:lnTo>
                  <a:lnTo>
                    <a:pt x="58" y="30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80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9" y="101"/>
                  </a:lnTo>
                  <a:lnTo>
                    <a:pt x="20" y="102"/>
                  </a:lnTo>
                  <a:lnTo>
                    <a:pt x="24" y="104"/>
                  </a:lnTo>
                  <a:lnTo>
                    <a:pt x="28" y="105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9" y="104"/>
                  </a:lnTo>
                  <a:lnTo>
                    <a:pt x="46" y="102"/>
                  </a:lnTo>
                  <a:lnTo>
                    <a:pt x="52" y="104"/>
                  </a:lnTo>
                  <a:lnTo>
                    <a:pt x="58" y="105"/>
                  </a:lnTo>
                  <a:lnTo>
                    <a:pt x="62" y="105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78" y="86"/>
                  </a:lnTo>
                  <a:lnTo>
                    <a:pt x="85" y="7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46"/>
            <p:cNvSpPr>
              <a:spLocks/>
            </p:cNvSpPr>
            <p:nvPr/>
          </p:nvSpPr>
          <p:spPr bwMode="auto">
            <a:xfrm>
              <a:off x="3959081" y="4265968"/>
              <a:ext cx="13264" cy="27722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2 h 14"/>
                <a:gd name="T4" fmla="*/ 1 w 8"/>
                <a:gd name="T5" fmla="*/ 3 h 14"/>
                <a:gd name="T6" fmla="*/ 1 w 8"/>
                <a:gd name="T7" fmla="*/ 7 h 14"/>
                <a:gd name="T8" fmla="*/ 1 w 8"/>
                <a:gd name="T9" fmla="*/ 11 h 14"/>
                <a:gd name="T10" fmla="*/ 1 w 8"/>
                <a:gd name="T11" fmla="*/ 13 h 14"/>
                <a:gd name="T12" fmla="*/ 3 w 8"/>
                <a:gd name="T13" fmla="*/ 13 h 14"/>
                <a:gd name="T14" fmla="*/ 6 w 8"/>
                <a:gd name="T15" fmla="*/ 14 h 14"/>
                <a:gd name="T16" fmla="*/ 8 w 8"/>
                <a:gd name="T17" fmla="*/ 13 h 14"/>
                <a:gd name="T18" fmla="*/ 8 w 8"/>
                <a:gd name="T19" fmla="*/ 11 h 14"/>
                <a:gd name="T20" fmla="*/ 8 w 8"/>
                <a:gd name="T21" fmla="*/ 10 h 14"/>
                <a:gd name="T22" fmla="*/ 8 w 8"/>
                <a:gd name="T23" fmla="*/ 4 h 14"/>
                <a:gd name="T24" fmla="*/ 8 w 8"/>
                <a:gd name="T25" fmla="*/ 0 h 14"/>
                <a:gd name="T26" fmla="*/ 4 w 8"/>
                <a:gd name="T27" fmla="*/ 0 h 14"/>
                <a:gd name="T28" fmla="*/ 0 w 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4050271" y="4456064"/>
              <a:ext cx="112744" cy="201977"/>
            </a:xfrm>
            <a:custGeom>
              <a:avLst/>
              <a:gdLst>
                <a:gd name="T0" fmla="*/ 18 w 68"/>
                <a:gd name="T1" fmla="*/ 7 h 102"/>
                <a:gd name="T2" fmla="*/ 12 w 68"/>
                <a:gd name="T3" fmla="*/ 12 h 102"/>
                <a:gd name="T4" fmla="*/ 10 w 68"/>
                <a:gd name="T5" fmla="*/ 18 h 102"/>
                <a:gd name="T6" fmla="*/ 10 w 68"/>
                <a:gd name="T7" fmla="*/ 22 h 102"/>
                <a:gd name="T8" fmla="*/ 10 w 68"/>
                <a:gd name="T9" fmla="*/ 27 h 102"/>
                <a:gd name="T10" fmla="*/ 8 w 68"/>
                <a:gd name="T11" fmla="*/ 30 h 102"/>
                <a:gd name="T12" fmla="*/ 6 w 68"/>
                <a:gd name="T13" fmla="*/ 32 h 102"/>
                <a:gd name="T14" fmla="*/ 0 w 68"/>
                <a:gd name="T15" fmla="*/ 35 h 102"/>
                <a:gd name="T16" fmla="*/ 0 w 68"/>
                <a:gd name="T17" fmla="*/ 36 h 102"/>
                <a:gd name="T18" fmla="*/ 0 w 68"/>
                <a:gd name="T19" fmla="*/ 38 h 102"/>
                <a:gd name="T20" fmla="*/ 0 w 68"/>
                <a:gd name="T21" fmla="*/ 40 h 102"/>
                <a:gd name="T22" fmla="*/ 2 w 68"/>
                <a:gd name="T23" fmla="*/ 44 h 102"/>
                <a:gd name="T24" fmla="*/ 3 w 68"/>
                <a:gd name="T25" fmla="*/ 47 h 102"/>
                <a:gd name="T26" fmla="*/ 2 w 68"/>
                <a:gd name="T27" fmla="*/ 61 h 102"/>
                <a:gd name="T28" fmla="*/ 6 w 68"/>
                <a:gd name="T29" fmla="*/ 65 h 102"/>
                <a:gd name="T30" fmla="*/ 7 w 68"/>
                <a:gd name="T31" fmla="*/ 65 h 102"/>
                <a:gd name="T32" fmla="*/ 7 w 68"/>
                <a:gd name="T33" fmla="*/ 67 h 102"/>
                <a:gd name="T34" fmla="*/ 7 w 68"/>
                <a:gd name="T35" fmla="*/ 70 h 102"/>
                <a:gd name="T36" fmla="*/ 6 w 68"/>
                <a:gd name="T37" fmla="*/ 75 h 102"/>
                <a:gd name="T38" fmla="*/ 8 w 68"/>
                <a:gd name="T39" fmla="*/ 90 h 102"/>
                <a:gd name="T40" fmla="*/ 11 w 68"/>
                <a:gd name="T41" fmla="*/ 100 h 102"/>
                <a:gd name="T42" fmla="*/ 18 w 68"/>
                <a:gd name="T43" fmla="*/ 98 h 102"/>
                <a:gd name="T44" fmla="*/ 29 w 68"/>
                <a:gd name="T45" fmla="*/ 102 h 102"/>
                <a:gd name="T46" fmla="*/ 34 w 68"/>
                <a:gd name="T47" fmla="*/ 94 h 102"/>
                <a:gd name="T48" fmla="*/ 27 w 68"/>
                <a:gd name="T49" fmla="*/ 90 h 102"/>
                <a:gd name="T50" fmla="*/ 30 w 68"/>
                <a:gd name="T51" fmla="*/ 81 h 102"/>
                <a:gd name="T52" fmla="*/ 42 w 68"/>
                <a:gd name="T53" fmla="*/ 85 h 102"/>
                <a:gd name="T54" fmla="*/ 46 w 68"/>
                <a:gd name="T55" fmla="*/ 82 h 102"/>
                <a:gd name="T56" fmla="*/ 49 w 68"/>
                <a:gd name="T57" fmla="*/ 86 h 102"/>
                <a:gd name="T58" fmla="*/ 57 w 68"/>
                <a:gd name="T59" fmla="*/ 86 h 102"/>
                <a:gd name="T60" fmla="*/ 60 w 68"/>
                <a:gd name="T61" fmla="*/ 82 h 102"/>
                <a:gd name="T62" fmla="*/ 64 w 68"/>
                <a:gd name="T63" fmla="*/ 74 h 102"/>
                <a:gd name="T64" fmla="*/ 66 w 68"/>
                <a:gd name="T65" fmla="*/ 69 h 102"/>
                <a:gd name="T66" fmla="*/ 66 w 68"/>
                <a:gd name="T67" fmla="*/ 65 h 102"/>
                <a:gd name="T68" fmla="*/ 68 w 68"/>
                <a:gd name="T69" fmla="*/ 59 h 102"/>
                <a:gd name="T70" fmla="*/ 62 w 68"/>
                <a:gd name="T71" fmla="*/ 55 h 102"/>
                <a:gd name="T72" fmla="*/ 60 w 68"/>
                <a:gd name="T73" fmla="*/ 50 h 102"/>
                <a:gd name="T74" fmla="*/ 58 w 68"/>
                <a:gd name="T75" fmla="*/ 47 h 102"/>
                <a:gd name="T76" fmla="*/ 58 w 68"/>
                <a:gd name="T77" fmla="*/ 46 h 102"/>
                <a:gd name="T78" fmla="*/ 57 w 68"/>
                <a:gd name="T79" fmla="*/ 24 h 102"/>
                <a:gd name="T80" fmla="*/ 65 w 68"/>
                <a:gd name="T81" fmla="*/ 11 h 102"/>
                <a:gd name="T82" fmla="*/ 65 w 68"/>
                <a:gd name="T83" fmla="*/ 3 h 102"/>
                <a:gd name="T84" fmla="*/ 53 w 68"/>
                <a:gd name="T85" fmla="*/ 1 h 102"/>
                <a:gd name="T86" fmla="*/ 43 w 68"/>
                <a:gd name="T87" fmla="*/ 1 h 102"/>
                <a:gd name="T88" fmla="*/ 34 w 68"/>
                <a:gd name="T89" fmla="*/ 1 h 102"/>
                <a:gd name="T90" fmla="*/ 21 w 68"/>
                <a:gd name="T91" fmla="*/ 0 h 102"/>
                <a:gd name="T92" fmla="*/ 21 w 68"/>
                <a:gd name="T93" fmla="*/ 5 h 102"/>
                <a:gd name="T94" fmla="*/ 21 w 68"/>
                <a:gd name="T95" fmla="*/ 7 h 102"/>
                <a:gd name="T96" fmla="*/ 18 w 68"/>
                <a:gd name="T97" fmla="*/ 8 h 102"/>
                <a:gd name="T98" fmla="*/ 18 w 68"/>
                <a:gd name="T99" fmla="*/ 7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" h="102">
                  <a:moveTo>
                    <a:pt x="18" y="7"/>
                  </a:moveTo>
                  <a:lnTo>
                    <a:pt x="12" y="12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2" y="61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8" y="90"/>
                  </a:lnTo>
                  <a:lnTo>
                    <a:pt x="11" y="100"/>
                  </a:lnTo>
                  <a:lnTo>
                    <a:pt x="18" y="98"/>
                  </a:lnTo>
                  <a:lnTo>
                    <a:pt x="29" y="102"/>
                  </a:lnTo>
                  <a:lnTo>
                    <a:pt x="34" y="94"/>
                  </a:lnTo>
                  <a:lnTo>
                    <a:pt x="27" y="90"/>
                  </a:lnTo>
                  <a:lnTo>
                    <a:pt x="30" y="81"/>
                  </a:lnTo>
                  <a:lnTo>
                    <a:pt x="42" y="85"/>
                  </a:lnTo>
                  <a:lnTo>
                    <a:pt x="46" y="82"/>
                  </a:lnTo>
                  <a:lnTo>
                    <a:pt x="49" y="86"/>
                  </a:lnTo>
                  <a:lnTo>
                    <a:pt x="57" y="86"/>
                  </a:lnTo>
                  <a:lnTo>
                    <a:pt x="60" y="82"/>
                  </a:lnTo>
                  <a:lnTo>
                    <a:pt x="64" y="74"/>
                  </a:lnTo>
                  <a:lnTo>
                    <a:pt x="66" y="69"/>
                  </a:lnTo>
                  <a:lnTo>
                    <a:pt x="66" y="65"/>
                  </a:lnTo>
                  <a:lnTo>
                    <a:pt x="68" y="59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24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34" y="1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804887" y="3949142"/>
              <a:ext cx="38134" cy="19802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10 h 10"/>
                <a:gd name="T4" fmla="*/ 11 w 23"/>
                <a:gd name="T5" fmla="*/ 10 h 10"/>
                <a:gd name="T6" fmla="*/ 19 w 23"/>
                <a:gd name="T7" fmla="*/ 10 h 10"/>
                <a:gd name="T8" fmla="*/ 22 w 23"/>
                <a:gd name="T9" fmla="*/ 6 h 10"/>
                <a:gd name="T10" fmla="*/ 23 w 23"/>
                <a:gd name="T11" fmla="*/ 4 h 10"/>
                <a:gd name="T12" fmla="*/ 20 w 23"/>
                <a:gd name="T13" fmla="*/ 3 h 10"/>
                <a:gd name="T14" fmla="*/ 16 w 23"/>
                <a:gd name="T15" fmla="*/ 2 h 10"/>
                <a:gd name="T16" fmla="*/ 0 w 2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10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03651" y="4725365"/>
              <a:ext cx="336575" cy="732660"/>
            </a:xfrm>
            <a:custGeom>
              <a:avLst/>
              <a:gdLst>
                <a:gd name="T0" fmla="*/ 96 w 203"/>
                <a:gd name="T1" fmla="*/ 19 h 370"/>
                <a:gd name="T2" fmla="*/ 93 w 203"/>
                <a:gd name="T3" fmla="*/ 32 h 370"/>
                <a:gd name="T4" fmla="*/ 85 w 203"/>
                <a:gd name="T5" fmla="*/ 48 h 370"/>
                <a:gd name="T6" fmla="*/ 59 w 203"/>
                <a:gd name="T7" fmla="*/ 66 h 370"/>
                <a:gd name="T8" fmla="*/ 44 w 203"/>
                <a:gd name="T9" fmla="*/ 87 h 370"/>
                <a:gd name="T10" fmla="*/ 36 w 203"/>
                <a:gd name="T11" fmla="*/ 101 h 370"/>
                <a:gd name="T12" fmla="*/ 28 w 203"/>
                <a:gd name="T13" fmla="*/ 102 h 370"/>
                <a:gd name="T14" fmla="*/ 23 w 203"/>
                <a:gd name="T15" fmla="*/ 89 h 370"/>
                <a:gd name="T16" fmla="*/ 13 w 203"/>
                <a:gd name="T17" fmla="*/ 93 h 370"/>
                <a:gd name="T18" fmla="*/ 13 w 203"/>
                <a:gd name="T19" fmla="*/ 79 h 370"/>
                <a:gd name="T20" fmla="*/ 4 w 203"/>
                <a:gd name="T21" fmla="*/ 83 h 370"/>
                <a:gd name="T22" fmla="*/ 0 w 203"/>
                <a:gd name="T23" fmla="*/ 96 h 370"/>
                <a:gd name="T24" fmla="*/ 1 w 203"/>
                <a:gd name="T25" fmla="*/ 108 h 370"/>
                <a:gd name="T26" fmla="*/ 7 w 203"/>
                <a:gd name="T27" fmla="*/ 116 h 370"/>
                <a:gd name="T28" fmla="*/ 5 w 203"/>
                <a:gd name="T29" fmla="*/ 125 h 370"/>
                <a:gd name="T30" fmla="*/ 19 w 203"/>
                <a:gd name="T31" fmla="*/ 135 h 370"/>
                <a:gd name="T32" fmla="*/ 27 w 203"/>
                <a:gd name="T33" fmla="*/ 148 h 370"/>
                <a:gd name="T34" fmla="*/ 36 w 203"/>
                <a:gd name="T35" fmla="*/ 155 h 370"/>
                <a:gd name="T36" fmla="*/ 42 w 203"/>
                <a:gd name="T37" fmla="*/ 166 h 370"/>
                <a:gd name="T38" fmla="*/ 52 w 203"/>
                <a:gd name="T39" fmla="*/ 175 h 370"/>
                <a:gd name="T40" fmla="*/ 65 w 203"/>
                <a:gd name="T41" fmla="*/ 209 h 370"/>
                <a:gd name="T42" fmla="*/ 82 w 203"/>
                <a:gd name="T43" fmla="*/ 254 h 370"/>
                <a:gd name="T44" fmla="*/ 93 w 203"/>
                <a:gd name="T45" fmla="*/ 288 h 370"/>
                <a:gd name="T46" fmla="*/ 98 w 203"/>
                <a:gd name="T47" fmla="*/ 302 h 370"/>
                <a:gd name="T48" fmla="*/ 104 w 203"/>
                <a:gd name="T49" fmla="*/ 315 h 370"/>
                <a:gd name="T50" fmla="*/ 114 w 203"/>
                <a:gd name="T51" fmla="*/ 324 h 370"/>
                <a:gd name="T52" fmla="*/ 127 w 203"/>
                <a:gd name="T53" fmla="*/ 333 h 370"/>
                <a:gd name="T54" fmla="*/ 167 w 203"/>
                <a:gd name="T55" fmla="*/ 359 h 370"/>
                <a:gd name="T56" fmla="*/ 179 w 203"/>
                <a:gd name="T57" fmla="*/ 368 h 370"/>
                <a:gd name="T58" fmla="*/ 188 w 203"/>
                <a:gd name="T59" fmla="*/ 357 h 370"/>
                <a:gd name="T60" fmla="*/ 203 w 203"/>
                <a:gd name="T61" fmla="*/ 334 h 370"/>
                <a:gd name="T62" fmla="*/ 194 w 203"/>
                <a:gd name="T63" fmla="*/ 322 h 370"/>
                <a:gd name="T64" fmla="*/ 194 w 203"/>
                <a:gd name="T65" fmla="*/ 316 h 370"/>
                <a:gd name="T66" fmla="*/ 198 w 203"/>
                <a:gd name="T67" fmla="*/ 315 h 370"/>
                <a:gd name="T68" fmla="*/ 199 w 203"/>
                <a:gd name="T69" fmla="*/ 308 h 370"/>
                <a:gd name="T70" fmla="*/ 194 w 203"/>
                <a:gd name="T71" fmla="*/ 289 h 370"/>
                <a:gd name="T72" fmla="*/ 171 w 203"/>
                <a:gd name="T73" fmla="*/ 244 h 370"/>
                <a:gd name="T74" fmla="*/ 172 w 203"/>
                <a:gd name="T75" fmla="*/ 188 h 370"/>
                <a:gd name="T76" fmla="*/ 143 w 203"/>
                <a:gd name="T77" fmla="*/ 198 h 370"/>
                <a:gd name="T78" fmla="*/ 140 w 203"/>
                <a:gd name="T79" fmla="*/ 190 h 370"/>
                <a:gd name="T80" fmla="*/ 131 w 203"/>
                <a:gd name="T81" fmla="*/ 182 h 370"/>
                <a:gd name="T82" fmla="*/ 127 w 203"/>
                <a:gd name="T83" fmla="*/ 175 h 370"/>
                <a:gd name="T84" fmla="*/ 121 w 203"/>
                <a:gd name="T85" fmla="*/ 159 h 370"/>
                <a:gd name="T86" fmla="*/ 117 w 203"/>
                <a:gd name="T87" fmla="*/ 153 h 370"/>
                <a:gd name="T88" fmla="*/ 116 w 203"/>
                <a:gd name="T89" fmla="*/ 140 h 370"/>
                <a:gd name="T90" fmla="*/ 122 w 203"/>
                <a:gd name="T91" fmla="*/ 133 h 370"/>
                <a:gd name="T92" fmla="*/ 129 w 203"/>
                <a:gd name="T93" fmla="*/ 117 h 370"/>
                <a:gd name="T94" fmla="*/ 135 w 203"/>
                <a:gd name="T95" fmla="*/ 104 h 370"/>
                <a:gd name="T96" fmla="*/ 149 w 203"/>
                <a:gd name="T97" fmla="*/ 93 h 370"/>
                <a:gd name="T98" fmla="*/ 174 w 203"/>
                <a:gd name="T99" fmla="*/ 89 h 370"/>
                <a:gd name="T100" fmla="*/ 179 w 203"/>
                <a:gd name="T101" fmla="*/ 82 h 370"/>
                <a:gd name="T102" fmla="*/ 180 w 203"/>
                <a:gd name="T103" fmla="*/ 44 h 370"/>
                <a:gd name="T104" fmla="*/ 164 w 203"/>
                <a:gd name="T105" fmla="*/ 39 h 370"/>
                <a:gd name="T106" fmla="*/ 149 w 203"/>
                <a:gd name="T107" fmla="*/ 35 h 370"/>
                <a:gd name="T108" fmla="*/ 137 w 203"/>
                <a:gd name="T109" fmla="*/ 38 h 370"/>
                <a:gd name="T110" fmla="*/ 124 w 203"/>
                <a:gd name="T111" fmla="*/ 26 h 370"/>
                <a:gd name="T112" fmla="*/ 116 w 203"/>
                <a:gd name="T113" fmla="*/ 16 h 370"/>
                <a:gd name="T114" fmla="*/ 108 w 203"/>
                <a:gd name="T115" fmla="*/ 8 h 370"/>
                <a:gd name="T116" fmla="*/ 105 w 203"/>
                <a:gd name="T117" fmla="*/ 0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" h="370">
                  <a:moveTo>
                    <a:pt x="94" y="0"/>
                  </a:moveTo>
                  <a:lnTo>
                    <a:pt x="87" y="4"/>
                  </a:lnTo>
                  <a:lnTo>
                    <a:pt x="93" y="8"/>
                  </a:lnTo>
                  <a:lnTo>
                    <a:pt x="96" y="19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8"/>
                  </a:lnTo>
                  <a:lnTo>
                    <a:pt x="90" y="42"/>
                  </a:lnTo>
                  <a:lnTo>
                    <a:pt x="87" y="44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70"/>
                  </a:lnTo>
                  <a:lnTo>
                    <a:pt x="52" y="75"/>
                  </a:lnTo>
                  <a:lnTo>
                    <a:pt x="47" y="82"/>
                  </a:lnTo>
                  <a:lnTo>
                    <a:pt x="44" y="87"/>
                  </a:lnTo>
                  <a:lnTo>
                    <a:pt x="42" y="94"/>
                  </a:lnTo>
                  <a:lnTo>
                    <a:pt x="40" y="96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0"/>
                  </a:lnTo>
                  <a:lnTo>
                    <a:pt x="26" y="96"/>
                  </a:lnTo>
                  <a:lnTo>
                    <a:pt x="24" y="92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19" y="93"/>
                  </a:lnTo>
                  <a:lnTo>
                    <a:pt x="16" y="94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16" y="83"/>
                  </a:lnTo>
                  <a:lnTo>
                    <a:pt x="13" y="79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7" y="81"/>
                  </a:lnTo>
                  <a:lnTo>
                    <a:pt x="4" y="83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3" y="100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7" y="116"/>
                  </a:lnTo>
                  <a:lnTo>
                    <a:pt x="5" y="118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5" y="125"/>
                  </a:lnTo>
                  <a:lnTo>
                    <a:pt x="7" y="127"/>
                  </a:lnTo>
                  <a:lnTo>
                    <a:pt x="8" y="128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3" y="137"/>
                  </a:lnTo>
                  <a:lnTo>
                    <a:pt x="24" y="141"/>
                  </a:lnTo>
                  <a:lnTo>
                    <a:pt x="26" y="144"/>
                  </a:lnTo>
                  <a:lnTo>
                    <a:pt x="27" y="148"/>
                  </a:lnTo>
                  <a:lnTo>
                    <a:pt x="28" y="151"/>
                  </a:lnTo>
                  <a:lnTo>
                    <a:pt x="31" y="152"/>
                  </a:lnTo>
                  <a:lnTo>
                    <a:pt x="34" y="153"/>
                  </a:lnTo>
                  <a:lnTo>
                    <a:pt x="36" y="155"/>
                  </a:lnTo>
                  <a:lnTo>
                    <a:pt x="39" y="156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42" y="166"/>
                  </a:lnTo>
                  <a:lnTo>
                    <a:pt x="44" y="168"/>
                  </a:lnTo>
                  <a:lnTo>
                    <a:pt x="46" y="171"/>
                  </a:lnTo>
                  <a:lnTo>
                    <a:pt x="48" y="172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9" y="186"/>
                  </a:lnTo>
                  <a:lnTo>
                    <a:pt x="62" y="197"/>
                  </a:lnTo>
                  <a:lnTo>
                    <a:pt x="65" y="209"/>
                  </a:lnTo>
                  <a:lnTo>
                    <a:pt x="67" y="221"/>
                  </a:lnTo>
                  <a:lnTo>
                    <a:pt x="69" y="228"/>
                  </a:lnTo>
                  <a:lnTo>
                    <a:pt x="73" y="236"/>
                  </a:lnTo>
                  <a:lnTo>
                    <a:pt x="82" y="254"/>
                  </a:lnTo>
                  <a:lnTo>
                    <a:pt x="87" y="265"/>
                  </a:lnTo>
                  <a:lnTo>
                    <a:pt x="90" y="273"/>
                  </a:lnTo>
                  <a:lnTo>
                    <a:pt x="93" y="281"/>
                  </a:lnTo>
                  <a:lnTo>
                    <a:pt x="93" y="288"/>
                  </a:lnTo>
                  <a:lnTo>
                    <a:pt x="90" y="293"/>
                  </a:lnTo>
                  <a:lnTo>
                    <a:pt x="93" y="295"/>
                  </a:lnTo>
                  <a:lnTo>
                    <a:pt x="96" y="298"/>
                  </a:lnTo>
                  <a:lnTo>
                    <a:pt x="98" y="302"/>
                  </a:lnTo>
                  <a:lnTo>
                    <a:pt x="101" y="303"/>
                  </a:lnTo>
                  <a:lnTo>
                    <a:pt x="102" y="308"/>
                  </a:lnTo>
                  <a:lnTo>
                    <a:pt x="102" y="311"/>
                  </a:lnTo>
                  <a:lnTo>
                    <a:pt x="104" y="315"/>
                  </a:lnTo>
                  <a:lnTo>
                    <a:pt x="106" y="319"/>
                  </a:lnTo>
                  <a:lnTo>
                    <a:pt x="108" y="320"/>
                  </a:lnTo>
                  <a:lnTo>
                    <a:pt x="109" y="322"/>
                  </a:lnTo>
                  <a:lnTo>
                    <a:pt x="114" y="324"/>
                  </a:lnTo>
                  <a:lnTo>
                    <a:pt x="120" y="327"/>
                  </a:lnTo>
                  <a:lnTo>
                    <a:pt x="124" y="328"/>
                  </a:lnTo>
                  <a:lnTo>
                    <a:pt x="125" y="331"/>
                  </a:lnTo>
                  <a:lnTo>
                    <a:pt x="127" y="333"/>
                  </a:lnTo>
                  <a:lnTo>
                    <a:pt x="128" y="335"/>
                  </a:lnTo>
                  <a:lnTo>
                    <a:pt x="129" y="337"/>
                  </a:lnTo>
                  <a:lnTo>
                    <a:pt x="155" y="351"/>
                  </a:lnTo>
                  <a:lnTo>
                    <a:pt x="167" y="359"/>
                  </a:lnTo>
                  <a:lnTo>
                    <a:pt x="172" y="365"/>
                  </a:lnTo>
                  <a:lnTo>
                    <a:pt x="176" y="370"/>
                  </a:lnTo>
                  <a:lnTo>
                    <a:pt x="178" y="370"/>
                  </a:lnTo>
                  <a:lnTo>
                    <a:pt x="179" y="368"/>
                  </a:lnTo>
                  <a:lnTo>
                    <a:pt x="182" y="365"/>
                  </a:lnTo>
                  <a:lnTo>
                    <a:pt x="183" y="362"/>
                  </a:lnTo>
                  <a:lnTo>
                    <a:pt x="184" y="359"/>
                  </a:lnTo>
                  <a:lnTo>
                    <a:pt x="188" y="357"/>
                  </a:lnTo>
                  <a:lnTo>
                    <a:pt x="192" y="354"/>
                  </a:lnTo>
                  <a:lnTo>
                    <a:pt x="202" y="338"/>
                  </a:lnTo>
                  <a:lnTo>
                    <a:pt x="203" y="337"/>
                  </a:lnTo>
                  <a:lnTo>
                    <a:pt x="203" y="334"/>
                  </a:lnTo>
                  <a:lnTo>
                    <a:pt x="203" y="333"/>
                  </a:lnTo>
                  <a:lnTo>
                    <a:pt x="202" y="331"/>
                  </a:lnTo>
                  <a:lnTo>
                    <a:pt x="191" y="327"/>
                  </a:lnTo>
                  <a:lnTo>
                    <a:pt x="194" y="322"/>
                  </a:lnTo>
                  <a:lnTo>
                    <a:pt x="191" y="320"/>
                  </a:lnTo>
                  <a:lnTo>
                    <a:pt x="191" y="318"/>
                  </a:lnTo>
                  <a:lnTo>
                    <a:pt x="191" y="316"/>
                  </a:lnTo>
                  <a:lnTo>
                    <a:pt x="194" y="316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199" y="318"/>
                  </a:lnTo>
                  <a:lnTo>
                    <a:pt x="198" y="315"/>
                  </a:lnTo>
                  <a:lnTo>
                    <a:pt x="197" y="315"/>
                  </a:lnTo>
                  <a:lnTo>
                    <a:pt x="197" y="314"/>
                  </a:lnTo>
                  <a:lnTo>
                    <a:pt x="198" y="311"/>
                  </a:lnTo>
                  <a:lnTo>
                    <a:pt x="199" y="308"/>
                  </a:lnTo>
                  <a:lnTo>
                    <a:pt x="194" y="299"/>
                  </a:lnTo>
                  <a:lnTo>
                    <a:pt x="194" y="296"/>
                  </a:lnTo>
                  <a:lnTo>
                    <a:pt x="194" y="295"/>
                  </a:lnTo>
                  <a:lnTo>
                    <a:pt x="194" y="289"/>
                  </a:lnTo>
                  <a:lnTo>
                    <a:pt x="195" y="284"/>
                  </a:lnTo>
                  <a:lnTo>
                    <a:pt x="201" y="272"/>
                  </a:lnTo>
                  <a:lnTo>
                    <a:pt x="190" y="250"/>
                  </a:lnTo>
                  <a:lnTo>
                    <a:pt x="171" y="24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4" y="188"/>
                  </a:lnTo>
                  <a:lnTo>
                    <a:pt x="172" y="188"/>
                  </a:lnTo>
                  <a:lnTo>
                    <a:pt x="171" y="190"/>
                  </a:lnTo>
                  <a:lnTo>
                    <a:pt x="163" y="195"/>
                  </a:lnTo>
                  <a:lnTo>
                    <a:pt x="159" y="198"/>
                  </a:lnTo>
                  <a:lnTo>
                    <a:pt x="143" y="198"/>
                  </a:lnTo>
                  <a:lnTo>
                    <a:pt x="141" y="195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0"/>
                  </a:lnTo>
                  <a:lnTo>
                    <a:pt x="139" y="188"/>
                  </a:lnTo>
                  <a:lnTo>
                    <a:pt x="139" y="187"/>
                  </a:lnTo>
                  <a:lnTo>
                    <a:pt x="135" y="184"/>
                  </a:lnTo>
                  <a:lnTo>
                    <a:pt x="131" y="182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27" y="175"/>
                  </a:lnTo>
                  <a:lnTo>
                    <a:pt x="122" y="172"/>
                  </a:lnTo>
                  <a:lnTo>
                    <a:pt x="118" y="171"/>
                  </a:lnTo>
                  <a:lnTo>
                    <a:pt x="121" y="163"/>
                  </a:lnTo>
                  <a:lnTo>
                    <a:pt x="121" y="159"/>
                  </a:lnTo>
                  <a:lnTo>
                    <a:pt x="120" y="155"/>
                  </a:lnTo>
                  <a:lnTo>
                    <a:pt x="118" y="155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2" y="133"/>
                  </a:lnTo>
                  <a:lnTo>
                    <a:pt x="122" y="129"/>
                  </a:lnTo>
                  <a:lnTo>
                    <a:pt x="124" y="127"/>
                  </a:lnTo>
                  <a:lnTo>
                    <a:pt x="128" y="121"/>
                  </a:lnTo>
                  <a:lnTo>
                    <a:pt x="129" y="117"/>
                  </a:lnTo>
                  <a:lnTo>
                    <a:pt x="129" y="114"/>
                  </a:lnTo>
                  <a:lnTo>
                    <a:pt x="131" y="110"/>
                  </a:lnTo>
                  <a:lnTo>
                    <a:pt x="132" y="106"/>
                  </a:lnTo>
                  <a:lnTo>
                    <a:pt x="135" y="104"/>
                  </a:lnTo>
                  <a:lnTo>
                    <a:pt x="137" y="101"/>
                  </a:lnTo>
                  <a:lnTo>
                    <a:pt x="143" y="98"/>
                  </a:lnTo>
                  <a:lnTo>
                    <a:pt x="145" y="96"/>
                  </a:lnTo>
                  <a:lnTo>
                    <a:pt x="149" y="93"/>
                  </a:lnTo>
                  <a:lnTo>
                    <a:pt x="153" y="92"/>
                  </a:lnTo>
                  <a:lnTo>
                    <a:pt x="160" y="90"/>
                  </a:lnTo>
                  <a:lnTo>
                    <a:pt x="167" y="89"/>
                  </a:lnTo>
                  <a:lnTo>
                    <a:pt x="174" y="89"/>
                  </a:lnTo>
                  <a:lnTo>
                    <a:pt x="175" y="89"/>
                  </a:lnTo>
                  <a:lnTo>
                    <a:pt x="176" y="87"/>
                  </a:lnTo>
                  <a:lnTo>
                    <a:pt x="179" y="85"/>
                  </a:lnTo>
                  <a:lnTo>
                    <a:pt x="179" y="82"/>
                  </a:lnTo>
                  <a:lnTo>
                    <a:pt x="174" y="79"/>
                  </a:lnTo>
                  <a:lnTo>
                    <a:pt x="166" y="79"/>
                  </a:lnTo>
                  <a:lnTo>
                    <a:pt x="183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67" y="40"/>
                  </a:lnTo>
                  <a:lnTo>
                    <a:pt x="164" y="39"/>
                  </a:lnTo>
                  <a:lnTo>
                    <a:pt x="162" y="38"/>
                  </a:lnTo>
                  <a:lnTo>
                    <a:pt x="159" y="36"/>
                  </a:lnTo>
                  <a:lnTo>
                    <a:pt x="155" y="35"/>
                  </a:lnTo>
                  <a:lnTo>
                    <a:pt x="149" y="35"/>
                  </a:lnTo>
                  <a:lnTo>
                    <a:pt x="148" y="40"/>
                  </a:lnTo>
                  <a:lnTo>
                    <a:pt x="145" y="39"/>
                  </a:lnTo>
                  <a:lnTo>
                    <a:pt x="139" y="38"/>
                  </a:lnTo>
                  <a:lnTo>
                    <a:pt x="137" y="38"/>
                  </a:lnTo>
                  <a:lnTo>
                    <a:pt x="135" y="35"/>
                  </a:lnTo>
                  <a:lnTo>
                    <a:pt x="133" y="32"/>
                  </a:lnTo>
                  <a:lnTo>
                    <a:pt x="133" y="26"/>
                  </a:lnTo>
                  <a:lnTo>
                    <a:pt x="124" y="26"/>
                  </a:lnTo>
                  <a:lnTo>
                    <a:pt x="120" y="23"/>
                  </a:lnTo>
                  <a:lnTo>
                    <a:pt x="117" y="20"/>
                  </a:lnTo>
                  <a:lnTo>
                    <a:pt x="116" y="17"/>
                  </a:lnTo>
                  <a:lnTo>
                    <a:pt x="116" y="16"/>
                  </a:lnTo>
                  <a:lnTo>
                    <a:pt x="114" y="15"/>
                  </a:lnTo>
                  <a:lnTo>
                    <a:pt x="113" y="12"/>
                  </a:lnTo>
                  <a:lnTo>
                    <a:pt x="110" y="9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927579" y="5505550"/>
              <a:ext cx="222172" cy="358410"/>
            </a:xfrm>
            <a:custGeom>
              <a:avLst/>
              <a:gdLst>
                <a:gd name="T0" fmla="*/ 61 w 134"/>
                <a:gd name="T1" fmla="*/ 6 h 181"/>
                <a:gd name="T2" fmla="*/ 26 w 134"/>
                <a:gd name="T3" fmla="*/ 3 h 181"/>
                <a:gd name="T4" fmla="*/ 18 w 134"/>
                <a:gd name="T5" fmla="*/ 15 h 181"/>
                <a:gd name="T6" fmla="*/ 15 w 134"/>
                <a:gd name="T7" fmla="*/ 22 h 181"/>
                <a:gd name="T8" fmla="*/ 10 w 134"/>
                <a:gd name="T9" fmla="*/ 30 h 181"/>
                <a:gd name="T10" fmla="*/ 0 w 134"/>
                <a:gd name="T11" fmla="*/ 60 h 181"/>
                <a:gd name="T12" fmla="*/ 14 w 134"/>
                <a:gd name="T13" fmla="*/ 74 h 181"/>
                <a:gd name="T14" fmla="*/ 18 w 134"/>
                <a:gd name="T15" fmla="*/ 81 h 181"/>
                <a:gd name="T16" fmla="*/ 23 w 134"/>
                <a:gd name="T17" fmla="*/ 84 h 181"/>
                <a:gd name="T18" fmla="*/ 27 w 134"/>
                <a:gd name="T19" fmla="*/ 89 h 181"/>
                <a:gd name="T20" fmla="*/ 30 w 134"/>
                <a:gd name="T21" fmla="*/ 97 h 181"/>
                <a:gd name="T22" fmla="*/ 33 w 134"/>
                <a:gd name="T23" fmla="*/ 101 h 181"/>
                <a:gd name="T24" fmla="*/ 38 w 134"/>
                <a:gd name="T25" fmla="*/ 103 h 181"/>
                <a:gd name="T26" fmla="*/ 45 w 134"/>
                <a:gd name="T27" fmla="*/ 109 h 181"/>
                <a:gd name="T28" fmla="*/ 49 w 134"/>
                <a:gd name="T29" fmla="*/ 112 h 181"/>
                <a:gd name="T30" fmla="*/ 54 w 134"/>
                <a:gd name="T31" fmla="*/ 114 h 181"/>
                <a:gd name="T32" fmla="*/ 57 w 134"/>
                <a:gd name="T33" fmla="*/ 115 h 181"/>
                <a:gd name="T34" fmla="*/ 64 w 134"/>
                <a:gd name="T35" fmla="*/ 120 h 181"/>
                <a:gd name="T36" fmla="*/ 68 w 134"/>
                <a:gd name="T37" fmla="*/ 126 h 181"/>
                <a:gd name="T38" fmla="*/ 72 w 134"/>
                <a:gd name="T39" fmla="*/ 131 h 181"/>
                <a:gd name="T40" fmla="*/ 76 w 134"/>
                <a:gd name="T41" fmla="*/ 134 h 181"/>
                <a:gd name="T42" fmla="*/ 77 w 134"/>
                <a:gd name="T43" fmla="*/ 139 h 181"/>
                <a:gd name="T44" fmla="*/ 74 w 134"/>
                <a:gd name="T45" fmla="*/ 146 h 181"/>
                <a:gd name="T46" fmla="*/ 72 w 134"/>
                <a:gd name="T47" fmla="*/ 154 h 181"/>
                <a:gd name="T48" fmla="*/ 68 w 134"/>
                <a:gd name="T49" fmla="*/ 162 h 181"/>
                <a:gd name="T50" fmla="*/ 62 w 134"/>
                <a:gd name="T51" fmla="*/ 170 h 181"/>
                <a:gd name="T52" fmla="*/ 62 w 134"/>
                <a:gd name="T53" fmla="*/ 175 h 181"/>
                <a:gd name="T54" fmla="*/ 66 w 134"/>
                <a:gd name="T55" fmla="*/ 175 h 181"/>
                <a:gd name="T56" fmla="*/ 73 w 134"/>
                <a:gd name="T57" fmla="*/ 175 h 181"/>
                <a:gd name="T58" fmla="*/ 78 w 134"/>
                <a:gd name="T59" fmla="*/ 177 h 181"/>
                <a:gd name="T60" fmla="*/ 85 w 134"/>
                <a:gd name="T61" fmla="*/ 179 h 181"/>
                <a:gd name="T62" fmla="*/ 97 w 134"/>
                <a:gd name="T63" fmla="*/ 178 h 181"/>
                <a:gd name="T64" fmla="*/ 108 w 134"/>
                <a:gd name="T65" fmla="*/ 181 h 181"/>
                <a:gd name="T66" fmla="*/ 113 w 134"/>
                <a:gd name="T67" fmla="*/ 179 h 181"/>
                <a:gd name="T68" fmla="*/ 116 w 134"/>
                <a:gd name="T69" fmla="*/ 175 h 181"/>
                <a:gd name="T70" fmla="*/ 120 w 134"/>
                <a:gd name="T71" fmla="*/ 170 h 181"/>
                <a:gd name="T72" fmla="*/ 125 w 134"/>
                <a:gd name="T73" fmla="*/ 163 h 181"/>
                <a:gd name="T74" fmla="*/ 127 w 134"/>
                <a:gd name="T75" fmla="*/ 157 h 181"/>
                <a:gd name="T76" fmla="*/ 125 w 134"/>
                <a:gd name="T77" fmla="*/ 149 h 181"/>
                <a:gd name="T78" fmla="*/ 125 w 134"/>
                <a:gd name="T79" fmla="*/ 146 h 181"/>
                <a:gd name="T80" fmla="*/ 128 w 134"/>
                <a:gd name="T81" fmla="*/ 139 h 181"/>
                <a:gd name="T82" fmla="*/ 130 w 134"/>
                <a:gd name="T83" fmla="*/ 124 h 181"/>
                <a:gd name="T84" fmla="*/ 132 w 134"/>
                <a:gd name="T85" fmla="*/ 116 h 181"/>
                <a:gd name="T86" fmla="*/ 134 w 134"/>
                <a:gd name="T87" fmla="*/ 103 h 181"/>
                <a:gd name="T88" fmla="*/ 130 w 134"/>
                <a:gd name="T89" fmla="*/ 103 h 181"/>
                <a:gd name="T90" fmla="*/ 121 w 134"/>
                <a:gd name="T91" fmla="*/ 104 h 181"/>
                <a:gd name="T92" fmla="*/ 119 w 134"/>
                <a:gd name="T93" fmla="*/ 95 h 181"/>
                <a:gd name="T94" fmla="*/ 120 w 134"/>
                <a:gd name="T95" fmla="*/ 76 h 181"/>
                <a:gd name="T96" fmla="*/ 117 w 134"/>
                <a:gd name="T97" fmla="*/ 70 h 181"/>
                <a:gd name="T98" fmla="*/ 111 w 134"/>
                <a:gd name="T99" fmla="*/ 68 h 181"/>
                <a:gd name="T100" fmla="*/ 107 w 134"/>
                <a:gd name="T101" fmla="*/ 64 h 181"/>
                <a:gd name="T102" fmla="*/ 107 w 134"/>
                <a:gd name="T103" fmla="*/ 61 h 181"/>
                <a:gd name="T104" fmla="*/ 99 w 134"/>
                <a:gd name="T105" fmla="*/ 60 h 181"/>
                <a:gd name="T106" fmla="*/ 82 w 134"/>
                <a:gd name="T107" fmla="*/ 58 h 181"/>
                <a:gd name="T108" fmla="*/ 80 w 134"/>
                <a:gd name="T109" fmla="*/ 56 h 181"/>
                <a:gd name="T110" fmla="*/ 80 w 134"/>
                <a:gd name="T111" fmla="*/ 52 h 181"/>
                <a:gd name="T112" fmla="*/ 78 w 134"/>
                <a:gd name="T113" fmla="*/ 48 h 181"/>
                <a:gd name="T114" fmla="*/ 77 w 134"/>
                <a:gd name="T115" fmla="*/ 41 h 181"/>
                <a:gd name="T116" fmla="*/ 78 w 134"/>
                <a:gd name="T117" fmla="*/ 33 h 181"/>
                <a:gd name="T118" fmla="*/ 77 w 134"/>
                <a:gd name="T119" fmla="*/ 25 h 181"/>
                <a:gd name="T120" fmla="*/ 68 w 134"/>
                <a:gd name="T121" fmla="*/ 11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81">
                  <a:moveTo>
                    <a:pt x="68" y="11"/>
                  </a:moveTo>
                  <a:lnTo>
                    <a:pt x="61" y="6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10" y="37"/>
                  </a:lnTo>
                  <a:lnTo>
                    <a:pt x="0" y="60"/>
                  </a:lnTo>
                  <a:lnTo>
                    <a:pt x="10" y="66"/>
                  </a:lnTo>
                  <a:lnTo>
                    <a:pt x="14" y="74"/>
                  </a:lnTo>
                  <a:lnTo>
                    <a:pt x="16" y="80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7" y="89"/>
                  </a:lnTo>
                  <a:lnTo>
                    <a:pt x="29" y="93"/>
                  </a:lnTo>
                  <a:lnTo>
                    <a:pt x="30" y="97"/>
                  </a:lnTo>
                  <a:lnTo>
                    <a:pt x="33" y="100"/>
                  </a:lnTo>
                  <a:lnTo>
                    <a:pt x="33" y="101"/>
                  </a:lnTo>
                  <a:lnTo>
                    <a:pt x="35" y="101"/>
                  </a:lnTo>
                  <a:lnTo>
                    <a:pt x="38" y="103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7" y="115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5" y="123"/>
                  </a:lnTo>
                  <a:lnTo>
                    <a:pt x="68" y="126"/>
                  </a:lnTo>
                  <a:lnTo>
                    <a:pt x="70" y="130"/>
                  </a:lnTo>
                  <a:lnTo>
                    <a:pt x="72" y="131"/>
                  </a:lnTo>
                  <a:lnTo>
                    <a:pt x="74" y="132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7" y="139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4" y="150"/>
                  </a:lnTo>
                  <a:lnTo>
                    <a:pt x="72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5" y="166"/>
                  </a:lnTo>
                  <a:lnTo>
                    <a:pt x="62" y="170"/>
                  </a:lnTo>
                  <a:lnTo>
                    <a:pt x="61" y="174"/>
                  </a:lnTo>
                  <a:lnTo>
                    <a:pt x="62" y="175"/>
                  </a:lnTo>
                  <a:lnTo>
                    <a:pt x="65" y="175"/>
                  </a:lnTo>
                  <a:lnTo>
                    <a:pt x="66" y="175"/>
                  </a:lnTo>
                  <a:lnTo>
                    <a:pt x="69" y="174"/>
                  </a:lnTo>
                  <a:lnTo>
                    <a:pt x="73" y="175"/>
                  </a:lnTo>
                  <a:lnTo>
                    <a:pt x="76" y="175"/>
                  </a:lnTo>
                  <a:lnTo>
                    <a:pt x="78" y="177"/>
                  </a:lnTo>
                  <a:lnTo>
                    <a:pt x="81" y="178"/>
                  </a:lnTo>
                  <a:lnTo>
                    <a:pt x="85" y="179"/>
                  </a:lnTo>
                  <a:lnTo>
                    <a:pt x="90" y="178"/>
                  </a:lnTo>
                  <a:lnTo>
                    <a:pt x="97" y="178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1" y="179"/>
                  </a:lnTo>
                  <a:lnTo>
                    <a:pt x="113" y="179"/>
                  </a:lnTo>
                  <a:lnTo>
                    <a:pt x="115" y="178"/>
                  </a:lnTo>
                  <a:lnTo>
                    <a:pt x="116" y="175"/>
                  </a:lnTo>
                  <a:lnTo>
                    <a:pt x="117" y="173"/>
                  </a:lnTo>
                  <a:lnTo>
                    <a:pt x="120" y="170"/>
                  </a:lnTo>
                  <a:lnTo>
                    <a:pt x="124" y="165"/>
                  </a:lnTo>
                  <a:lnTo>
                    <a:pt x="125" y="163"/>
                  </a:lnTo>
                  <a:lnTo>
                    <a:pt x="127" y="162"/>
                  </a:lnTo>
                  <a:lnTo>
                    <a:pt x="127" y="157"/>
                  </a:lnTo>
                  <a:lnTo>
                    <a:pt x="127" y="153"/>
                  </a:lnTo>
                  <a:lnTo>
                    <a:pt x="125" y="149"/>
                  </a:lnTo>
                  <a:lnTo>
                    <a:pt x="125" y="147"/>
                  </a:lnTo>
                  <a:lnTo>
                    <a:pt x="125" y="146"/>
                  </a:lnTo>
                  <a:lnTo>
                    <a:pt x="127" y="143"/>
                  </a:lnTo>
                  <a:lnTo>
                    <a:pt x="128" y="139"/>
                  </a:lnTo>
                  <a:lnTo>
                    <a:pt x="128" y="131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4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9" y="95"/>
                  </a:lnTo>
                  <a:lnTo>
                    <a:pt x="119" y="87"/>
                  </a:lnTo>
                  <a:lnTo>
                    <a:pt x="120" y="76"/>
                  </a:lnTo>
                  <a:lnTo>
                    <a:pt x="119" y="73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1" y="68"/>
                  </a:lnTo>
                  <a:lnTo>
                    <a:pt x="108" y="66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4" y="57"/>
                  </a:lnTo>
                  <a:lnTo>
                    <a:pt x="99" y="60"/>
                  </a:lnTo>
                  <a:lnTo>
                    <a:pt x="89" y="60"/>
                  </a:lnTo>
                  <a:lnTo>
                    <a:pt x="82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8" y="37"/>
                  </a:lnTo>
                  <a:lnTo>
                    <a:pt x="78" y="33"/>
                  </a:lnTo>
                  <a:lnTo>
                    <a:pt x="78" y="29"/>
                  </a:lnTo>
                  <a:lnTo>
                    <a:pt x="77" y="25"/>
                  </a:lnTo>
                  <a:lnTo>
                    <a:pt x="72" y="18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51"/>
            <p:cNvSpPr>
              <a:spLocks noEditPoints="1"/>
            </p:cNvSpPr>
            <p:nvPr/>
          </p:nvSpPr>
          <p:spPr bwMode="auto">
            <a:xfrm>
              <a:off x="3357226" y="4309532"/>
              <a:ext cx="167458" cy="114849"/>
            </a:xfrm>
            <a:custGeom>
              <a:avLst/>
              <a:gdLst>
                <a:gd name="T0" fmla="*/ 5 w 101"/>
                <a:gd name="T1" fmla="*/ 3 h 58"/>
                <a:gd name="T2" fmla="*/ 2 w 101"/>
                <a:gd name="T3" fmla="*/ 4 h 58"/>
                <a:gd name="T4" fmla="*/ 1 w 101"/>
                <a:gd name="T5" fmla="*/ 9 h 58"/>
                <a:gd name="T6" fmla="*/ 0 w 101"/>
                <a:gd name="T7" fmla="*/ 13 h 58"/>
                <a:gd name="T8" fmla="*/ 4 w 101"/>
                <a:gd name="T9" fmla="*/ 19 h 58"/>
                <a:gd name="T10" fmla="*/ 2 w 101"/>
                <a:gd name="T11" fmla="*/ 30 h 58"/>
                <a:gd name="T12" fmla="*/ 13 w 101"/>
                <a:gd name="T13" fmla="*/ 30 h 58"/>
                <a:gd name="T14" fmla="*/ 21 w 101"/>
                <a:gd name="T15" fmla="*/ 31 h 58"/>
                <a:gd name="T16" fmla="*/ 25 w 101"/>
                <a:gd name="T17" fmla="*/ 40 h 58"/>
                <a:gd name="T18" fmla="*/ 31 w 101"/>
                <a:gd name="T19" fmla="*/ 40 h 58"/>
                <a:gd name="T20" fmla="*/ 36 w 101"/>
                <a:gd name="T21" fmla="*/ 40 h 58"/>
                <a:gd name="T22" fmla="*/ 44 w 101"/>
                <a:gd name="T23" fmla="*/ 47 h 58"/>
                <a:gd name="T24" fmla="*/ 54 w 101"/>
                <a:gd name="T25" fmla="*/ 48 h 58"/>
                <a:gd name="T26" fmla="*/ 55 w 101"/>
                <a:gd name="T27" fmla="*/ 47 h 58"/>
                <a:gd name="T28" fmla="*/ 48 w 101"/>
                <a:gd name="T29" fmla="*/ 46 h 58"/>
                <a:gd name="T30" fmla="*/ 47 w 101"/>
                <a:gd name="T31" fmla="*/ 46 h 58"/>
                <a:gd name="T32" fmla="*/ 51 w 101"/>
                <a:gd name="T33" fmla="*/ 43 h 58"/>
                <a:gd name="T34" fmla="*/ 48 w 101"/>
                <a:gd name="T35" fmla="*/ 36 h 58"/>
                <a:gd name="T36" fmla="*/ 43 w 101"/>
                <a:gd name="T37" fmla="*/ 35 h 58"/>
                <a:gd name="T38" fmla="*/ 56 w 101"/>
                <a:gd name="T39" fmla="*/ 22 h 58"/>
                <a:gd name="T40" fmla="*/ 55 w 101"/>
                <a:gd name="T41" fmla="*/ 20 h 58"/>
                <a:gd name="T42" fmla="*/ 60 w 101"/>
                <a:gd name="T43" fmla="*/ 17 h 58"/>
                <a:gd name="T44" fmla="*/ 64 w 101"/>
                <a:gd name="T45" fmla="*/ 15 h 58"/>
                <a:gd name="T46" fmla="*/ 74 w 101"/>
                <a:gd name="T47" fmla="*/ 32 h 58"/>
                <a:gd name="T48" fmla="*/ 82 w 101"/>
                <a:gd name="T49" fmla="*/ 35 h 58"/>
                <a:gd name="T50" fmla="*/ 82 w 101"/>
                <a:gd name="T51" fmla="*/ 52 h 58"/>
                <a:gd name="T52" fmla="*/ 85 w 101"/>
                <a:gd name="T53" fmla="*/ 57 h 58"/>
                <a:gd name="T54" fmla="*/ 89 w 101"/>
                <a:gd name="T55" fmla="*/ 58 h 58"/>
                <a:gd name="T56" fmla="*/ 93 w 101"/>
                <a:gd name="T57" fmla="*/ 58 h 58"/>
                <a:gd name="T58" fmla="*/ 97 w 101"/>
                <a:gd name="T59" fmla="*/ 54 h 58"/>
                <a:gd name="T60" fmla="*/ 101 w 101"/>
                <a:gd name="T61" fmla="*/ 48 h 58"/>
                <a:gd name="T62" fmla="*/ 101 w 101"/>
                <a:gd name="T63" fmla="*/ 42 h 58"/>
                <a:gd name="T64" fmla="*/ 97 w 101"/>
                <a:gd name="T65" fmla="*/ 38 h 58"/>
                <a:gd name="T66" fmla="*/ 91 w 101"/>
                <a:gd name="T67" fmla="*/ 24 h 58"/>
                <a:gd name="T68" fmla="*/ 79 w 101"/>
                <a:gd name="T69" fmla="*/ 12 h 58"/>
                <a:gd name="T70" fmla="*/ 66 w 101"/>
                <a:gd name="T71" fmla="*/ 3 h 58"/>
                <a:gd name="T72" fmla="*/ 58 w 101"/>
                <a:gd name="T73" fmla="*/ 5 h 58"/>
                <a:gd name="T74" fmla="*/ 48 w 101"/>
                <a:gd name="T75" fmla="*/ 12 h 58"/>
                <a:gd name="T76" fmla="*/ 36 w 101"/>
                <a:gd name="T77" fmla="*/ 15 h 58"/>
                <a:gd name="T78" fmla="*/ 27 w 101"/>
                <a:gd name="T79" fmla="*/ 15 h 58"/>
                <a:gd name="T80" fmla="*/ 25 w 101"/>
                <a:gd name="T81" fmla="*/ 12 h 58"/>
                <a:gd name="T82" fmla="*/ 21 w 101"/>
                <a:gd name="T83" fmla="*/ 12 h 58"/>
                <a:gd name="T84" fmla="*/ 17 w 101"/>
                <a:gd name="T85" fmla="*/ 15 h 58"/>
                <a:gd name="T86" fmla="*/ 15 w 101"/>
                <a:gd name="T87" fmla="*/ 15 h 58"/>
                <a:gd name="T88" fmla="*/ 23 w 101"/>
                <a:gd name="T89" fmla="*/ 46 h 58"/>
                <a:gd name="T90" fmla="*/ 27 w 101"/>
                <a:gd name="T91" fmla="*/ 51 h 58"/>
                <a:gd name="T92" fmla="*/ 24 w 101"/>
                <a:gd name="T93" fmla="*/ 47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58">
                  <a:moveTo>
                    <a:pt x="9" y="0"/>
                  </a:moveTo>
                  <a:lnTo>
                    <a:pt x="5" y="3"/>
                  </a:lnTo>
                  <a:lnTo>
                    <a:pt x="1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6" y="46"/>
                  </a:lnTo>
                  <a:lnTo>
                    <a:pt x="44" y="47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48" y="46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0" y="39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70" y="23"/>
                  </a:lnTo>
                  <a:lnTo>
                    <a:pt x="74" y="32"/>
                  </a:lnTo>
                  <a:lnTo>
                    <a:pt x="85" y="30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82" y="52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9" y="58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7" y="54"/>
                  </a:lnTo>
                  <a:lnTo>
                    <a:pt x="99" y="51"/>
                  </a:lnTo>
                  <a:lnTo>
                    <a:pt x="101" y="48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9"/>
                  </a:lnTo>
                  <a:lnTo>
                    <a:pt x="97" y="38"/>
                  </a:lnTo>
                  <a:lnTo>
                    <a:pt x="98" y="31"/>
                  </a:lnTo>
                  <a:lnTo>
                    <a:pt x="91" y="24"/>
                  </a:lnTo>
                  <a:lnTo>
                    <a:pt x="85" y="19"/>
                  </a:lnTo>
                  <a:lnTo>
                    <a:pt x="79" y="12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8" y="5"/>
                  </a:lnTo>
                  <a:lnTo>
                    <a:pt x="56" y="9"/>
                  </a:lnTo>
                  <a:lnTo>
                    <a:pt x="48" y="12"/>
                  </a:lnTo>
                  <a:lnTo>
                    <a:pt x="41" y="13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9" y="0"/>
                  </a:lnTo>
                  <a:close/>
                  <a:moveTo>
                    <a:pt x="23" y="46"/>
                  </a:moveTo>
                  <a:lnTo>
                    <a:pt x="25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4" y="47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52"/>
            <p:cNvSpPr>
              <a:spLocks noEditPoints="1"/>
            </p:cNvSpPr>
            <p:nvPr/>
          </p:nvSpPr>
          <p:spPr bwMode="auto">
            <a:xfrm>
              <a:off x="3242824" y="4093695"/>
              <a:ext cx="111086" cy="160393"/>
            </a:xfrm>
            <a:custGeom>
              <a:avLst/>
              <a:gdLst>
                <a:gd name="T0" fmla="*/ 25 w 68"/>
                <a:gd name="T1" fmla="*/ 67 h 81"/>
                <a:gd name="T2" fmla="*/ 24 w 68"/>
                <a:gd name="T3" fmla="*/ 61 h 81"/>
                <a:gd name="T4" fmla="*/ 25 w 68"/>
                <a:gd name="T5" fmla="*/ 58 h 81"/>
                <a:gd name="T6" fmla="*/ 31 w 68"/>
                <a:gd name="T7" fmla="*/ 59 h 81"/>
                <a:gd name="T8" fmla="*/ 34 w 68"/>
                <a:gd name="T9" fmla="*/ 66 h 81"/>
                <a:gd name="T10" fmla="*/ 40 w 68"/>
                <a:gd name="T11" fmla="*/ 77 h 81"/>
                <a:gd name="T12" fmla="*/ 46 w 68"/>
                <a:gd name="T13" fmla="*/ 77 h 81"/>
                <a:gd name="T14" fmla="*/ 48 w 68"/>
                <a:gd name="T15" fmla="*/ 81 h 81"/>
                <a:gd name="T16" fmla="*/ 55 w 68"/>
                <a:gd name="T17" fmla="*/ 81 h 81"/>
                <a:gd name="T18" fmla="*/ 64 w 68"/>
                <a:gd name="T19" fmla="*/ 0 h 81"/>
                <a:gd name="T20" fmla="*/ 48 w 68"/>
                <a:gd name="T21" fmla="*/ 5 h 81"/>
                <a:gd name="T22" fmla="*/ 46 w 68"/>
                <a:gd name="T23" fmla="*/ 9 h 81"/>
                <a:gd name="T24" fmla="*/ 44 w 68"/>
                <a:gd name="T25" fmla="*/ 11 h 81"/>
                <a:gd name="T26" fmla="*/ 34 w 68"/>
                <a:gd name="T27" fmla="*/ 15 h 81"/>
                <a:gd name="T28" fmla="*/ 31 w 68"/>
                <a:gd name="T29" fmla="*/ 16 h 81"/>
                <a:gd name="T30" fmla="*/ 28 w 68"/>
                <a:gd name="T31" fmla="*/ 13 h 81"/>
                <a:gd name="T32" fmla="*/ 23 w 68"/>
                <a:gd name="T33" fmla="*/ 12 h 81"/>
                <a:gd name="T34" fmla="*/ 12 w 68"/>
                <a:gd name="T35" fmla="*/ 16 h 81"/>
                <a:gd name="T36" fmla="*/ 6 w 68"/>
                <a:gd name="T37" fmla="*/ 20 h 81"/>
                <a:gd name="T38" fmla="*/ 8 w 68"/>
                <a:gd name="T39" fmla="*/ 30 h 81"/>
                <a:gd name="T40" fmla="*/ 6 w 68"/>
                <a:gd name="T41" fmla="*/ 34 h 81"/>
                <a:gd name="T42" fmla="*/ 4 w 68"/>
                <a:gd name="T43" fmla="*/ 36 h 81"/>
                <a:gd name="T44" fmla="*/ 1 w 68"/>
                <a:gd name="T45" fmla="*/ 39 h 81"/>
                <a:gd name="T46" fmla="*/ 0 w 68"/>
                <a:gd name="T47" fmla="*/ 42 h 81"/>
                <a:gd name="T48" fmla="*/ 1 w 68"/>
                <a:gd name="T49" fmla="*/ 46 h 81"/>
                <a:gd name="T50" fmla="*/ 8 w 68"/>
                <a:gd name="T51" fmla="*/ 50 h 81"/>
                <a:gd name="T52" fmla="*/ 12 w 68"/>
                <a:gd name="T53" fmla="*/ 55 h 81"/>
                <a:gd name="T54" fmla="*/ 13 w 68"/>
                <a:gd name="T55" fmla="*/ 63 h 81"/>
                <a:gd name="T56" fmla="*/ 17 w 68"/>
                <a:gd name="T57" fmla="*/ 69 h 81"/>
                <a:gd name="T58" fmla="*/ 23 w 68"/>
                <a:gd name="T59" fmla="*/ 71 h 81"/>
                <a:gd name="T60" fmla="*/ 28 w 68"/>
                <a:gd name="T61" fmla="*/ 71 h 81"/>
                <a:gd name="T62" fmla="*/ 17 w 68"/>
                <a:gd name="T63" fmla="*/ 48 h 81"/>
                <a:gd name="T64" fmla="*/ 20 w 68"/>
                <a:gd name="T65" fmla="*/ 51 h 81"/>
                <a:gd name="T66" fmla="*/ 19 w 68"/>
                <a:gd name="T67" fmla="*/ 54 h 81"/>
                <a:gd name="T68" fmla="*/ 15 w 68"/>
                <a:gd name="T69" fmla="*/ 54 h 81"/>
                <a:gd name="T70" fmla="*/ 12 w 68"/>
                <a:gd name="T71" fmla="*/ 50 h 81"/>
                <a:gd name="T72" fmla="*/ 15 w 68"/>
                <a:gd name="T73" fmla="*/ 48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81">
                  <a:moveTo>
                    <a:pt x="28" y="71"/>
                  </a:moveTo>
                  <a:lnTo>
                    <a:pt x="25" y="67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5" y="58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6" y="77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52" y="5"/>
                  </a:lnTo>
                  <a:lnTo>
                    <a:pt x="51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0" y="13"/>
                  </a:lnTo>
                  <a:lnTo>
                    <a:pt x="12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8" y="71"/>
                  </a:lnTo>
                  <a:close/>
                  <a:moveTo>
                    <a:pt x="15" y="48"/>
                  </a:moveTo>
                  <a:lnTo>
                    <a:pt x="17" y="48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2418797" y="3321430"/>
              <a:ext cx="830659" cy="756422"/>
            </a:xfrm>
            <a:custGeom>
              <a:avLst/>
              <a:gdLst>
                <a:gd name="T0" fmla="*/ 8 w 501"/>
                <a:gd name="T1" fmla="*/ 22 h 382"/>
                <a:gd name="T2" fmla="*/ 34 w 501"/>
                <a:gd name="T3" fmla="*/ 67 h 382"/>
                <a:gd name="T4" fmla="*/ 48 w 501"/>
                <a:gd name="T5" fmla="*/ 87 h 382"/>
                <a:gd name="T6" fmla="*/ 59 w 501"/>
                <a:gd name="T7" fmla="*/ 135 h 382"/>
                <a:gd name="T8" fmla="*/ 82 w 501"/>
                <a:gd name="T9" fmla="*/ 153 h 382"/>
                <a:gd name="T10" fmla="*/ 88 w 501"/>
                <a:gd name="T11" fmla="*/ 183 h 382"/>
                <a:gd name="T12" fmla="*/ 120 w 501"/>
                <a:gd name="T13" fmla="*/ 222 h 382"/>
                <a:gd name="T14" fmla="*/ 125 w 501"/>
                <a:gd name="T15" fmla="*/ 205 h 382"/>
                <a:gd name="T16" fmla="*/ 113 w 501"/>
                <a:gd name="T17" fmla="*/ 192 h 382"/>
                <a:gd name="T18" fmla="*/ 105 w 501"/>
                <a:gd name="T19" fmla="*/ 184 h 382"/>
                <a:gd name="T20" fmla="*/ 88 w 501"/>
                <a:gd name="T21" fmla="*/ 135 h 382"/>
                <a:gd name="T22" fmla="*/ 78 w 501"/>
                <a:gd name="T23" fmla="*/ 121 h 382"/>
                <a:gd name="T24" fmla="*/ 58 w 501"/>
                <a:gd name="T25" fmla="*/ 74 h 382"/>
                <a:gd name="T26" fmla="*/ 44 w 501"/>
                <a:gd name="T27" fmla="*/ 52 h 382"/>
                <a:gd name="T28" fmla="*/ 36 w 501"/>
                <a:gd name="T29" fmla="*/ 25 h 382"/>
                <a:gd name="T30" fmla="*/ 63 w 501"/>
                <a:gd name="T31" fmla="*/ 32 h 382"/>
                <a:gd name="T32" fmla="*/ 65 w 501"/>
                <a:gd name="T33" fmla="*/ 48 h 382"/>
                <a:gd name="T34" fmla="*/ 77 w 501"/>
                <a:gd name="T35" fmla="*/ 67 h 382"/>
                <a:gd name="T36" fmla="*/ 90 w 501"/>
                <a:gd name="T37" fmla="*/ 92 h 382"/>
                <a:gd name="T38" fmla="*/ 114 w 501"/>
                <a:gd name="T39" fmla="*/ 113 h 382"/>
                <a:gd name="T40" fmla="*/ 120 w 501"/>
                <a:gd name="T41" fmla="*/ 125 h 382"/>
                <a:gd name="T42" fmla="*/ 131 w 501"/>
                <a:gd name="T43" fmla="*/ 138 h 382"/>
                <a:gd name="T44" fmla="*/ 129 w 501"/>
                <a:gd name="T45" fmla="*/ 157 h 382"/>
                <a:gd name="T46" fmla="*/ 159 w 501"/>
                <a:gd name="T47" fmla="*/ 188 h 382"/>
                <a:gd name="T48" fmla="*/ 168 w 501"/>
                <a:gd name="T49" fmla="*/ 195 h 382"/>
                <a:gd name="T50" fmla="*/ 182 w 501"/>
                <a:gd name="T51" fmla="*/ 218 h 382"/>
                <a:gd name="T52" fmla="*/ 195 w 501"/>
                <a:gd name="T53" fmla="*/ 239 h 382"/>
                <a:gd name="T54" fmla="*/ 193 w 501"/>
                <a:gd name="T55" fmla="*/ 278 h 382"/>
                <a:gd name="T56" fmla="*/ 205 w 501"/>
                <a:gd name="T57" fmla="*/ 304 h 382"/>
                <a:gd name="T58" fmla="*/ 242 w 501"/>
                <a:gd name="T59" fmla="*/ 332 h 382"/>
                <a:gd name="T60" fmla="*/ 272 w 501"/>
                <a:gd name="T61" fmla="*/ 351 h 382"/>
                <a:gd name="T62" fmla="*/ 306 w 501"/>
                <a:gd name="T63" fmla="*/ 363 h 382"/>
                <a:gd name="T64" fmla="*/ 351 w 501"/>
                <a:gd name="T65" fmla="*/ 368 h 382"/>
                <a:gd name="T66" fmla="*/ 390 w 501"/>
                <a:gd name="T67" fmla="*/ 370 h 382"/>
                <a:gd name="T68" fmla="*/ 404 w 501"/>
                <a:gd name="T69" fmla="*/ 378 h 382"/>
                <a:gd name="T70" fmla="*/ 411 w 501"/>
                <a:gd name="T71" fmla="*/ 370 h 382"/>
                <a:gd name="T72" fmla="*/ 436 w 501"/>
                <a:gd name="T73" fmla="*/ 348 h 382"/>
                <a:gd name="T74" fmla="*/ 464 w 501"/>
                <a:gd name="T75" fmla="*/ 323 h 382"/>
                <a:gd name="T76" fmla="*/ 478 w 501"/>
                <a:gd name="T77" fmla="*/ 315 h 382"/>
                <a:gd name="T78" fmla="*/ 491 w 501"/>
                <a:gd name="T79" fmla="*/ 317 h 382"/>
                <a:gd name="T80" fmla="*/ 499 w 501"/>
                <a:gd name="T81" fmla="*/ 249 h 382"/>
                <a:gd name="T82" fmla="*/ 466 w 501"/>
                <a:gd name="T83" fmla="*/ 253 h 382"/>
                <a:gd name="T84" fmla="*/ 446 w 501"/>
                <a:gd name="T85" fmla="*/ 286 h 382"/>
                <a:gd name="T86" fmla="*/ 436 w 501"/>
                <a:gd name="T87" fmla="*/ 302 h 382"/>
                <a:gd name="T88" fmla="*/ 421 w 501"/>
                <a:gd name="T89" fmla="*/ 315 h 382"/>
                <a:gd name="T90" fmla="*/ 397 w 501"/>
                <a:gd name="T91" fmla="*/ 319 h 382"/>
                <a:gd name="T92" fmla="*/ 385 w 501"/>
                <a:gd name="T93" fmla="*/ 328 h 382"/>
                <a:gd name="T94" fmla="*/ 370 w 501"/>
                <a:gd name="T95" fmla="*/ 317 h 382"/>
                <a:gd name="T96" fmla="*/ 350 w 501"/>
                <a:gd name="T97" fmla="*/ 312 h 382"/>
                <a:gd name="T98" fmla="*/ 320 w 501"/>
                <a:gd name="T99" fmla="*/ 259 h 382"/>
                <a:gd name="T100" fmla="*/ 318 w 501"/>
                <a:gd name="T101" fmla="*/ 242 h 382"/>
                <a:gd name="T102" fmla="*/ 319 w 501"/>
                <a:gd name="T103" fmla="*/ 210 h 382"/>
                <a:gd name="T104" fmla="*/ 319 w 501"/>
                <a:gd name="T105" fmla="*/ 179 h 382"/>
                <a:gd name="T106" fmla="*/ 324 w 501"/>
                <a:gd name="T107" fmla="*/ 153 h 382"/>
                <a:gd name="T108" fmla="*/ 299 w 501"/>
                <a:gd name="T109" fmla="*/ 140 h 382"/>
                <a:gd name="T110" fmla="*/ 287 w 501"/>
                <a:gd name="T111" fmla="*/ 110 h 382"/>
                <a:gd name="T112" fmla="*/ 275 w 501"/>
                <a:gd name="T113" fmla="*/ 86 h 382"/>
                <a:gd name="T114" fmla="*/ 253 w 501"/>
                <a:gd name="T115" fmla="*/ 64 h 382"/>
                <a:gd name="T116" fmla="*/ 234 w 501"/>
                <a:gd name="T117" fmla="*/ 70 h 382"/>
                <a:gd name="T118" fmla="*/ 215 w 501"/>
                <a:gd name="T119" fmla="*/ 72 h 382"/>
                <a:gd name="T120" fmla="*/ 203 w 501"/>
                <a:gd name="T121" fmla="*/ 49 h 382"/>
                <a:gd name="T122" fmla="*/ 183 w 501"/>
                <a:gd name="T123" fmla="*/ 29 h 382"/>
                <a:gd name="T124" fmla="*/ 43 w 501"/>
                <a:gd name="T125" fmla="*/ 5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1" h="382">
                  <a:moveTo>
                    <a:pt x="0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9"/>
                  </a:lnTo>
                  <a:lnTo>
                    <a:pt x="13" y="45"/>
                  </a:lnTo>
                  <a:lnTo>
                    <a:pt x="18" y="51"/>
                  </a:lnTo>
                  <a:lnTo>
                    <a:pt x="23" y="56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6"/>
                  </a:lnTo>
                  <a:lnTo>
                    <a:pt x="47" y="82"/>
                  </a:lnTo>
                  <a:lnTo>
                    <a:pt x="48" y="87"/>
                  </a:lnTo>
                  <a:lnTo>
                    <a:pt x="50" y="110"/>
                  </a:lnTo>
                  <a:lnTo>
                    <a:pt x="34" y="115"/>
                  </a:lnTo>
                  <a:lnTo>
                    <a:pt x="44" y="122"/>
                  </a:lnTo>
                  <a:lnTo>
                    <a:pt x="55" y="129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3" y="135"/>
                  </a:lnTo>
                  <a:lnTo>
                    <a:pt x="67" y="137"/>
                  </a:lnTo>
                  <a:lnTo>
                    <a:pt x="70" y="138"/>
                  </a:lnTo>
                  <a:lnTo>
                    <a:pt x="73" y="144"/>
                  </a:lnTo>
                  <a:lnTo>
                    <a:pt x="75" y="149"/>
                  </a:lnTo>
                  <a:lnTo>
                    <a:pt x="81" y="149"/>
                  </a:lnTo>
                  <a:lnTo>
                    <a:pt x="82" y="153"/>
                  </a:lnTo>
                  <a:lnTo>
                    <a:pt x="82" y="156"/>
                  </a:lnTo>
                  <a:lnTo>
                    <a:pt x="82" y="164"/>
                  </a:lnTo>
                  <a:lnTo>
                    <a:pt x="82" y="172"/>
                  </a:lnTo>
                  <a:lnTo>
                    <a:pt x="82" y="176"/>
                  </a:lnTo>
                  <a:lnTo>
                    <a:pt x="83" y="180"/>
                  </a:lnTo>
                  <a:lnTo>
                    <a:pt x="85" y="181"/>
                  </a:lnTo>
                  <a:lnTo>
                    <a:pt x="88" y="183"/>
                  </a:lnTo>
                  <a:lnTo>
                    <a:pt x="93" y="185"/>
                  </a:lnTo>
                  <a:lnTo>
                    <a:pt x="93" y="191"/>
                  </a:lnTo>
                  <a:lnTo>
                    <a:pt x="97" y="196"/>
                  </a:lnTo>
                  <a:lnTo>
                    <a:pt x="105" y="204"/>
                  </a:lnTo>
                  <a:lnTo>
                    <a:pt x="114" y="214"/>
                  </a:lnTo>
                  <a:lnTo>
                    <a:pt x="117" y="218"/>
                  </a:lnTo>
                  <a:lnTo>
                    <a:pt x="120" y="222"/>
                  </a:lnTo>
                  <a:lnTo>
                    <a:pt x="120" y="218"/>
                  </a:lnTo>
                  <a:lnTo>
                    <a:pt x="121" y="218"/>
                  </a:lnTo>
                  <a:lnTo>
                    <a:pt x="125" y="216"/>
                  </a:lnTo>
                  <a:lnTo>
                    <a:pt x="124" y="214"/>
                  </a:lnTo>
                  <a:lnTo>
                    <a:pt x="124" y="211"/>
                  </a:lnTo>
                  <a:lnTo>
                    <a:pt x="125" y="208"/>
                  </a:lnTo>
                  <a:lnTo>
                    <a:pt x="125" y="205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6" y="200"/>
                  </a:lnTo>
                  <a:lnTo>
                    <a:pt x="114" y="197"/>
                  </a:lnTo>
                  <a:lnTo>
                    <a:pt x="113" y="196"/>
                  </a:lnTo>
                  <a:lnTo>
                    <a:pt x="113" y="193"/>
                  </a:lnTo>
                  <a:lnTo>
                    <a:pt x="113" y="192"/>
                  </a:lnTo>
                  <a:lnTo>
                    <a:pt x="112" y="191"/>
                  </a:lnTo>
                  <a:lnTo>
                    <a:pt x="109" y="189"/>
                  </a:lnTo>
                  <a:lnTo>
                    <a:pt x="108" y="189"/>
                  </a:lnTo>
                  <a:lnTo>
                    <a:pt x="105" y="189"/>
                  </a:lnTo>
                  <a:lnTo>
                    <a:pt x="104" y="188"/>
                  </a:lnTo>
                  <a:lnTo>
                    <a:pt x="104" y="187"/>
                  </a:lnTo>
                  <a:lnTo>
                    <a:pt x="105" y="184"/>
                  </a:lnTo>
                  <a:lnTo>
                    <a:pt x="106" y="181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97" y="156"/>
                  </a:lnTo>
                  <a:lnTo>
                    <a:pt x="94" y="146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5" y="134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83" y="127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78" y="121"/>
                  </a:lnTo>
                  <a:lnTo>
                    <a:pt x="74" y="114"/>
                  </a:lnTo>
                  <a:lnTo>
                    <a:pt x="71" y="106"/>
                  </a:lnTo>
                  <a:lnTo>
                    <a:pt x="67" y="90"/>
                  </a:lnTo>
                  <a:lnTo>
                    <a:pt x="61" y="90"/>
                  </a:lnTo>
                  <a:lnTo>
                    <a:pt x="59" y="84"/>
                  </a:lnTo>
                  <a:lnTo>
                    <a:pt x="59" y="79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7" y="63"/>
                  </a:lnTo>
                  <a:lnTo>
                    <a:pt x="46" y="57"/>
                  </a:lnTo>
                  <a:lnTo>
                    <a:pt x="44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3"/>
                  </a:lnTo>
                  <a:lnTo>
                    <a:pt x="53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62" y="28"/>
                  </a:lnTo>
                  <a:lnTo>
                    <a:pt x="63" y="32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6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74" y="56"/>
                  </a:lnTo>
                  <a:lnTo>
                    <a:pt x="75" y="59"/>
                  </a:lnTo>
                  <a:lnTo>
                    <a:pt x="77" y="63"/>
                  </a:lnTo>
                  <a:lnTo>
                    <a:pt x="77" y="67"/>
                  </a:lnTo>
                  <a:lnTo>
                    <a:pt x="77" y="70"/>
                  </a:lnTo>
                  <a:lnTo>
                    <a:pt x="78" y="74"/>
                  </a:lnTo>
                  <a:lnTo>
                    <a:pt x="85" y="79"/>
                  </a:lnTo>
                  <a:lnTo>
                    <a:pt x="92" y="84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3" y="95"/>
                  </a:lnTo>
                  <a:lnTo>
                    <a:pt x="97" y="98"/>
                  </a:lnTo>
                  <a:lnTo>
                    <a:pt x="101" y="103"/>
                  </a:lnTo>
                  <a:lnTo>
                    <a:pt x="106" y="113"/>
                  </a:lnTo>
                  <a:lnTo>
                    <a:pt x="110" y="113"/>
                  </a:lnTo>
                  <a:lnTo>
                    <a:pt x="114" y="113"/>
                  </a:lnTo>
                  <a:lnTo>
                    <a:pt x="114" y="115"/>
                  </a:lnTo>
                  <a:lnTo>
                    <a:pt x="114" y="118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6" y="125"/>
                  </a:lnTo>
                  <a:lnTo>
                    <a:pt x="117" y="125"/>
                  </a:lnTo>
                  <a:lnTo>
                    <a:pt x="120" y="125"/>
                  </a:lnTo>
                  <a:lnTo>
                    <a:pt x="123" y="126"/>
                  </a:lnTo>
                  <a:lnTo>
                    <a:pt x="123" y="127"/>
                  </a:lnTo>
                  <a:lnTo>
                    <a:pt x="123" y="131"/>
                  </a:lnTo>
                  <a:lnTo>
                    <a:pt x="124" y="134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31" y="138"/>
                  </a:lnTo>
                  <a:lnTo>
                    <a:pt x="137" y="141"/>
                  </a:lnTo>
                  <a:lnTo>
                    <a:pt x="136" y="144"/>
                  </a:lnTo>
                  <a:lnTo>
                    <a:pt x="135" y="145"/>
                  </a:lnTo>
                  <a:lnTo>
                    <a:pt x="132" y="148"/>
                  </a:lnTo>
                  <a:lnTo>
                    <a:pt x="129" y="149"/>
                  </a:lnTo>
                  <a:lnTo>
                    <a:pt x="131" y="153"/>
                  </a:lnTo>
                  <a:lnTo>
                    <a:pt x="129" y="157"/>
                  </a:lnTo>
                  <a:lnTo>
                    <a:pt x="144" y="166"/>
                  </a:lnTo>
                  <a:lnTo>
                    <a:pt x="151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81"/>
                  </a:lnTo>
                  <a:lnTo>
                    <a:pt x="158" y="184"/>
                  </a:lnTo>
                  <a:lnTo>
                    <a:pt x="159" y="188"/>
                  </a:lnTo>
                  <a:lnTo>
                    <a:pt x="160" y="189"/>
                  </a:lnTo>
                  <a:lnTo>
                    <a:pt x="160" y="191"/>
                  </a:lnTo>
                  <a:lnTo>
                    <a:pt x="163" y="191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8" y="193"/>
                  </a:lnTo>
                  <a:lnTo>
                    <a:pt x="168" y="195"/>
                  </a:lnTo>
                  <a:lnTo>
                    <a:pt x="168" y="197"/>
                  </a:lnTo>
                  <a:lnTo>
                    <a:pt x="168" y="199"/>
                  </a:lnTo>
                  <a:lnTo>
                    <a:pt x="168" y="200"/>
                  </a:lnTo>
                  <a:lnTo>
                    <a:pt x="174" y="200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2" y="218"/>
                  </a:lnTo>
                  <a:lnTo>
                    <a:pt x="180" y="219"/>
                  </a:lnTo>
                  <a:lnTo>
                    <a:pt x="180" y="220"/>
                  </a:lnTo>
                  <a:lnTo>
                    <a:pt x="182" y="222"/>
                  </a:lnTo>
                  <a:lnTo>
                    <a:pt x="184" y="226"/>
                  </a:lnTo>
                  <a:lnTo>
                    <a:pt x="190" y="231"/>
                  </a:lnTo>
                  <a:lnTo>
                    <a:pt x="194" y="236"/>
                  </a:lnTo>
                  <a:lnTo>
                    <a:pt x="195" y="239"/>
                  </a:lnTo>
                  <a:lnTo>
                    <a:pt x="197" y="242"/>
                  </a:lnTo>
                  <a:lnTo>
                    <a:pt x="199" y="251"/>
                  </a:lnTo>
                  <a:lnTo>
                    <a:pt x="199" y="255"/>
                  </a:lnTo>
                  <a:lnTo>
                    <a:pt x="198" y="259"/>
                  </a:lnTo>
                  <a:lnTo>
                    <a:pt x="197" y="266"/>
                  </a:lnTo>
                  <a:lnTo>
                    <a:pt x="195" y="273"/>
                  </a:lnTo>
                  <a:lnTo>
                    <a:pt x="193" y="278"/>
                  </a:lnTo>
                  <a:lnTo>
                    <a:pt x="193" y="285"/>
                  </a:lnTo>
                  <a:lnTo>
                    <a:pt x="193" y="292"/>
                  </a:lnTo>
                  <a:lnTo>
                    <a:pt x="195" y="296"/>
                  </a:lnTo>
                  <a:lnTo>
                    <a:pt x="197" y="298"/>
                  </a:lnTo>
                  <a:lnTo>
                    <a:pt x="199" y="301"/>
                  </a:lnTo>
                  <a:lnTo>
                    <a:pt x="201" y="302"/>
                  </a:lnTo>
                  <a:lnTo>
                    <a:pt x="205" y="304"/>
                  </a:lnTo>
                  <a:lnTo>
                    <a:pt x="210" y="304"/>
                  </a:lnTo>
                  <a:lnTo>
                    <a:pt x="213" y="305"/>
                  </a:lnTo>
                  <a:lnTo>
                    <a:pt x="215" y="306"/>
                  </a:lnTo>
                  <a:lnTo>
                    <a:pt x="230" y="329"/>
                  </a:lnTo>
                  <a:lnTo>
                    <a:pt x="233" y="331"/>
                  </a:lnTo>
                  <a:lnTo>
                    <a:pt x="236" y="332"/>
                  </a:lnTo>
                  <a:lnTo>
                    <a:pt x="242" y="332"/>
                  </a:lnTo>
                  <a:lnTo>
                    <a:pt x="248" y="333"/>
                  </a:lnTo>
                  <a:lnTo>
                    <a:pt x="252" y="333"/>
                  </a:lnTo>
                  <a:lnTo>
                    <a:pt x="253" y="335"/>
                  </a:lnTo>
                  <a:lnTo>
                    <a:pt x="258" y="339"/>
                  </a:lnTo>
                  <a:lnTo>
                    <a:pt x="264" y="344"/>
                  </a:lnTo>
                  <a:lnTo>
                    <a:pt x="269" y="350"/>
                  </a:lnTo>
                  <a:lnTo>
                    <a:pt x="272" y="351"/>
                  </a:lnTo>
                  <a:lnTo>
                    <a:pt x="275" y="354"/>
                  </a:lnTo>
                  <a:lnTo>
                    <a:pt x="280" y="355"/>
                  </a:lnTo>
                  <a:lnTo>
                    <a:pt x="287" y="356"/>
                  </a:lnTo>
                  <a:lnTo>
                    <a:pt x="293" y="356"/>
                  </a:lnTo>
                  <a:lnTo>
                    <a:pt x="300" y="359"/>
                  </a:lnTo>
                  <a:lnTo>
                    <a:pt x="303" y="360"/>
                  </a:lnTo>
                  <a:lnTo>
                    <a:pt x="306" y="363"/>
                  </a:lnTo>
                  <a:lnTo>
                    <a:pt x="308" y="367"/>
                  </a:lnTo>
                  <a:lnTo>
                    <a:pt x="311" y="368"/>
                  </a:lnTo>
                  <a:lnTo>
                    <a:pt x="334" y="374"/>
                  </a:lnTo>
                  <a:lnTo>
                    <a:pt x="341" y="374"/>
                  </a:lnTo>
                  <a:lnTo>
                    <a:pt x="345" y="372"/>
                  </a:lnTo>
                  <a:lnTo>
                    <a:pt x="349" y="370"/>
                  </a:lnTo>
                  <a:lnTo>
                    <a:pt x="351" y="368"/>
                  </a:lnTo>
                  <a:lnTo>
                    <a:pt x="358" y="367"/>
                  </a:lnTo>
                  <a:lnTo>
                    <a:pt x="363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81" y="368"/>
                  </a:lnTo>
                  <a:lnTo>
                    <a:pt x="390" y="371"/>
                  </a:lnTo>
                  <a:lnTo>
                    <a:pt x="390" y="370"/>
                  </a:lnTo>
                  <a:lnTo>
                    <a:pt x="390" y="367"/>
                  </a:lnTo>
                  <a:lnTo>
                    <a:pt x="390" y="366"/>
                  </a:lnTo>
                  <a:lnTo>
                    <a:pt x="393" y="366"/>
                  </a:lnTo>
                  <a:lnTo>
                    <a:pt x="396" y="367"/>
                  </a:lnTo>
                  <a:lnTo>
                    <a:pt x="397" y="368"/>
                  </a:lnTo>
                  <a:lnTo>
                    <a:pt x="401" y="374"/>
                  </a:lnTo>
                  <a:lnTo>
                    <a:pt x="404" y="378"/>
                  </a:lnTo>
                  <a:lnTo>
                    <a:pt x="407" y="382"/>
                  </a:lnTo>
                  <a:lnTo>
                    <a:pt x="409" y="379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2" y="367"/>
                  </a:lnTo>
                  <a:lnTo>
                    <a:pt x="415" y="364"/>
                  </a:lnTo>
                  <a:lnTo>
                    <a:pt x="420" y="358"/>
                  </a:lnTo>
                  <a:lnTo>
                    <a:pt x="440" y="359"/>
                  </a:lnTo>
                  <a:lnTo>
                    <a:pt x="440" y="355"/>
                  </a:lnTo>
                  <a:lnTo>
                    <a:pt x="439" y="351"/>
                  </a:lnTo>
                  <a:lnTo>
                    <a:pt x="436" y="348"/>
                  </a:lnTo>
                  <a:lnTo>
                    <a:pt x="433" y="346"/>
                  </a:lnTo>
                  <a:lnTo>
                    <a:pt x="431" y="341"/>
                  </a:lnTo>
                  <a:lnTo>
                    <a:pt x="428" y="337"/>
                  </a:lnTo>
                  <a:lnTo>
                    <a:pt x="427" y="332"/>
                  </a:lnTo>
                  <a:lnTo>
                    <a:pt x="433" y="332"/>
                  </a:lnTo>
                  <a:lnTo>
                    <a:pt x="435" y="323"/>
                  </a:lnTo>
                  <a:lnTo>
                    <a:pt x="464" y="323"/>
                  </a:lnTo>
                  <a:lnTo>
                    <a:pt x="470" y="319"/>
                  </a:lnTo>
                  <a:lnTo>
                    <a:pt x="471" y="319"/>
                  </a:lnTo>
                  <a:lnTo>
                    <a:pt x="472" y="317"/>
                  </a:lnTo>
                  <a:lnTo>
                    <a:pt x="475" y="316"/>
                  </a:lnTo>
                  <a:lnTo>
                    <a:pt x="477" y="316"/>
                  </a:lnTo>
                  <a:lnTo>
                    <a:pt x="478" y="316"/>
                  </a:lnTo>
                  <a:lnTo>
                    <a:pt x="478" y="315"/>
                  </a:lnTo>
                  <a:lnTo>
                    <a:pt x="479" y="315"/>
                  </a:lnTo>
                  <a:lnTo>
                    <a:pt x="482" y="312"/>
                  </a:lnTo>
                  <a:lnTo>
                    <a:pt x="483" y="309"/>
                  </a:lnTo>
                  <a:lnTo>
                    <a:pt x="483" y="317"/>
                  </a:lnTo>
                  <a:lnTo>
                    <a:pt x="490" y="319"/>
                  </a:lnTo>
                  <a:lnTo>
                    <a:pt x="493" y="319"/>
                  </a:lnTo>
                  <a:lnTo>
                    <a:pt x="491" y="317"/>
                  </a:lnTo>
                  <a:lnTo>
                    <a:pt x="491" y="312"/>
                  </a:lnTo>
                  <a:lnTo>
                    <a:pt x="491" y="301"/>
                  </a:lnTo>
                  <a:lnTo>
                    <a:pt x="498" y="274"/>
                  </a:lnTo>
                  <a:lnTo>
                    <a:pt x="499" y="265"/>
                  </a:lnTo>
                  <a:lnTo>
                    <a:pt x="501" y="257"/>
                  </a:lnTo>
                  <a:lnTo>
                    <a:pt x="501" y="250"/>
                  </a:lnTo>
                  <a:lnTo>
                    <a:pt x="499" y="249"/>
                  </a:lnTo>
                  <a:lnTo>
                    <a:pt x="499" y="247"/>
                  </a:lnTo>
                  <a:lnTo>
                    <a:pt x="497" y="246"/>
                  </a:lnTo>
                  <a:lnTo>
                    <a:pt x="494" y="246"/>
                  </a:lnTo>
                  <a:lnTo>
                    <a:pt x="487" y="246"/>
                  </a:lnTo>
                  <a:lnTo>
                    <a:pt x="481" y="247"/>
                  </a:lnTo>
                  <a:lnTo>
                    <a:pt x="472" y="249"/>
                  </a:lnTo>
                  <a:lnTo>
                    <a:pt x="466" y="253"/>
                  </a:lnTo>
                  <a:lnTo>
                    <a:pt x="459" y="255"/>
                  </a:lnTo>
                  <a:lnTo>
                    <a:pt x="447" y="261"/>
                  </a:lnTo>
                  <a:lnTo>
                    <a:pt x="447" y="267"/>
                  </a:lnTo>
                  <a:lnTo>
                    <a:pt x="447" y="273"/>
                  </a:lnTo>
                  <a:lnTo>
                    <a:pt x="447" y="280"/>
                  </a:lnTo>
                  <a:lnTo>
                    <a:pt x="446" y="282"/>
                  </a:lnTo>
                  <a:lnTo>
                    <a:pt x="446" y="286"/>
                  </a:lnTo>
                  <a:lnTo>
                    <a:pt x="440" y="289"/>
                  </a:lnTo>
                  <a:lnTo>
                    <a:pt x="440" y="292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40" y="301"/>
                  </a:lnTo>
                  <a:lnTo>
                    <a:pt x="436" y="302"/>
                  </a:lnTo>
                  <a:lnTo>
                    <a:pt x="432" y="304"/>
                  </a:lnTo>
                  <a:lnTo>
                    <a:pt x="431" y="308"/>
                  </a:lnTo>
                  <a:lnTo>
                    <a:pt x="429" y="312"/>
                  </a:lnTo>
                  <a:lnTo>
                    <a:pt x="427" y="312"/>
                  </a:lnTo>
                  <a:lnTo>
                    <a:pt x="425" y="313"/>
                  </a:lnTo>
                  <a:lnTo>
                    <a:pt x="424" y="315"/>
                  </a:lnTo>
                  <a:lnTo>
                    <a:pt x="421" y="315"/>
                  </a:lnTo>
                  <a:lnTo>
                    <a:pt x="421" y="309"/>
                  </a:lnTo>
                  <a:lnTo>
                    <a:pt x="413" y="309"/>
                  </a:lnTo>
                  <a:lnTo>
                    <a:pt x="409" y="309"/>
                  </a:lnTo>
                  <a:lnTo>
                    <a:pt x="407" y="313"/>
                  </a:lnTo>
                  <a:lnTo>
                    <a:pt x="404" y="317"/>
                  </a:lnTo>
                  <a:lnTo>
                    <a:pt x="400" y="317"/>
                  </a:lnTo>
                  <a:lnTo>
                    <a:pt x="397" y="319"/>
                  </a:lnTo>
                  <a:lnTo>
                    <a:pt x="393" y="319"/>
                  </a:lnTo>
                  <a:lnTo>
                    <a:pt x="390" y="320"/>
                  </a:lnTo>
                  <a:lnTo>
                    <a:pt x="390" y="321"/>
                  </a:lnTo>
                  <a:lnTo>
                    <a:pt x="390" y="324"/>
                  </a:lnTo>
                  <a:lnTo>
                    <a:pt x="389" y="327"/>
                  </a:lnTo>
                  <a:lnTo>
                    <a:pt x="388" y="327"/>
                  </a:lnTo>
                  <a:lnTo>
                    <a:pt x="385" y="328"/>
                  </a:lnTo>
                  <a:lnTo>
                    <a:pt x="384" y="327"/>
                  </a:lnTo>
                  <a:lnTo>
                    <a:pt x="385" y="325"/>
                  </a:lnTo>
                  <a:lnTo>
                    <a:pt x="382" y="324"/>
                  </a:lnTo>
                  <a:lnTo>
                    <a:pt x="380" y="325"/>
                  </a:lnTo>
                  <a:lnTo>
                    <a:pt x="373" y="327"/>
                  </a:lnTo>
                  <a:lnTo>
                    <a:pt x="372" y="321"/>
                  </a:lnTo>
                  <a:lnTo>
                    <a:pt x="370" y="317"/>
                  </a:lnTo>
                  <a:lnTo>
                    <a:pt x="366" y="316"/>
                  </a:lnTo>
                  <a:lnTo>
                    <a:pt x="361" y="316"/>
                  </a:lnTo>
                  <a:lnTo>
                    <a:pt x="357" y="316"/>
                  </a:lnTo>
                  <a:lnTo>
                    <a:pt x="354" y="316"/>
                  </a:lnTo>
                  <a:lnTo>
                    <a:pt x="351" y="315"/>
                  </a:lnTo>
                  <a:lnTo>
                    <a:pt x="351" y="313"/>
                  </a:lnTo>
                  <a:lnTo>
                    <a:pt x="350" y="312"/>
                  </a:lnTo>
                  <a:lnTo>
                    <a:pt x="349" y="308"/>
                  </a:lnTo>
                  <a:lnTo>
                    <a:pt x="347" y="301"/>
                  </a:lnTo>
                  <a:lnTo>
                    <a:pt x="341" y="292"/>
                  </a:lnTo>
                  <a:lnTo>
                    <a:pt x="334" y="281"/>
                  </a:lnTo>
                  <a:lnTo>
                    <a:pt x="328" y="270"/>
                  </a:lnTo>
                  <a:lnTo>
                    <a:pt x="323" y="258"/>
                  </a:lnTo>
                  <a:lnTo>
                    <a:pt x="320" y="259"/>
                  </a:lnTo>
                  <a:lnTo>
                    <a:pt x="318" y="261"/>
                  </a:lnTo>
                  <a:lnTo>
                    <a:pt x="319" y="259"/>
                  </a:lnTo>
                  <a:lnTo>
                    <a:pt x="320" y="257"/>
                  </a:lnTo>
                  <a:lnTo>
                    <a:pt x="320" y="251"/>
                  </a:lnTo>
                  <a:lnTo>
                    <a:pt x="320" y="246"/>
                  </a:lnTo>
                  <a:lnTo>
                    <a:pt x="319" y="243"/>
                  </a:lnTo>
                  <a:lnTo>
                    <a:pt x="318" y="242"/>
                  </a:lnTo>
                  <a:lnTo>
                    <a:pt x="323" y="236"/>
                  </a:lnTo>
                  <a:lnTo>
                    <a:pt x="324" y="234"/>
                  </a:lnTo>
                  <a:lnTo>
                    <a:pt x="323" y="230"/>
                  </a:lnTo>
                  <a:lnTo>
                    <a:pt x="322" y="224"/>
                  </a:lnTo>
                  <a:lnTo>
                    <a:pt x="319" y="219"/>
                  </a:lnTo>
                  <a:lnTo>
                    <a:pt x="318" y="214"/>
                  </a:lnTo>
                  <a:lnTo>
                    <a:pt x="319" y="210"/>
                  </a:lnTo>
                  <a:lnTo>
                    <a:pt x="319" y="205"/>
                  </a:lnTo>
                  <a:lnTo>
                    <a:pt x="320" y="200"/>
                  </a:lnTo>
                  <a:lnTo>
                    <a:pt x="318" y="192"/>
                  </a:lnTo>
                  <a:lnTo>
                    <a:pt x="316" y="187"/>
                  </a:lnTo>
                  <a:lnTo>
                    <a:pt x="316" y="183"/>
                  </a:lnTo>
                  <a:lnTo>
                    <a:pt x="316" y="181"/>
                  </a:lnTo>
                  <a:lnTo>
                    <a:pt x="319" y="179"/>
                  </a:lnTo>
                  <a:lnTo>
                    <a:pt x="323" y="175"/>
                  </a:lnTo>
                  <a:lnTo>
                    <a:pt x="328" y="170"/>
                  </a:lnTo>
                  <a:lnTo>
                    <a:pt x="331" y="166"/>
                  </a:lnTo>
                  <a:lnTo>
                    <a:pt x="331" y="164"/>
                  </a:lnTo>
                  <a:lnTo>
                    <a:pt x="331" y="160"/>
                  </a:lnTo>
                  <a:lnTo>
                    <a:pt x="328" y="153"/>
                  </a:lnTo>
                  <a:lnTo>
                    <a:pt x="324" y="153"/>
                  </a:lnTo>
                  <a:lnTo>
                    <a:pt x="322" y="150"/>
                  </a:lnTo>
                  <a:lnTo>
                    <a:pt x="319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5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7" y="137"/>
                  </a:lnTo>
                  <a:lnTo>
                    <a:pt x="296" y="133"/>
                  </a:lnTo>
                  <a:lnTo>
                    <a:pt x="295" y="127"/>
                  </a:lnTo>
                  <a:lnTo>
                    <a:pt x="292" y="122"/>
                  </a:lnTo>
                  <a:lnTo>
                    <a:pt x="289" y="117"/>
                  </a:lnTo>
                  <a:lnTo>
                    <a:pt x="288" y="113"/>
                  </a:lnTo>
                  <a:lnTo>
                    <a:pt x="287" y="110"/>
                  </a:lnTo>
                  <a:lnTo>
                    <a:pt x="287" y="107"/>
                  </a:lnTo>
                  <a:lnTo>
                    <a:pt x="284" y="105"/>
                  </a:lnTo>
                  <a:lnTo>
                    <a:pt x="277" y="98"/>
                  </a:lnTo>
                  <a:lnTo>
                    <a:pt x="276" y="95"/>
                  </a:lnTo>
                  <a:lnTo>
                    <a:pt x="275" y="92"/>
                  </a:lnTo>
                  <a:lnTo>
                    <a:pt x="275" y="87"/>
                  </a:lnTo>
                  <a:lnTo>
                    <a:pt x="275" y="86"/>
                  </a:lnTo>
                  <a:lnTo>
                    <a:pt x="273" y="83"/>
                  </a:lnTo>
                  <a:lnTo>
                    <a:pt x="268" y="78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7" y="65"/>
                  </a:lnTo>
                  <a:lnTo>
                    <a:pt x="254" y="64"/>
                  </a:lnTo>
                  <a:lnTo>
                    <a:pt x="253" y="64"/>
                  </a:lnTo>
                  <a:lnTo>
                    <a:pt x="250" y="64"/>
                  </a:lnTo>
                  <a:lnTo>
                    <a:pt x="246" y="63"/>
                  </a:lnTo>
                  <a:lnTo>
                    <a:pt x="241" y="61"/>
                  </a:lnTo>
                  <a:lnTo>
                    <a:pt x="240" y="61"/>
                  </a:lnTo>
                  <a:lnTo>
                    <a:pt x="238" y="63"/>
                  </a:lnTo>
                  <a:lnTo>
                    <a:pt x="236" y="67"/>
                  </a:lnTo>
                  <a:lnTo>
                    <a:pt x="234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5" y="72"/>
                  </a:lnTo>
                  <a:lnTo>
                    <a:pt x="209" y="65"/>
                  </a:lnTo>
                  <a:lnTo>
                    <a:pt x="207" y="63"/>
                  </a:lnTo>
                  <a:lnTo>
                    <a:pt x="206" y="59"/>
                  </a:lnTo>
                  <a:lnTo>
                    <a:pt x="207" y="56"/>
                  </a:lnTo>
                  <a:lnTo>
                    <a:pt x="207" y="53"/>
                  </a:lnTo>
                  <a:lnTo>
                    <a:pt x="206" y="52"/>
                  </a:lnTo>
                  <a:lnTo>
                    <a:pt x="203" y="49"/>
                  </a:lnTo>
                  <a:lnTo>
                    <a:pt x="198" y="43"/>
                  </a:lnTo>
                  <a:lnTo>
                    <a:pt x="195" y="41"/>
                  </a:lnTo>
                  <a:lnTo>
                    <a:pt x="193" y="40"/>
                  </a:lnTo>
                  <a:lnTo>
                    <a:pt x="190" y="39"/>
                  </a:lnTo>
                  <a:lnTo>
                    <a:pt x="187" y="37"/>
                  </a:lnTo>
                  <a:lnTo>
                    <a:pt x="184" y="32"/>
                  </a:lnTo>
                  <a:lnTo>
                    <a:pt x="183" y="29"/>
                  </a:lnTo>
                  <a:lnTo>
                    <a:pt x="180" y="26"/>
                  </a:lnTo>
                  <a:lnTo>
                    <a:pt x="176" y="22"/>
                  </a:lnTo>
                  <a:lnTo>
                    <a:pt x="175" y="21"/>
                  </a:lnTo>
                  <a:lnTo>
                    <a:pt x="141" y="21"/>
                  </a:lnTo>
                  <a:lnTo>
                    <a:pt x="141" y="32"/>
                  </a:lnTo>
                  <a:lnTo>
                    <a:pt x="88" y="29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79918" y="3939242"/>
              <a:ext cx="64662" cy="37623"/>
            </a:xfrm>
            <a:custGeom>
              <a:avLst/>
              <a:gdLst>
                <a:gd name="T0" fmla="*/ 5 w 39"/>
                <a:gd name="T1" fmla="*/ 0 h 19"/>
                <a:gd name="T2" fmla="*/ 0 w 39"/>
                <a:gd name="T3" fmla="*/ 8 h 19"/>
                <a:gd name="T4" fmla="*/ 5 w 39"/>
                <a:gd name="T5" fmla="*/ 9 h 19"/>
                <a:gd name="T6" fmla="*/ 9 w 39"/>
                <a:gd name="T7" fmla="*/ 12 h 19"/>
                <a:gd name="T8" fmla="*/ 19 w 39"/>
                <a:gd name="T9" fmla="*/ 15 h 19"/>
                <a:gd name="T10" fmla="*/ 19 w 39"/>
                <a:gd name="T11" fmla="*/ 17 h 19"/>
                <a:gd name="T12" fmla="*/ 24 w 39"/>
                <a:gd name="T13" fmla="*/ 19 h 19"/>
                <a:gd name="T14" fmla="*/ 28 w 39"/>
                <a:gd name="T15" fmla="*/ 17 h 19"/>
                <a:gd name="T16" fmla="*/ 33 w 39"/>
                <a:gd name="T17" fmla="*/ 15 h 19"/>
                <a:gd name="T18" fmla="*/ 35 w 39"/>
                <a:gd name="T19" fmla="*/ 15 h 19"/>
                <a:gd name="T20" fmla="*/ 36 w 39"/>
                <a:gd name="T21" fmla="*/ 13 h 19"/>
                <a:gd name="T22" fmla="*/ 39 w 39"/>
                <a:gd name="T23" fmla="*/ 11 h 19"/>
                <a:gd name="T24" fmla="*/ 39 w 39"/>
                <a:gd name="T25" fmla="*/ 9 h 19"/>
                <a:gd name="T26" fmla="*/ 37 w 39"/>
                <a:gd name="T27" fmla="*/ 8 h 19"/>
                <a:gd name="T28" fmla="*/ 36 w 39"/>
                <a:gd name="T29" fmla="*/ 8 h 19"/>
                <a:gd name="T30" fmla="*/ 31 w 39"/>
                <a:gd name="T31" fmla="*/ 8 h 19"/>
                <a:gd name="T32" fmla="*/ 31 w 39"/>
                <a:gd name="T33" fmla="*/ 3 h 19"/>
                <a:gd name="T34" fmla="*/ 28 w 39"/>
                <a:gd name="T35" fmla="*/ 1 h 19"/>
                <a:gd name="T36" fmla="*/ 25 w 39"/>
                <a:gd name="T37" fmla="*/ 1 h 19"/>
                <a:gd name="T38" fmla="*/ 19 w 39"/>
                <a:gd name="T39" fmla="*/ 0 h 19"/>
                <a:gd name="T40" fmla="*/ 12 w 39"/>
                <a:gd name="T41" fmla="*/ 0 h 19"/>
                <a:gd name="T42" fmla="*/ 5 w 39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19">
                  <a:moveTo>
                    <a:pt x="5" y="0"/>
                  </a:moveTo>
                  <a:lnTo>
                    <a:pt x="0" y="8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355"/>
            <p:cNvSpPr>
              <a:spLocks/>
            </p:cNvSpPr>
            <p:nvPr/>
          </p:nvSpPr>
          <p:spPr bwMode="auto">
            <a:xfrm>
              <a:off x="3184794" y="4046170"/>
              <a:ext cx="172432" cy="118810"/>
            </a:xfrm>
            <a:custGeom>
              <a:avLst/>
              <a:gdLst>
                <a:gd name="T0" fmla="*/ 101 w 105"/>
                <a:gd name="T1" fmla="*/ 21 h 60"/>
                <a:gd name="T2" fmla="*/ 94 w 105"/>
                <a:gd name="T3" fmla="*/ 20 h 60"/>
                <a:gd name="T4" fmla="*/ 87 w 105"/>
                <a:gd name="T5" fmla="*/ 19 h 60"/>
                <a:gd name="T6" fmla="*/ 86 w 105"/>
                <a:gd name="T7" fmla="*/ 16 h 60"/>
                <a:gd name="T8" fmla="*/ 85 w 105"/>
                <a:gd name="T9" fmla="*/ 12 h 60"/>
                <a:gd name="T10" fmla="*/ 82 w 105"/>
                <a:gd name="T11" fmla="*/ 5 h 60"/>
                <a:gd name="T12" fmla="*/ 70 w 105"/>
                <a:gd name="T13" fmla="*/ 2 h 60"/>
                <a:gd name="T14" fmla="*/ 63 w 105"/>
                <a:gd name="T15" fmla="*/ 1 h 60"/>
                <a:gd name="T16" fmla="*/ 59 w 105"/>
                <a:gd name="T17" fmla="*/ 0 h 60"/>
                <a:gd name="T18" fmla="*/ 54 w 105"/>
                <a:gd name="T19" fmla="*/ 1 h 60"/>
                <a:gd name="T20" fmla="*/ 51 w 105"/>
                <a:gd name="T21" fmla="*/ 4 h 60"/>
                <a:gd name="T22" fmla="*/ 47 w 105"/>
                <a:gd name="T23" fmla="*/ 6 h 60"/>
                <a:gd name="T24" fmla="*/ 43 w 105"/>
                <a:gd name="T25" fmla="*/ 8 h 60"/>
                <a:gd name="T26" fmla="*/ 36 w 105"/>
                <a:gd name="T27" fmla="*/ 8 h 60"/>
                <a:gd name="T28" fmla="*/ 29 w 105"/>
                <a:gd name="T29" fmla="*/ 8 h 60"/>
                <a:gd name="T30" fmla="*/ 16 w 105"/>
                <a:gd name="T31" fmla="*/ 8 h 60"/>
                <a:gd name="T32" fmla="*/ 16 w 105"/>
                <a:gd name="T33" fmla="*/ 9 h 60"/>
                <a:gd name="T34" fmla="*/ 15 w 105"/>
                <a:gd name="T35" fmla="*/ 9 h 60"/>
                <a:gd name="T36" fmla="*/ 13 w 105"/>
                <a:gd name="T37" fmla="*/ 10 h 60"/>
                <a:gd name="T38" fmla="*/ 10 w 105"/>
                <a:gd name="T39" fmla="*/ 12 h 60"/>
                <a:gd name="T40" fmla="*/ 6 w 105"/>
                <a:gd name="T41" fmla="*/ 12 h 60"/>
                <a:gd name="T42" fmla="*/ 5 w 105"/>
                <a:gd name="T43" fmla="*/ 13 h 60"/>
                <a:gd name="T44" fmla="*/ 4 w 105"/>
                <a:gd name="T45" fmla="*/ 15 h 60"/>
                <a:gd name="T46" fmla="*/ 4 w 105"/>
                <a:gd name="T47" fmla="*/ 19 h 60"/>
                <a:gd name="T48" fmla="*/ 2 w 105"/>
                <a:gd name="T49" fmla="*/ 21 h 60"/>
                <a:gd name="T50" fmla="*/ 1 w 105"/>
                <a:gd name="T51" fmla="*/ 25 h 60"/>
                <a:gd name="T52" fmla="*/ 0 w 105"/>
                <a:gd name="T53" fmla="*/ 29 h 60"/>
                <a:gd name="T54" fmla="*/ 6 w 105"/>
                <a:gd name="T55" fmla="*/ 31 h 60"/>
                <a:gd name="T56" fmla="*/ 12 w 105"/>
                <a:gd name="T57" fmla="*/ 32 h 60"/>
                <a:gd name="T58" fmla="*/ 16 w 105"/>
                <a:gd name="T59" fmla="*/ 35 h 60"/>
                <a:gd name="T60" fmla="*/ 20 w 105"/>
                <a:gd name="T61" fmla="*/ 37 h 60"/>
                <a:gd name="T62" fmla="*/ 21 w 105"/>
                <a:gd name="T63" fmla="*/ 39 h 60"/>
                <a:gd name="T64" fmla="*/ 25 w 105"/>
                <a:gd name="T65" fmla="*/ 39 h 60"/>
                <a:gd name="T66" fmla="*/ 29 w 105"/>
                <a:gd name="T67" fmla="*/ 40 h 60"/>
                <a:gd name="T68" fmla="*/ 31 w 105"/>
                <a:gd name="T69" fmla="*/ 41 h 60"/>
                <a:gd name="T70" fmla="*/ 32 w 105"/>
                <a:gd name="T71" fmla="*/ 43 h 60"/>
                <a:gd name="T72" fmla="*/ 32 w 105"/>
                <a:gd name="T73" fmla="*/ 54 h 60"/>
                <a:gd name="T74" fmla="*/ 36 w 105"/>
                <a:gd name="T75" fmla="*/ 54 h 60"/>
                <a:gd name="T76" fmla="*/ 36 w 105"/>
                <a:gd name="T77" fmla="*/ 60 h 60"/>
                <a:gd name="T78" fmla="*/ 39 w 105"/>
                <a:gd name="T79" fmla="*/ 60 h 60"/>
                <a:gd name="T80" fmla="*/ 40 w 105"/>
                <a:gd name="T81" fmla="*/ 60 h 60"/>
                <a:gd name="T82" fmla="*/ 41 w 105"/>
                <a:gd name="T83" fmla="*/ 58 h 60"/>
                <a:gd name="T84" fmla="*/ 43 w 105"/>
                <a:gd name="T85" fmla="*/ 54 h 60"/>
                <a:gd name="T86" fmla="*/ 43 w 105"/>
                <a:gd name="T87" fmla="*/ 48 h 60"/>
                <a:gd name="T88" fmla="*/ 41 w 105"/>
                <a:gd name="T89" fmla="*/ 43 h 60"/>
                <a:gd name="T90" fmla="*/ 47 w 105"/>
                <a:gd name="T91" fmla="*/ 40 h 60"/>
                <a:gd name="T92" fmla="*/ 52 w 105"/>
                <a:gd name="T93" fmla="*/ 37 h 60"/>
                <a:gd name="T94" fmla="*/ 54 w 105"/>
                <a:gd name="T95" fmla="*/ 36 h 60"/>
                <a:gd name="T96" fmla="*/ 56 w 105"/>
                <a:gd name="T97" fmla="*/ 36 h 60"/>
                <a:gd name="T98" fmla="*/ 59 w 105"/>
                <a:gd name="T99" fmla="*/ 37 h 60"/>
                <a:gd name="T100" fmla="*/ 60 w 105"/>
                <a:gd name="T101" fmla="*/ 39 h 60"/>
                <a:gd name="T102" fmla="*/ 62 w 105"/>
                <a:gd name="T103" fmla="*/ 40 h 60"/>
                <a:gd name="T104" fmla="*/ 63 w 105"/>
                <a:gd name="T105" fmla="*/ 40 h 60"/>
                <a:gd name="T106" fmla="*/ 68 w 105"/>
                <a:gd name="T107" fmla="*/ 39 h 60"/>
                <a:gd name="T108" fmla="*/ 76 w 105"/>
                <a:gd name="T109" fmla="*/ 36 h 60"/>
                <a:gd name="T110" fmla="*/ 79 w 105"/>
                <a:gd name="T111" fmla="*/ 35 h 60"/>
                <a:gd name="T112" fmla="*/ 81 w 105"/>
                <a:gd name="T113" fmla="*/ 35 h 60"/>
                <a:gd name="T114" fmla="*/ 81 w 105"/>
                <a:gd name="T115" fmla="*/ 33 h 60"/>
                <a:gd name="T116" fmla="*/ 82 w 105"/>
                <a:gd name="T117" fmla="*/ 31 h 60"/>
                <a:gd name="T118" fmla="*/ 83 w 105"/>
                <a:gd name="T119" fmla="*/ 29 h 60"/>
                <a:gd name="T120" fmla="*/ 87 w 105"/>
                <a:gd name="T121" fmla="*/ 27 h 60"/>
                <a:gd name="T122" fmla="*/ 99 w 105"/>
                <a:gd name="T123" fmla="*/ 24 h 60"/>
                <a:gd name="T124" fmla="*/ 101 w 105"/>
                <a:gd name="T125" fmla="*/ 21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5" h="60">
                  <a:moveTo>
                    <a:pt x="105" y="21"/>
                  </a:moveTo>
                  <a:lnTo>
                    <a:pt x="98" y="20"/>
                  </a:lnTo>
                  <a:lnTo>
                    <a:pt x="91" y="19"/>
                  </a:lnTo>
                  <a:lnTo>
                    <a:pt x="90" y="16"/>
                  </a:lnTo>
                  <a:lnTo>
                    <a:pt x="89" y="12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5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3" y="54"/>
                  </a:lnTo>
                  <a:lnTo>
                    <a:pt x="43" y="48"/>
                  </a:lnTo>
                  <a:lnTo>
                    <a:pt x="41" y="43"/>
                  </a:lnTo>
                  <a:lnTo>
                    <a:pt x="47" y="40"/>
                  </a:lnTo>
                  <a:lnTo>
                    <a:pt x="55" y="37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7"/>
                  </a:lnTo>
                  <a:lnTo>
                    <a:pt x="64" y="39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80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1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103" y="24"/>
                  </a:lnTo>
                  <a:lnTo>
                    <a:pt x="105" y="2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356"/>
            <p:cNvSpPr>
              <a:spLocks/>
            </p:cNvSpPr>
            <p:nvPr/>
          </p:nvSpPr>
          <p:spPr bwMode="auto">
            <a:xfrm>
              <a:off x="3595978" y="3893697"/>
              <a:ext cx="79584" cy="67326"/>
            </a:xfrm>
            <a:custGeom>
              <a:avLst/>
              <a:gdLst>
                <a:gd name="T0" fmla="*/ 48 w 48"/>
                <a:gd name="T1" fmla="*/ 34 h 34"/>
                <a:gd name="T2" fmla="*/ 47 w 48"/>
                <a:gd name="T3" fmla="*/ 26 h 34"/>
                <a:gd name="T4" fmla="*/ 44 w 48"/>
                <a:gd name="T5" fmla="*/ 22 h 34"/>
                <a:gd name="T6" fmla="*/ 43 w 48"/>
                <a:gd name="T7" fmla="*/ 20 h 34"/>
                <a:gd name="T8" fmla="*/ 44 w 48"/>
                <a:gd name="T9" fmla="*/ 17 h 34"/>
                <a:gd name="T10" fmla="*/ 46 w 48"/>
                <a:gd name="T11" fmla="*/ 12 h 34"/>
                <a:gd name="T12" fmla="*/ 44 w 48"/>
                <a:gd name="T13" fmla="*/ 0 h 34"/>
                <a:gd name="T14" fmla="*/ 33 w 48"/>
                <a:gd name="T15" fmla="*/ 0 h 34"/>
                <a:gd name="T16" fmla="*/ 28 w 48"/>
                <a:gd name="T17" fmla="*/ 0 h 34"/>
                <a:gd name="T18" fmla="*/ 24 w 48"/>
                <a:gd name="T19" fmla="*/ 0 h 34"/>
                <a:gd name="T20" fmla="*/ 27 w 48"/>
                <a:gd name="T21" fmla="*/ 1 h 34"/>
                <a:gd name="T22" fmla="*/ 31 w 48"/>
                <a:gd name="T23" fmla="*/ 3 h 34"/>
                <a:gd name="T24" fmla="*/ 29 w 48"/>
                <a:gd name="T25" fmla="*/ 7 h 34"/>
                <a:gd name="T26" fmla="*/ 28 w 48"/>
                <a:gd name="T27" fmla="*/ 8 h 34"/>
                <a:gd name="T28" fmla="*/ 28 w 48"/>
                <a:gd name="T29" fmla="*/ 9 h 34"/>
                <a:gd name="T30" fmla="*/ 29 w 48"/>
                <a:gd name="T31" fmla="*/ 12 h 34"/>
                <a:gd name="T32" fmla="*/ 31 w 48"/>
                <a:gd name="T33" fmla="*/ 17 h 34"/>
                <a:gd name="T34" fmla="*/ 33 w 48"/>
                <a:gd name="T35" fmla="*/ 17 h 34"/>
                <a:gd name="T36" fmla="*/ 35 w 48"/>
                <a:gd name="T37" fmla="*/ 19 h 34"/>
                <a:gd name="T38" fmla="*/ 35 w 48"/>
                <a:gd name="T39" fmla="*/ 20 h 34"/>
                <a:gd name="T40" fmla="*/ 35 w 48"/>
                <a:gd name="T41" fmla="*/ 22 h 34"/>
                <a:gd name="T42" fmla="*/ 35 w 48"/>
                <a:gd name="T43" fmla="*/ 26 h 34"/>
                <a:gd name="T44" fmla="*/ 33 w 48"/>
                <a:gd name="T45" fmla="*/ 28 h 34"/>
                <a:gd name="T46" fmla="*/ 16 w 48"/>
                <a:gd name="T47" fmla="*/ 26 h 34"/>
                <a:gd name="T48" fmla="*/ 9 w 48"/>
                <a:gd name="T49" fmla="*/ 23 h 34"/>
                <a:gd name="T50" fmla="*/ 2 w 48"/>
                <a:gd name="T51" fmla="*/ 20 h 34"/>
                <a:gd name="T52" fmla="*/ 0 w 48"/>
                <a:gd name="T53" fmla="*/ 31 h 34"/>
                <a:gd name="T54" fmla="*/ 4 w 48"/>
                <a:gd name="T55" fmla="*/ 32 h 34"/>
                <a:gd name="T56" fmla="*/ 6 w 48"/>
                <a:gd name="T57" fmla="*/ 32 h 34"/>
                <a:gd name="T58" fmla="*/ 5 w 48"/>
                <a:gd name="T59" fmla="*/ 34 h 34"/>
                <a:gd name="T60" fmla="*/ 48 w 48"/>
                <a:gd name="T61" fmla="*/ 34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34">
                  <a:moveTo>
                    <a:pt x="48" y="34"/>
                  </a:moveTo>
                  <a:lnTo>
                    <a:pt x="47" y="26"/>
                  </a:lnTo>
                  <a:lnTo>
                    <a:pt x="44" y="22"/>
                  </a:lnTo>
                  <a:lnTo>
                    <a:pt x="43" y="20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16" y="26"/>
                  </a:lnTo>
                  <a:lnTo>
                    <a:pt x="9" y="23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357"/>
            <p:cNvSpPr>
              <a:spLocks/>
            </p:cNvSpPr>
            <p:nvPr/>
          </p:nvSpPr>
          <p:spPr bwMode="auto">
            <a:xfrm>
              <a:off x="3947475" y="4361016"/>
              <a:ext cx="132640" cy="318806"/>
            </a:xfrm>
            <a:custGeom>
              <a:avLst/>
              <a:gdLst>
                <a:gd name="T0" fmla="*/ 80 w 80"/>
                <a:gd name="T1" fmla="*/ 47 h 161"/>
                <a:gd name="T2" fmla="*/ 77 w 80"/>
                <a:gd name="T3" fmla="*/ 40 h 161"/>
                <a:gd name="T4" fmla="*/ 72 w 80"/>
                <a:gd name="T5" fmla="*/ 40 h 161"/>
                <a:gd name="T6" fmla="*/ 65 w 80"/>
                <a:gd name="T7" fmla="*/ 32 h 161"/>
                <a:gd name="T8" fmla="*/ 57 w 80"/>
                <a:gd name="T9" fmla="*/ 35 h 161"/>
                <a:gd name="T10" fmla="*/ 54 w 80"/>
                <a:gd name="T11" fmla="*/ 45 h 161"/>
                <a:gd name="T12" fmla="*/ 49 w 80"/>
                <a:gd name="T13" fmla="*/ 44 h 161"/>
                <a:gd name="T14" fmla="*/ 49 w 80"/>
                <a:gd name="T15" fmla="*/ 39 h 161"/>
                <a:gd name="T16" fmla="*/ 53 w 80"/>
                <a:gd name="T17" fmla="*/ 16 h 161"/>
                <a:gd name="T18" fmla="*/ 46 w 80"/>
                <a:gd name="T19" fmla="*/ 17 h 161"/>
                <a:gd name="T20" fmla="*/ 38 w 80"/>
                <a:gd name="T21" fmla="*/ 9 h 161"/>
                <a:gd name="T22" fmla="*/ 35 w 80"/>
                <a:gd name="T23" fmla="*/ 2 h 161"/>
                <a:gd name="T24" fmla="*/ 29 w 80"/>
                <a:gd name="T25" fmla="*/ 0 h 161"/>
                <a:gd name="T26" fmla="*/ 26 w 80"/>
                <a:gd name="T27" fmla="*/ 9 h 161"/>
                <a:gd name="T28" fmla="*/ 18 w 80"/>
                <a:gd name="T29" fmla="*/ 14 h 161"/>
                <a:gd name="T30" fmla="*/ 10 w 80"/>
                <a:gd name="T31" fmla="*/ 18 h 161"/>
                <a:gd name="T32" fmla="*/ 14 w 80"/>
                <a:gd name="T33" fmla="*/ 24 h 161"/>
                <a:gd name="T34" fmla="*/ 19 w 80"/>
                <a:gd name="T35" fmla="*/ 31 h 161"/>
                <a:gd name="T36" fmla="*/ 22 w 80"/>
                <a:gd name="T37" fmla="*/ 35 h 161"/>
                <a:gd name="T38" fmla="*/ 17 w 80"/>
                <a:gd name="T39" fmla="*/ 39 h 161"/>
                <a:gd name="T40" fmla="*/ 6 w 80"/>
                <a:gd name="T41" fmla="*/ 40 h 161"/>
                <a:gd name="T42" fmla="*/ 7 w 80"/>
                <a:gd name="T43" fmla="*/ 48 h 161"/>
                <a:gd name="T44" fmla="*/ 21 w 80"/>
                <a:gd name="T45" fmla="*/ 76 h 161"/>
                <a:gd name="T46" fmla="*/ 29 w 80"/>
                <a:gd name="T47" fmla="*/ 76 h 161"/>
                <a:gd name="T48" fmla="*/ 31 w 80"/>
                <a:gd name="T49" fmla="*/ 82 h 161"/>
                <a:gd name="T50" fmla="*/ 35 w 80"/>
                <a:gd name="T51" fmla="*/ 91 h 161"/>
                <a:gd name="T52" fmla="*/ 34 w 80"/>
                <a:gd name="T53" fmla="*/ 96 h 161"/>
                <a:gd name="T54" fmla="*/ 37 w 80"/>
                <a:gd name="T55" fmla="*/ 102 h 161"/>
                <a:gd name="T56" fmla="*/ 29 w 80"/>
                <a:gd name="T57" fmla="*/ 110 h 161"/>
                <a:gd name="T58" fmla="*/ 26 w 80"/>
                <a:gd name="T59" fmla="*/ 131 h 161"/>
                <a:gd name="T60" fmla="*/ 25 w 80"/>
                <a:gd name="T61" fmla="*/ 141 h 161"/>
                <a:gd name="T62" fmla="*/ 30 w 80"/>
                <a:gd name="T63" fmla="*/ 149 h 161"/>
                <a:gd name="T64" fmla="*/ 37 w 80"/>
                <a:gd name="T65" fmla="*/ 154 h 161"/>
                <a:gd name="T66" fmla="*/ 41 w 80"/>
                <a:gd name="T67" fmla="*/ 160 h 161"/>
                <a:gd name="T68" fmla="*/ 46 w 80"/>
                <a:gd name="T69" fmla="*/ 160 h 161"/>
                <a:gd name="T70" fmla="*/ 52 w 80"/>
                <a:gd name="T71" fmla="*/ 156 h 161"/>
                <a:gd name="T72" fmla="*/ 54 w 80"/>
                <a:gd name="T73" fmla="*/ 153 h 161"/>
                <a:gd name="T74" fmla="*/ 58 w 80"/>
                <a:gd name="T75" fmla="*/ 150 h 161"/>
                <a:gd name="T76" fmla="*/ 61 w 80"/>
                <a:gd name="T77" fmla="*/ 146 h 161"/>
                <a:gd name="T78" fmla="*/ 68 w 80"/>
                <a:gd name="T79" fmla="*/ 148 h 161"/>
                <a:gd name="T80" fmla="*/ 70 w 80"/>
                <a:gd name="T81" fmla="*/ 138 h 161"/>
                <a:gd name="T82" fmla="*/ 69 w 80"/>
                <a:gd name="T83" fmla="*/ 115 h 161"/>
                <a:gd name="T84" fmla="*/ 64 w 80"/>
                <a:gd name="T85" fmla="*/ 109 h 161"/>
                <a:gd name="T86" fmla="*/ 64 w 80"/>
                <a:gd name="T87" fmla="*/ 92 h 161"/>
                <a:gd name="T88" fmla="*/ 62 w 80"/>
                <a:gd name="T89" fmla="*/ 84 h 161"/>
                <a:gd name="T90" fmla="*/ 70 w 80"/>
                <a:gd name="T91" fmla="*/ 78 h 161"/>
                <a:gd name="T92" fmla="*/ 72 w 80"/>
                <a:gd name="T93" fmla="*/ 66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" h="161">
                  <a:moveTo>
                    <a:pt x="80" y="55"/>
                  </a:moveTo>
                  <a:lnTo>
                    <a:pt x="78" y="51"/>
                  </a:lnTo>
                  <a:lnTo>
                    <a:pt x="80" y="47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6" y="36"/>
                  </a:lnTo>
                  <a:lnTo>
                    <a:pt x="65" y="32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4"/>
                  </a:lnTo>
                  <a:lnTo>
                    <a:pt x="49" y="44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2" y="32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1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15" y="74"/>
                  </a:lnTo>
                  <a:lnTo>
                    <a:pt x="21" y="76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91"/>
                  </a:lnTo>
                  <a:lnTo>
                    <a:pt x="35" y="94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5" y="106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6" y="123"/>
                  </a:lnTo>
                  <a:lnTo>
                    <a:pt x="26" y="131"/>
                  </a:lnTo>
                  <a:lnTo>
                    <a:pt x="26" y="136"/>
                  </a:lnTo>
                  <a:lnTo>
                    <a:pt x="25" y="138"/>
                  </a:lnTo>
                  <a:lnTo>
                    <a:pt x="25" y="141"/>
                  </a:lnTo>
                  <a:lnTo>
                    <a:pt x="25" y="142"/>
                  </a:lnTo>
                  <a:lnTo>
                    <a:pt x="26" y="145"/>
                  </a:lnTo>
                  <a:lnTo>
                    <a:pt x="30" y="149"/>
                  </a:lnTo>
                  <a:lnTo>
                    <a:pt x="31" y="150"/>
                  </a:lnTo>
                  <a:lnTo>
                    <a:pt x="34" y="153"/>
                  </a:lnTo>
                  <a:lnTo>
                    <a:pt x="37" y="154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41" y="160"/>
                  </a:lnTo>
                  <a:lnTo>
                    <a:pt x="42" y="161"/>
                  </a:lnTo>
                  <a:lnTo>
                    <a:pt x="45" y="161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3" y="156"/>
                  </a:lnTo>
                  <a:lnTo>
                    <a:pt x="54" y="154"/>
                  </a:lnTo>
                  <a:lnTo>
                    <a:pt x="54" y="153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8"/>
                  </a:lnTo>
                  <a:lnTo>
                    <a:pt x="70" y="138"/>
                  </a:lnTo>
                  <a:lnTo>
                    <a:pt x="68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8" y="113"/>
                  </a:lnTo>
                  <a:lnTo>
                    <a:pt x="64" y="109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4" y="92"/>
                  </a:lnTo>
                  <a:lnTo>
                    <a:pt x="62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8" y="80"/>
                  </a:lnTo>
                  <a:lnTo>
                    <a:pt x="70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358"/>
            <p:cNvSpPr>
              <a:spLocks/>
            </p:cNvSpPr>
            <p:nvPr/>
          </p:nvSpPr>
          <p:spPr bwMode="auto">
            <a:xfrm>
              <a:off x="3093603" y="3961023"/>
              <a:ext cx="117718" cy="172274"/>
            </a:xfrm>
            <a:custGeom>
              <a:avLst/>
              <a:gdLst>
                <a:gd name="T0" fmla="*/ 64 w 71"/>
                <a:gd name="T1" fmla="*/ 51 h 87"/>
                <a:gd name="T2" fmla="*/ 71 w 71"/>
                <a:gd name="T3" fmla="*/ 51 h 87"/>
                <a:gd name="T4" fmla="*/ 71 w 71"/>
                <a:gd name="T5" fmla="*/ 52 h 87"/>
                <a:gd name="T6" fmla="*/ 68 w 71"/>
                <a:gd name="T7" fmla="*/ 53 h 87"/>
                <a:gd name="T8" fmla="*/ 65 w 71"/>
                <a:gd name="T9" fmla="*/ 55 h 87"/>
                <a:gd name="T10" fmla="*/ 61 w 71"/>
                <a:gd name="T11" fmla="*/ 55 h 87"/>
                <a:gd name="T12" fmla="*/ 60 w 71"/>
                <a:gd name="T13" fmla="*/ 56 h 87"/>
                <a:gd name="T14" fmla="*/ 59 w 71"/>
                <a:gd name="T15" fmla="*/ 58 h 87"/>
                <a:gd name="T16" fmla="*/ 59 w 71"/>
                <a:gd name="T17" fmla="*/ 62 h 87"/>
                <a:gd name="T18" fmla="*/ 57 w 71"/>
                <a:gd name="T19" fmla="*/ 64 h 87"/>
                <a:gd name="T20" fmla="*/ 56 w 71"/>
                <a:gd name="T21" fmla="*/ 68 h 87"/>
                <a:gd name="T22" fmla="*/ 55 w 71"/>
                <a:gd name="T23" fmla="*/ 72 h 87"/>
                <a:gd name="T24" fmla="*/ 51 w 71"/>
                <a:gd name="T25" fmla="*/ 75 h 87"/>
                <a:gd name="T26" fmla="*/ 47 w 71"/>
                <a:gd name="T27" fmla="*/ 78 h 87"/>
                <a:gd name="T28" fmla="*/ 47 w 71"/>
                <a:gd name="T29" fmla="*/ 82 h 87"/>
                <a:gd name="T30" fmla="*/ 47 w 71"/>
                <a:gd name="T31" fmla="*/ 83 h 87"/>
                <a:gd name="T32" fmla="*/ 45 w 71"/>
                <a:gd name="T33" fmla="*/ 83 h 87"/>
                <a:gd name="T34" fmla="*/ 43 w 71"/>
                <a:gd name="T35" fmla="*/ 84 h 87"/>
                <a:gd name="T36" fmla="*/ 40 w 71"/>
                <a:gd name="T37" fmla="*/ 84 h 87"/>
                <a:gd name="T38" fmla="*/ 39 w 71"/>
                <a:gd name="T39" fmla="*/ 84 h 87"/>
                <a:gd name="T40" fmla="*/ 39 w 71"/>
                <a:gd name="T41" fmla="*/ 86 h 87"/>
                <a:gd name="T42" fmla="*/ 36 w 71"/>
                <a:gd name="T43" fmla="*/ 86 h 87"/>
                <a:gd name="T44" fmla="*/ 33 w 71"/>
                <a:gd name="T45" fmla="*/ 87 h 87"/>
                <a:gd name="T46" fmla="*/ 32 w 71"/>
                <a:gd name="T47" fmla="*/ 87 h 87"/>
                <a:gd name="T48" fmla="*/ 30 w 71"/>
                <a:gd name="T49" fmla="*/ 87 h 87"/>
                <a:gd name="T50" fmla="*/ 26 w 71"/>
                <a:gd name="T51" fmla="*/ 86 h 87"/>
                <a:gd name="T52" fmla="*/ 22 w 71"/>
                <a:gd name="T53" fmla="*/ 82 h 87"/>
                <a:gd name="T54" fmla="*/ 18 w 71"/>
                <a:gd name="T55" fmla="*/ 79 h 87"/>
                <a:gd name="T56" fmla="*/ 14 w 71"/>
                <a:gd name="T57" fmla="*/ 75 h 87"/>
                <a:gd name="T58" fmla="*/ 6 w 71"/>
                <a:gd name="T59" fmla="*/ 67 h 87"/>
                <a:gd name="T60" fmla="*/ 0 w 71"/>
                <a:gd name="T61" fmla="*/ 59 h 87"/>
                <a:gd name="T62" fmla="*/ 2 w 71"/>
                <a:gd name="T63" fmla="*/ 56 h 87"/>
                <a:gd name="T64" fmla="*/ 4 w 71"/>
                <a:gd name="T65" fmla="*/ 53 h 87"/>
                <a:gd name="T66" fmla="*/ 4 w 71"/>
                <a:gd name="T67" fmla="*/ 52 h 87"/>
                <a:gd name="T68" fmla="*/ 4 w 71"/>
                <a:gd name="T69" fmla="*/ 51 h 87"/>
                <a:gd name="T70" fmla="*/ 4 w 71"/>
                <a:gd name="T71" fmla="*/ 49 h 87"/>
                <a:gd name="T72" fmla="*/ 4 w 71"/>
                <a:gd name="T73" fmla="*/ 47 h 87"/>
                <a:gd name="T74" fmla="*/ 5 w 71"/>
                <a:gd name="T75" fmla="*/ 44 h 87"/>
                <a:gd name="T76" fmla="*/ 8 w 71"/>
                <a:gd name="T77" fmla="*/ 41 h 87"/>
                <a:gd name="T78" fmla="*/ 13 w 71"/>
                <a:gd name="T79" fmla="*/ 35 h 87"/>
                <a:gd name="T80" fmla="*/ 33 w 71"/>
                <a:gd name="T81" fmla="*/ 36 h 87"/>
                <a:gd name="T82" fmla="*/ 33 w 71"/>
                <a:gd name="T83" fmla="*/ 32 h 87"/>
                <a:gd name="T84" fmla="*/ 32 w 71"/>
                <a:gd name="T85" fmla="*/ 28 h 87"/>
                <a:gd name="T86" fmla="*/ 29 w 71"/>
                <a:gd name="T87" fmla="*/ 25 h 87"/>
                <a:gd name="T88" fmla="*/ 26 w 71"/>
                <a:gd name="T89" fmla="*/ 23 h 87"/>
                <a:gd name="T90" fmla="*/ 24 w 71"/>
                <a:gd name="T91" fmla="*/ 18 h 87"/>
                <a:gd name="T92" fmla="*/ 21 w 71"/>
                <a:gd name="T93" fmla="*/ 14 h 87"/>
                <a:gd name="T94" fmla="*/ 20 w 71"/>
                <a:gd name="T95" fmla="*/ 9 h 87"/>
                <a:gd name="T96" fmla="*/ 26 w 71"/>
                <a:gd name="T97" fmla="*/ 9 h 87"/>
                <a:gd name="T98" fmla="*/ 28 w 71"/>
                <a:gd name="T99" fmla="*/ 0 h 87"/>
                <a:gd name="T100" fmla="*/ 57 w 71"/>
                <a:gd name="T101" fmla="*/ 0 h 87"/>
                <a:gd name="T102" fmla="*/ 57 w 71"/>
                <a:gd name="T103" fmla="*/ 45 h 87"/>
                <a:gd name="T104" fmla="*/ 67 w 71"/>
                <a:gd name="T105" fmla="*/ 45 h 87"/>
                <a:gd name="T106" fmla="*/ 64 w 71"/>
                <a:gd name="T107" fmla="*/ 51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" h="87">
                  <a:moveTo>
                    <a:pt x="64" y="51"/>
                  </a:moveTo>
                  <a:lnTo>
                    <a:pt x="71" y="51"/>
                  </a:lnTo>
                  <a:lnTo>
                    <a:pt x="71" y="52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62"/>
                  </a:lnTo>
                  <a:lnTo>
                    <a:pt x="57" y="64"/>
                  </a:lnTo>
                  <a:lnTo>
                    <a:pt x="56" y="68"/>
                  </a:lnTo>
                  <a:lnTo>
                    <a:pt x="55" y="72"/>
                  </a:lnTo>
                  <a:lnTo>
                    <a:pt x="51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3" y="84"/>
                  </a:lnTo>
                  <a:lnTo>
                    <a:pt x="40" y="84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36" y="86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0" y="87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18" y="79"/>
                  </a:lnTo>
                  <a:lnTo>
                    <a:pt x="14" y="75"/>
                  </a:lnTo>
                  <a:lnTo>
                    <a:pt x="6" y="67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8" y="41"/>
                  </a:lnTo>
                  <a:lnTo>
                    <a:pt x="13" y="35"/>
                  </a:lnTo>
                  <a:lnTo>
                    <a:pt x="33" y="36"/>
                  </a:lnTo>
                  <a:lnTo>
                    <a:pt x="33" y="32"/>
                  </a:lnTo>
                  <a:lnTo>
                    <a:pt x="32" y="28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18"/>
                  </a:lnTo>
                  <a:lnTo>
                    <a:pt x="21" y="14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67" y="45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359"/>
            <p:cNvSpPr>
              <a:spLocks/>
            </p:cNvSpPr>
            <p:nvPr/>
          </p:nvSpPr>
          <p:spPr bwMode="auto">
            <a:xfrm>
              <a:off x="4144777" y="4473885"/>
              <a:ext cx="86216" cy="172274"/>
            </a:xfrm>
            <a:custGeom>
              <a:avLst/>
              <a:gdLst>
                <a:gd name="T0" fmla="*/ 8 w 52"/>
                <a:gd name="T1" fmla="*/ 2 h 87"/>
                <a:gd name="T2" fmla="*/ 0 w 52"/>
                <a:gd name="T3" fmla="*/ 15 h 87"/>
                <a:gd name="T4" fmla="*/ 1 w 52"/>
                <a:gd name="T5" fmla="*/ 37 h 87"/>
                <a:gd name="T6" fmla="*/ 1 w 52"/>
                <a:gd name="T7" fmla="*/ 38 h 87"/>
                <a:gd name="T8" fmla="*/ 3 w 52"/>
                <a:gd name="T9" fmla="*/ 41 h 87"/>
                <a:gd name="T10" fmla="*/ 5 w 52"/>
                <a:gd name="T11" fmla="*/ 46 h 87"/>
                <a:gd name="T12" fmla="*/ 11 w 52"/>
                <a:gd name="T13" fmla="*/ 50 h 87"/>
                <a:gd name="T14" fmla="*/ 9 w 52"/>
                <a:gd name="T15" fmla="*/ 56 h 87"/>
                <a:gd name="T16" fmla="*/ 9 w 52"/>
                <a:gd name="T17" fmla="*/ 60 h 87"/>
                <a:gd name="T18" fmla="*/ 7 w 52"/>
                <a:gd name="T19" fmla="*/ 65 h 87"/>
                <a:gd name="T20" fmla="*/ 3 w 52"/>
                <a:gd name="T21" fmla="*/ 73 h 87"/>
                <a:gd name="T22" fmla="*/ 0 w 52"/>
                <a:gd name="T23" fmla="*/ 77 h 87"/>
                <a:gd name="T24" fmla="*/ 1 w 52"/>
                <a:gd name="T25" fmla="*/ 80 h 87"/>
                <a:gd name="T26" fmla="*/ 3 w 52"/>
                <a:gd name="T27" fmla="*/ 84 h 87"/>
                <a:gd name="T28" fmla="*/ 5 w 52"/>
                <a:gd name="T29" fmla="*/ 87 h 87"/>
                <a:gd name="T30" fmla="*/ 7 w 52"/>
                <a:gd name="T31" fmla="*/ 87 h 87"/>
                <a:gd name="T32" fmla="*/ 9 w 52"/>
                <a:gd name="T33" fmla="*/ 87 h 87"/>
                <a:gd name="T34" fmla="*/ 12 w 52"/>
                <a:gd name="T35" fmla="*/ 85 h 87"/>
                <a:gd name="T36" fmla="*/ 15 w 52"/>
                <a:gd name="T37" fmla="*/ 83 h 87"/>
                <a:gd name="T38" fmla="*/ 24 w 52"/>
                <a:gd name="T39" fmla="*/ 81 h 87"/>
                <a:gd name="T40" fmla="*/ 31 w 52"/>
                <a:gd name="T41" fmla="*/ 87 h 87"/>
                <a:gd name="T42" fmla="*/ 36 w 52"/>
                <a:gd name="T43" fmla="*/ 80 h 87"/>
                <a:gd name="T44" fmla="*/ 39 w 52"/>
                <a:gd name="T45" fmla="*/ 76 h 87"/>
                <a:gd name="T46" fmla="*/ 42 w 52"/>
                <a:gd name="T47" fmla="*/ 72 h 87"/>
                <a:gd name="T48" fmla="*/ 44 w 52"/>
                <a:gd name="T49" fmla="*/ 53 h 87"/>
                <a:gd name="T50" fmla="*/ 47 w 52"/>
                <a:gd name="T51" fmla="*/ 42 h 87"/>
                <a:gd name="T52" fmla="*/ 51 w 52"/>
                <a:gd name="T53" fmla="*/ 33 h 87"/>
                <a:gd name="T54" fmla="*/ 52 w 52"/>
                <a:gd name="T55" fmla="*/ 30 h 87"/>
                <a:gd name="T56" fmla="*/ 52 w 52"/>
                <a:gd name="T57" fmla="*/ 29 h 87"/>
                <a:gd name="T58" fmla="*/ 51 w 52"/>
                <a:gd name="T59" fmla="*/ 27 h 87"/>
                <a:gd name="T60" fmla="*/ 50 w 52"/>
                <a:gd name="T61" fmla="*/ 26 h 87"/>
                <a:gd name="T62" fmla="*/ 46 w 52"/>
                <a:gd name="T63" fmla="*/ 25 h 87"/>
                <a:gd name="T64" fmla="*/ 43 w 52"/>
                <a:gd name="T65" fmla="*/ 23 h 87"/>
                <a:gd name="T66" fmla="*/ 42 w 52"/>
                <a:gd name="T67" fmla="*/ 22 h 87"/>
                <a:gd name="T68" fmla="*/ 39 w 52"/>
                <a:gd name="T69" fmla="*/ 18 h 87"/>
                <a:gd name="T70" fmla="*/ 38 w 52"/>
                <a:gd name="T71" fmla="*/ 14 h 87"/>
                <a:gd name="T72" fmla="*/ 36 w 52"/>
                <a:gd name="T73" fmla="*/ 10 h 87"/>
                <a:gd name="T74" fmla="*/ 35 w 52"/>
                <a:gd name="T75" fmla="*/ 7 h 87"/>
                <a:gd name="T76" fmla="*/ 34 w 52"/>
                <a:gd name="T77" fmla="*/ 6 h 87"/>
                <a:gd name="T78" fmla="*/ 28 w 52"/>
                <a:gd name="T79" fmla="*/ 3 h 87"/>
                <a:gd name="T80" fmla="*/ 23 w 52"/>
                <a:gd name="T81" fmla="*/ 2 h 87"/>
                <a:gd name="T82" fmla="*/ 20 w 52"/>
                <a:gd name="T83" fmla="*/ 0 h 87"/>
                <a:gd name="T84" fmla="*/ 19 w 52"/>
                <a:gd name="T85" fmla="*/ 0 h 87"/>
                <a:gd name="T86" fmla="*/ 15 w 52"/>
                <a:gd name="T87" fmla="*/ 0 h 87"/>
                <a:gd name="T88" fmla="*/ 11 w 52"/>
                <a:gd name="T89" fmla="*/ 2 h 87"/>
                <a:gd name="T90" fmla="*/ 9 w 52"/>
                <a:gd name="T91" fmla="*/ 2 h 87"/>
                <a:gd name="T92" fmla="*/ 8 w 52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" h="87">
                  <a:moveTo>
                    <a:pt x="8" y="2"/>
                  </a:moveTo>
                  <a:lnTo>
                    <a:pt x="0" y="1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1" y="50"/>
                  </a:lnTo>
                  <a:lnTo>
                    <a:pt x="9" y="56"/>
                  </a:lnTo>
                  <a:lnTo>
                    <a:pt x="9" y="60"/>
                  </a:lnTo>
                  <a:lnTo>
                    <a:pt x="7" y="65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9" y="87"/>
                  </a:lnTo>
                  <a:lnTo>
                    <a:pt x="12" y="85"/>
                  </a:lnTo>
                  <a:lnTo>
                    <a:pt x="15" y="83"/>
                  </a:lnTo>
                  <a:lnTo>
                    <a:pt x="24" y="81"/>
                  </a:lnTo>
                  <a:lnTo>
                    <a:pt x="31" y="87"/>
                  </a:lnTo>
                  <a:lnTo>
                    <a:pt x="36" y="80"/>
                  </a:lnTo>
                  <a:lnTo>
                    <a:pt x="39" y="76"/>
                  </a:lnTo>
                  <a:lnTo>
                    <a:pt x="42" y="72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51" y="33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18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360"/>
            <p:cNvSpPr>
              <a:spLocks/>
            </p:cNvSpPr>
            <p:nvPr/>
          </p:nvSpPr>
          <p:spPr bwMode="auto">
            <a:xfrm>
              <a:off x="3158265" y="4103594"/>
              <a:ext cx="79584" cy="59404"/>
            </a:xfrm>
            <a:custGeom>
              <a:avLst/>
              <a:gdLst>
                <a:gd name="T0" fmla="*/ 1 w 48"/>
                <a:gd name="T1" fmla="*/ 15 h 30"/>
                <a:gd name="T2" fmla="*/ 9 w 48"/>
                <a:gd name="T3" fmla="*/ 26 h 30"/>
                <a:gd name="T4" fmla="*/ 14 w 48"/>
                <a:gd name="T5" fmla="*/ 26 h 30"/>
                <a:gd name="T6" fmla="*/ 20 w 48"/>
                <a:gd name="T7" fmla="*/ 26 h 30"/>
                <a:gd name="T8" fmla="*/ 25 w 48"/>
                <a:gd name="T9" fmla="*/ 25 h 30"/>
                <a:gd name="T10" fmla="*/ 31 w 48"/>
                <a:gd name="T11" fmla="*/ 26 h 30"/>
                <a:gd name="T12" fmla="*/ 36 w 48"/>
                <a:gd name="T13" fmla="*/ 29 h 30"/>
                <a:gd name="T14" fmla="*/ 39 w 48"/>
                <a:gd name="T15" fmla="*/ 30 h 30"/>
                <a:gd name="T16" fmla="*/ 41 w 48"/>
                <a:gd name="T17" fmla="*/ 30 h 30"/>
                <a:gd name="T18" fmla="*/ 43 w 48"/>
                <a:gd name="T19" fmla="*/ 30 h 30"/>
                <a:gd name="T20" fmla="*/ 44 w 48"/>
                <a:gd name="T21" fmla="*/ 30 h 30"/>
                <a:gd name="T22" fmla="*/ 44 w 48"/>
                <a:gd name="T23" fmla="*/ 29 h 30"/>
                <a:gd name="T24" fmla="*/ 45 w 48"/>
                <a:gd name="T25" fmla="*/ 27 h 30"/>
                <a:gd name="T26" fmla="*/ 48 w 48"/>
                <a:gd name="T27" fmla="*/ 27 h 30"/>
                <a:gd name="T28" fmla="*/ 48 w 48"/>
                <a:gd name="T29" fmla="*/ 14 h 30"/>
                <a:gd name="T30" fmla="*/ 47 w 48"/>
                <a:gd name="T31" fmla="*/ 12 h 30"/>
                <a:gd name="T32" fmla="*/ 45 w 48"/>
                <a:gd name="T33" fmla="*/ 11 h 30"/>
                <a:gd name="T34" fmla="*/ 41 w 48"/>
                <a:gd name="T35" fmla="*/ 10 h 30"/>
                <a:gd name="T36" fmla="*/ 37 w 48"/>
                <a:gd name="T37" fmla="*/ 10 h 30"/>
                <a:gd name="T38" fmla="*/ 36 w 48"/>
                <a:gd name="T39" fmla="*/ 8 h 30"/>
                <a:gd name="T40" fmla="*/ 32 w 48"/>
                <a:gd name="T41" fmla="*/ 6 h 30"/>
                <a:gd name="T42" fmla="*/ 28 w 48"/>
                <a:gd name="T43" fmla="*/ 3 h 30"/>
                <a:gd name="T44" fmla="*/ 22 w 48"/>
                <a:gd name="T45" fmla="*/ 2 h 30"/>
                <a:gd name="T46" fmla="*/ 16 w 48"/>
                <a:gd name="T47" fmla="*/ 0 h 30"/>
                <a:gd name="T48" fmla="*/ 12 w 48"/>
                <a:gd name="T49" fmla="*/ 3 h 30"/>
                <a:gd name="T50" fmla="*/ 8 w 48"/>
                <a:gd name="T51" fmla="*/ 6 h 30"/>
                <a:gd name="T52" fmla="*/ 8 w 48"/>
                <a:gd name="T53" fmla="*/ 10 h 30"/>
                <a:gd name="T54" fmla="*/ 8 w 48"/>
                <a:gd name="T55" fmla="*/ 11 h 30"/>
                <a:gd name="T56" fmla="*/ 6 w 48"/>
                <a:gd name="T57" fmla="*/ 11 h 30"/>
                <a:gd name="T58" fmla="*/ 4 w 48"/>
                <a:gd name="T59" fmla="*/ 12 h 30"/>
                <a:gd name="T60" fmla="*/ 1 w 48"/>
                <a:gd name="T61" fmla="*/ 12 h 30"/>
                <a:gd name="T62" fmla="*/ 0 w 48"/>
                <a:gd name="T63" fmla="*/ 12 h 30"/>
                <a:gd name="T64" fmla="*/ 0 w 48"/>
                <a:gd name="T65" fmla="*/ 14 h 30"/>
                <a:gd name="T66" fmla="*/ 1 w 48"/>
                <a:gd name="T67" fmla="*/ 15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30">
                  <a:moveTo>
                    <a:pt x="1" y="15"/>
                  </a:moveTo>
                  <a:lnTo>
                    <a:pt x="9" y="26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361"/>
            <p:cNvSpPr>
              <a:spLocks noEditPoints="1"/>
            </p:cNvSpPr>
            <p:nvPr/>
          </p:nvSpPr>
          <p:spPr bwMode="auto">
            <a:xfrm>
              <a:off x="3090288" y="4656059"/>
              <a:ext cx="472531" cy="271282"/>
            </a:xfrm>
            <a:custGeom>
              <a:avLst/>
              <a:gdLst>
                <a:gd name="T0" fmla="*/ 199 w 286"/>
                <a:gd name="T1" fmla="*/ 114 h 137"/>
                <a:gd name="T2" fmla="*/ 194 w 286"/>
                <a:gd name="T3" fmla="*/ 124 h 137"/>
                <a:gd name="T4" fmla="*/ 199 w 286"/>
                <a:gd name="T5" fmla="*/ 128 h 137"/>
                <a:gd name="T6" fmla="*/ 205 w 286"/>
                <a:gd name="T7" fmla="*/ 128 h 137"/>
                <a:gd name="T8" fmla="*/ 209 w 286"/>
                <a:gd name="T9" fmla="*/ 124 h 137"/>
                <a:gd name="T10" fmla="*/ 212 w 286"/>
                <a:gd name="T11" fmla="*/ 131 h 137"/>
                <a:gd name="T12" fmla="*/ 214 w 286"/>
                <a:gd name="T13" fmla="*/ 136 h 137"/>
                <a:gd name="T14" fmla="*/ 216 w 286"/>
                <a:gd name="T15" fmla="*/ 137 h 137"/>
                <a:gd name="T16" fmla="*/ 218 w 286"/>
                <a:gd name="T17" fmla="*/ 137 h 137"/>
                <a:gd name="T18" fmla="*/ 222 w 286"/>
                <a:gd name="T19" fmla="*/ 136 h 137"/>
                <a:gd name="T20" fmla="*/ 228 w 286"/>
                <a:gd name="T21" fmla="*/ 129 h 137"/>
                <a:gd name="T22" fmla="*/ 233 w 286"/>
                <a:gd name="T23" fmla="*/ 117 h 137"/>
                <a:gd name="T24" fmla="*/ 245 w 286"/>
                <a:gd name="T25" fmla="*/ 101 h 137"/>
                <a:gd name="T26" fmla="*/ 252 w 286"/>
                <a:gd name="T27" fmla="*/ 96 h 137"/>
                <a:gd name="T28" fmla="*/ 271 w 286"/>
                <a:gd name="T29" fmla="*/ 83 h 137"/>
                <a:gd name="T30" fmla="*/ 276 w 286"/>
                <a:gd name="T31" fmla="*/ 77 h 137"/>
                <a:gd name="T32" fmla="*/ 279 w 286"/>
                <a:gd name="T33" fmla="*/ 67 h 137"/>
                <a:gd name="T34" fmla="*/ 282 w 286"/>
                <a:gd name="T35" fmla="*/ 66 h 137"/>
                <a:gd name="T36" fmla="*/ 282 w 286"/>
                <a:gd name="T37" fmla="*/ 54 h 137"/>
                <a:gd name="T38" fmla="*/ 273 w 286"/>
                <a:gd name="T39" fmla="*/ 39 h 137"/>
                <a:gd name="T40" fmla="*/ 275 w 286"/>
                <a:gd name="T41" fmla="*/ 32 h 137"/>
                <a:gd name="T42" fmla="*/ 269 w 286"/>
                <a:gd name="T43" fmla="*/ 28 h 137"/>
                <a:gd name="T44" fmla="*/ 268 w 286"/>
                <a:gd name="T45" fmla="*/ 26 h 137"/>
                <a:gd name="T46" fmla="*/ 265 w 286"/>
                <a:gd name="T47" fmla="*/ 27 h 137"/>
                <a:gd name="T48" fmla="*/ 248 w 286"/>
                <a:gd name="T49" fmla="*/ 26 h 137"/>
                <a:gd name="T50" fmla="*/ 245 w 286"/>
                <a:gd name="T51" fmla="*/ 22 h 137"/>
                <a:gd name="T52" fmla="*/ 241 w 286"/>
                <a:gd name="T53" fmla="*/ 15 h 137"/>
                <a:gd name="T54" fmla="*/ 236 w 286"/>
                <a:gd name="T55" fmla="*/ 11 h 137"/>
                <a:gd name="T56" fmla="*/ 226 w 286"/>
                <a:gd name="T57" fmla="*/ 5 h 137"/>
                <a:gd name="T58" fmla="*/ 224 w 286"/>
                <a:gd name="T59" fmla="*/ 0 h 137"/>
                <a:gd name="T60" fmla="*/ 209 w 286"/>
                <a:gd name="T61" fmla="*/ 16 h 137"/>
                <a:gd name="T62" fmla="*/ 210 w 286"/>
                <a:gd name="T63" fmla="*/ 24 h 137"/>
                <a:gd name="T64" fmla="*/ 203 w 286"/>
                <a:gd name="T65" fmla="*/ 32 h 137"/>
                <a:gd name="T66" fmla="*/ 201 w 286"/>
                <a:gd name="T67" fmla="*/ 40 h 137"/>
                <a:gd name="T68" fmla="*/ 203 w 286"/>
                <a:gd name="T69" fmla="*/ 47 h 137"/>
                <a:gd name="T70" fmla="*/ 202 w 286"/>
                <a:gd name="T71" fmla="*/ 54 h 137"/>
                <a:gd name="T72" fmla="*/ 194 w 286"/>
                <a:gd name="T73" fmla="*/ 59 h 137"/>
                <a:gd name="T74" fmla="*/ 197 w 286"/>
                <a:gd name="T75" fmla="*/ 62 h 137"/>
                <a:gd name="T76" fmla="*/ 197 w 286"/>
                <a:gd name="T77" fmla="*/ 70 h 137"/>
                <a:gd name="T78" fmla="*/ 195 w 286"/>
                <a:gd name="T79" fmla="*/ 74 h 137"/>
                <a:gd name="T80" fmla="*/ 195 w 286"/>
                <a:gd name="T81" fmla="*/ 79 h 137"/>
                <a:gd name="T82" fmla="*/ 198 w 286"/>
                <a:gd name="T83" fmla="*/ 79 h 137"/>
                <a:gd name="T84" fmla="*/ 195 w 286"/>
                <a:gd name="T85" fmla="*/ 89 h 137"/>
                <a:gd name="T86" fmla="*/ 197 w 286"/>
                <a:gd name="T87" fmla="*/ 92 h 137"/>
                <a:gd name="T88" fmla="*/ 205 w 286"/>
                <a:gd name="T89" fmla="*/ 94 h 137"/>
                <a:gd name="T90" fmla="*/ 206 w 286"/>
                <a:gd name="T91" fmla="*/ 97 h 137"/>
                <a:gd name="T92" fmla="*/ 206 w 286"/>
                <a:gd name="T93" fmla="*/ 101 h 137"/>
                <a:gd name="T94" fmla="*/ 198 w 286"/>
                <a:gd name="T95" fmla="*/ 110 h 137"/>
                <a:gd name="T96" fmla="*/ 212 w 286"/>
                <a:gd name="T97" fmla="*/ 96 h 137"/>
                <a:gd name="T98" fmla="*/ 208 w 286"/>
                <a:gd name="T99" fmla="*/ 96 h 137"/>
                <a:gd name="T100" fmla="*/ 209 w 286"/>
                <a:gd name="T101" fmla="*/ 92 h 137"/>
                <a:gd name="T102" fmla="*/ 2 w 286"/>
                <a:gd name="T103" fmla="*/ 28 h 137"/>
                <a:gd name="T104" fmla="*/ 3 w 286"/>
                <a:gd name="T105" fmla="*/ 47 h 137"/>
                <a:gd name="T106" fmla="*/ 3 w 286"/>
                <a:gd name="T107" fmla="*/ 50 h 137"/>
                <a:gd name="T108" fmla="*/ 0 w 286"/>
                <a:gd name="T109" fmla="*/ 50 h 137"/>
                <a:gd name="T110" fmla="*/ 4 w 286"/>
                <a:gd name="T111" fmla="*/ 54 h 137"/>
                <a:gd name="T112" fmla="*/ 10 w 286"/>
                <a:gd name="T113" fmla="*/ 47 h 137"/>
                <a:gd name="T114" fmla="*/ 10 w 286"/>
                <a:gd name="T115" fmla="*/ 42 h 137"/>
                <a:gd name="T116" fmla="*/ 6 w 286"/>
                <a:gd name="T117" fmla="*/ 36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137">
                  <a:moveTo>
                    <a:pt x="202" y="110"/>
                  </a:moveTo>
                  <a:lnTo>
                    <a:pt x="203" y="114"/>
                  </a:lnTo>
                  <a:lnTo>
                    <a:pt x="206" y="118"/>
                  </a:lnTo>
                  <a:lnTo>
                    <a:pt x="198" y="124"/>
                  </a:lnTo>
                  <a:lnTo>
                    <a:pt x="201" y="127"/>
                  </a:lnTo>
                  <a:lnTo>
                    <a:pt x="203" y="128"/>
                  </a:lnTo>
                  <a:lnTo>
                    <a:pt x="206" y="129"/>
                  </a:lnTo>
                  <a:lnTo>
                    <a:pt x="209" y="128"/>
                  </a:lnTo>
                  <a:lnTo>
                    <a:pt x="210" y="127"/>
                  </a:lnTo>
                  <a:lnTo>
                    <a:pt x="213" y="124"/>
                  </a:lnTo>
                  <a:lnTo>
                    <a:pt x="214" y="127"/>
                  </a:lnTo>
                  <a:lnTo>
                    <a:pt x="216" y="131"/>
                  </a:lnTo>
                  <a:lnTo>
                    <a:pt x="217" y="135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6" y="136"/>
                  </a:lnTo>
                  <a:lnTo>
                    <a:pt x="229" y="133"/>
                  </a:lnTo>
                  <a:lnTo>
                    <a:pt x="232" y="129"/>
                  </a:lnTo>
                  <a:lnTo>
                    <a:pt x="234" y="122"/>
                  </a:lnTo>
                  <a:lnTo>
                    <a:pt x="237" y="117"/>
                  </a:lnTo>
                  <a:lnTo>
                    <a:pt x="242" y="110"/>
                  </a:lnTo>
                  <a:lnTo>
                    <a:pt x="249" y="101"/>
                  </a:lnTo>
                  <a:lnTo>
                    <a:pt x="252" y="98"/>
                  </a:lnTo>
                  <a:lnTo>
                    <a:pt x="256" y="96"/>
                  </a:lnTo>
                  <a:lnTo>
                    <a:pt x="271" y="86"/>
                  </a:lnTo>
                  <a:lnTo>
                    <a:pt x="275" y="83"/>
                  </a:lnTo>
                  <a:lnTo>
                    <a:pt x="277" y="79"/>
                  </a:lnTo>
                  <a:lnTo>
                    <a:pt x="280" y="77"/>
                  </a:lnTo>
                  <a:lnTo>
                    <a:pt x="282" y="73"/>
                  </a:lnTo>
                  <a:lnTo>
                    <a:pt x="283" y="67"/>
                  </a:lnTo>
                  <a:lnTo>
                    <a:pt x="283" y="66"/>
                  </a:lnTo>
                  <a:lnTo>
                    <a:pt x="286" y="66"/>
                  </a:lnTo>
                  <a:lnTo>
                    <a:pt x="286" y="62"/>
                  </a:lnTo>
                  <a:lnTo>
                    <a:pt x="286" y="54"/>
                  </a:lnTo>
                  <a:lnTo>
                    <a:pt x="283" y="43"/>
                  </a:lnTo>
                  <a:lnTo>
                    <a:pt x="277" y="39"/>
                  </a:lnTo>
                  <a:lnTo>
                    <a:pt x="284" y="34"/>
                  </a:lnTo>
                  <a:lnTo>
                    <a:pt x="279" y="32"/>
                  </a:lnTo>
                  <a:lnTo>
                    <a:pt x="275" y="30"/>
                  </a:lnTo>
                  <a:lnTo>
                    <a:pt x="273" y="28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69" y="27"/>
                  </a:lnTo>
                  <a:lnTo>
                    <a:pt x="268" y="28"/>
                  </a:lnTo>
                  <a:lnTo>
                    <a:pt x="252" y="26"/>
                  </a:lnTo>
                  <a:lnTo>
                    <a:pt x="251" y="23"/>
                  </a:lnTo>
                  <a:lnTo>
                    <a:pt x="249" y="22"/>
                  </a:lnTo>
                  <a:lnTo>
                    <a:pt x="248" y="19"/>
                  </a:lnTo>
                  <a:lnTo>
                    <a:pt x="245" y="15"/>
                  </a:lnTo>
                  <a:lnTo>
                    <a:pt x="244" y="12"/>
                  </a:lnTo>
                  <a:lnTo>
                    <a:pt x="240" y="11"/>
                  </a:lnTo>
                  <a:lnTo>
                    <a:pt x="233" y="8"/>
                  </a:lnTo>
                  <a:lnTo>
                    <a:pt x="230" y="5"/>
                  </a:lnTo>
                  <a:lnTo>
                    <a:pt x="229" y="3"/>
                  </a:lnTo>
                  <a:lnTo>
                    <a:pt x="228" y="0"/>
                  </a:lnTo>
                  <a:lnTo>
                    <a:pt x="210" y="12"/>
                  </a:lnTo>
                  <a:lnTo>
                    <a:pt x="213" y="16"/>
                  </a:lnTo>
                  <a:lnTo>
                    <a:pt x="214" y="20"/>
                  </a:lnTo>
                  <a:lnTo>
                    <a:pt x="214" y="24"/>
                  </a:lnTo>
                  <a:lnTo>
                    <a:pt x="212" y="27"/>
                  </a:lnTo>
                  <a:lnTo>
                    <a:pt x="207" y="32"/>
                  </a:lnTo>
                  <a:lnTo>
                    <a:pt x="205" y="36"/>
                  </a:lnTo>
                  <a:lnTo>
                    <a:pt x="205" y="40"/>
                  </a:lnTo>
                  <a:lnTo>
                    <a:pt x="206" y="44"/>
                  </a:lnTo>
                  <a:lnTo>
                    <a:pt x="207" y="47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198" y="59"/>
                  </a:lnTo>
                  <a:lnTo>
                    <a:pt x="199" y="62"/>
                  </a:lnTo>
                  <a:lnTo>
                    <a:pt x="201" y="62"/>
                  </a:lnTo>
                  <a:lnTo>
                    <a:pt x="202" y="62"/>
                  </a:lnTo>
                  <a:lnTo>
                    <a:pt x="201" y="70"/>
                  </a:lnTo>
                  <a:lnTo>
                    <a:pt x="199" y="70"/>
                  </a:lnTo>
                  <a:lnTo>
                    <a:pt x="199" y="74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2" y="79"/>
                  </a:lnTo>
                  <a:lnTo>
                    <a:pt x="201" y="85"/>
                  </a:lnTo>
                  <a:lnTo>
                    <a:pt x="199" y="89"/>
                  </a:lnTo>
                  <a:lnTo>
                    <a:pt x="198" y="90"/>
                  </a:lnTo>
                  <a:lnTo>
                    <a:pt x="201" y="92"/>
                  </a:lnTo>
                  <a:lnTo>
                    <a:pt x="205" y="93"/>
                  </a:lnTo>
                  <a:lnTo>
                    <a:pt x="209" y="94"/>
                  </a:lnTo>
                  <a:lnTo>
                    <a:pt x="210" y="96"/>
                  </a:lnTo>
                  <a:lnTo>
                    <a:pt x="210" y="97"/>
                  </a:lnTo>
                  <a:lnTo>
                    <a:pt x="210" y="98"/>
                  </a:lnTo>
                  <a:lnTo>
                    <a:pt x="210" y="101"/>
                  </a:lnTo>
                  <a:lnTo>
                    <a:pt x="210" y="104"/>
                  </a:lnTo>
                  <a:lnTo>
                    <a:pt x="202" y="110"/>
                  </a:lnTo>
                  <a:close/>
                  <a:moveTo>
                    <a:pt x="216" y="90"/>
                  </a:moveTo>
                  <a:lnTo>
                    <a:pt x="216" y="96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3" y="92"/>
                  </a:lnTo>
                  <a:lnTo>
                    <a:pt x="216" y="90"/>
                  </a:lnTo>
                  <a:close/>
                  <a:moveTo>
                    <a:pt x="2" y="28"/>
                  </a:moveTo>
                  <a:lnTo>
                    <a:pt x="4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6" y="3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362"/>
            <p:cNvSpPr>
              <a:spLocks/>
            </p:cNvSpPr>
            <p:nvPr/>
          </p:nvSpPr>
          <p:spPr bwMode="auto">
            <a:xfrm>
              <a:off x="3667272" y="3891717"/>
              <a:ext cx="99480" cy="81186"/>
            </a:xfrm>
            <a:custGeom>
              <a:avLst/>
              <a:gdLst>
                <a:gd name="T0" fmla="*/ 1 w 60"/>
                <a:gd name="T1" fmla="*/ 1 h 41"/>
                <a:gd name="T2" fmla="*/ 3 w 60"/>
                <a:gd name="T3" fmla="*/ 13 h 41"/>
                <a:gd name="T4" fmla="*/ 1 w 60"/>
                <a:gd name="T5" fmla="*/ 18 h 41"/>
                <a:gd name="T6" fmla="*/ 0 w 60"/>
                <a:gd name="T7" fmla="*/ 21 h 41"/>
                <a:gd name="T8" fmla="*/ 1 w 60"/>
                <a:gd name="T9" fmla="*/ 23 h 41"/>
                <a:gd name="T10" fmla="*/ 3 w 60"/>
                <a:gd name="T11" fmla="*/ 25 h 41"/>
                <a:gd name="T12" fmla="*/ 4 w 60"/>
                <a:gd name="T13" fmla="*/ 27 h 41"/>
                <a:gd name="T14" fmla="*/ 5 w 60"/>
                <a:gd name="T15" fmla="*/ 35 h 41"/>
                <a:gd name="T16" fmla="*/ 7 w 60"/>
                <a:gd name="T17" fmla="*/ 35 h 41"/>
                <a:gd name="T18" fmla="*/ 8 w 60"/>
                <a:gd name="T19" fmla="*/ 37 h 41"/>
                <a:gd name="T20" fmla="*/ 8 w 60"/>
                <a:gd name="T21" fmla="*/ 39 h 41"/>
                <a:gd name="T22" fmla="*/ 8 w 60"/>
                <a:gd name="T23" fmla="*/ 40 h 41"/>
                <a:gd name="T24" fmla="*/ 12 w 60"/>
                <a:gd name="T25" fmla="*/ 41 h 41"/>
                <a:gd name="T26" fmla="*/ 12 w 60"/>
                <a:gd name="T27" fmla="*/ 40 h 41"/>
                <a:gd name="T28" fmla="*/ 13 w 60"/>
                <a:gd name="T29" fmla="*/ 39 h 41"/>
                <a:gd name="T30" fmla="*/ 16 w 60"/>
                <a:gd name="T31" fmla="*/ 37 h 41"/>
                <a:gd name="T32" fmla="*/ 15 w 60"/>
                <a:gd name="T33" fmla="*/ 32 h 41"/>
                <a:gd name="T34" fmla="*/ 13 w 60"/>
                <a:gd name="T35" fmla="*/ 29 h 41"/>
                <a:gd name="T36" fmla="*/ 13 w 60"/>
                <a:gd name="T37" fmla="*/ 27 h 41"/>
                <a:gd name="T38" fmla="*/ 19 w 60"/>
                <a:gd name="T39" fmla="*/ 29 h 41"/>
                <a:gd name="T40" fmla="*/ 24 w 60"/>
                <a:gd name="T41" fmla="*/ 32 h 41"/>
                <a:gd name="T42" fmla="*/ 27 w 60"/>
                <a:gd name="T43" fmla="*/ 33 h 41"/>
                <a:gd name="T44" fmla="*/ 29 w 60"/>
                <a:gd name="T45" fmla="*/ 33 h 41"/>
                <a:gd name="T46" fmla="*/ 32 w 60"/>
                <a:gd name="T47" fmla="*/ 35 h 41"/>
                <a:gd name="T48" fmla="*/ 35 w 60"/>
                <a:gd name="T49" fmla="*/ 31 h 41"/>
                <a:gd name="T50" fmla="*/ 38 w 60"/>
                <a:gd name="T51" fmla="*/ 27 h 41"/>
                <a:gd name="T52" fmla="*/ 52 w 60"/>
                <a:gd name="T53" fmla="*/ 27 h 41"/>
                <a:gd name="T54" fmla="*/ 55 w 60"/>
                <a:gd name="T55" fmla="*/ 28 h 41"/>
                <a:gd name="T56" fmla="*/ 60 w 60"/>
                <a:gd name="T57" fmla="*/ 29 h 41"/>
                <a:gd name="T58" fmla="*/ 59 w 60"/>
                <a:gd name="T59" fmla="*/ 24 h 41"/>
                <a:gd name="T60" fmla="*/ 58 w 60"/>
                <a:gd name="T61" fmla="*/ 20 h 41"/>
                <a:gd name="T62" fmla="*/ 56 w 60"/>
                <a:gd name="T63" fmla="*/ 18 h 41"/>
                <a:gd name="T64" fmla="*/ 56 w 60"/>
                <a:gd name="T65" fmla="*/ 16 h 41"/>
                <a:gd name="T66" fmla="*/ 52 w 60"/>
                <a:gd name="T67" fmla="*/ 13 h 41"/>
                <a:gd name="T68" fmla="*/ 51 w 60"/>
                <a:gd name="T69" fmla="*/ 13 h 41"/>
                <a:gd name="T70" fmla="*/ 48 w 60"/>
                <a:gd name="T71" fmla="*/ 14 h 41"/>
                <a:gd name="T72" fmla="*/ 44 w 60"/>
                <a:gd name="T73" fmla="*/ 14 h 41"/>
                <a:gd name="T74" fmla="*/ 40 w 60"/>
                <a:gd name="T75" fmla="*/ 13 h 41"/>
                <a:gd name="T76" fmla="*/ 35 w 60"/>
                <a:gd name="T77" fmla="*/ 10 h 41"/>
                <a:gd name="T78" fmla="*/ 31 w 60"/>
                <a:gd name="T79" fmla="*/ 6 h 41"/>
                <a:gd name="T80" fmla="*/ 27 w 60"/>
                <a:gd name="T81" fmla="*/ 2 h 41"/>
                <a:gd name="T82" fmla="*/ 24 w 60"/>
                <a:gd name="T83" fmla="*/ 1 h 41"/>
                <a:gd name="T84" fmla="*/ 21 w 60"/>
                <a:gd name="T85" fmla="*/ 1 h 41"/>
                <a:gd name="T86" fmla="*/ 11 w 60"/>
                <a:gd name="T87" fmla="*/ 0 h 41"/>
                <a:gd name="T88" fmla="*/ 1 w 60"/>
                <a:gd name="T89" fmla="*/ 1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41">
                  <a:moveTo>
                    <a:pt x="1" y="1"/>
                  </a:moveTo>
                  <a:lnTo>
                    <a:pt x="3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9" y="29"/>
                  </a:lnTo>
                  <a:lnTo>
                    <a:pt x="24" y="32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5"/>
                  </a:lnTo>
                  <a:lnTo>
                    <a:pt x="35" y="31"/>
                  </a:lnTo>
                  <a:lnTo>
                    <a:pt x="38" y="27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60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363"/>
            <p:cNvSpPr>
              <a:spLocks noEditPoints="1"/>
            </p:cNvSpPr>
            <p:nvPr/>
          </p:nvSpPr>
          <p:spPr bwMode="auto">
            <a:xfrm>
              <a:off x="3317434" y="3745185"/>
              <a:ext cx="278544" cy="148512"/>
            </a:xfrm>
            <a:custGeom>
              <a:avLst/>
              <a:gdLst>
                <a:gd name="T0" fmla="*/ 27 w 169"/>
                <a:gd name="T1" fmla="*/ 26 h 75"/>
                <a:gd name="T2" fmla="*/ 30 w 169"/>
                <a:gd name="T3" fmla="*/ 33 h 75"/>
                <a:gd name="T4" fmla="*/ 25 w 169"/>
                <a:gd name="T5" fmla="*/ 37 h 75"/>
                <a:gd name="T6" fmla="*/ 30 w 169"/>
                <a:gd name="T7" fmla="*/ 33 h 75"/>
                <a:gd name="T8" fmla="*/ 33 w 169"/>
                <a:gd name="T9" fmla="*/ 31 h 75"/>
                <a:gd name="T10" fmla="*/ 33 w 169"/>
                <a:gd name="T11" fmla="*/ 28 h 75"/>
                <a:gd name="T12" fmla="*/ 34 w 169"/>
                <a:gd name="T13" fmla="*/ 25 h 75"/>
                <a:gd name="T14" fmla="*/ 27 w 169"/>
                <a:gd name="T15" fmla="*/ 22 h 75"/>
                <a:gd name="T16" fmla="*/ 25 w 169"/>
                <a:gd name="T17" fmla="*/ 1 h 75"/>
                <a:gd name="T18" fmla="*/ 17 w 169"/>
                <a:gd name="T19" fmla="*/ 4 h 75"/>
                <a:gd name="T20" fmla="*/ 10 w 169"/>
                <a:gd name="T21" fmla="*/ 12 h 75"/>
                <a:gd name="T22" fmla="*/ 0 w 169"/>
                <a:gd name="T23" fmla="*/ 28 h 75"/>
                <a:gd name="T24" fmla="*/ 7 w 169"/>
                <a:gd name="T25" fmla="*/ 26 h 75"/>
                <a:gd name="T26" fmla="*/ 14 w 169"/>
                <a:gd name="T27" fmla="*/ 25 h 75"/>
                <a:gd name="T28" fmla="*/ 19 w 169"/>
                <a:gd name="T29" fmla="*/ 17 h 75"/>
                <a:gd name="T30" fmla="*/ 30 w 169"/>
                <a:gd name="T31" fmla="*/ 8 h 75"/>
                <a:gd name="T32" fmla="*/ 37 w 169"/>
                <a:gd name="T33" fmla="*/ 8 h 75"/>
                <a:gd name="T34" fmla="*/ 45 w 169"/>
                <a:gd name="T35" fmla="*/ 10 h 75"/>
                <a:gd name="T36" fmla="*/ 49 w 169"/>
                <a:gd name="T37" fmla="*/ 16 h 75"/>
                <a:gd name="T38" fmla="*/ 56 w 169"/>
                <a:gd name="T39" fmla="*/ 17 h 75"/>
                <a:gd name="T40" fmla="*/ 61 w 169"/>
                <a:gd name="T41" fmla="*/ 17 h 75"/>
                <a:gd name="T42" fmla="*/ 65 w 169"/>
                <a:gd name="T43" fmla="*/ 22 h 75"/>
                <a:gd name="T44" fmla="*/ 69 w 169"/>
                <a:gd name="T45" fmla="*/ 22 h 75"/>
                <a:gd name="T46" fmla="*/ 76 w 169"/>
                <a:gd name="T47" fmla="*/ 29 h 75"/>
                <a:gd name="T48" fmla="*/ 80 w 169"/>
                <a:gd name="T49" fmla="*/ 35 h 75"/>
                <a:gd name="T50" fmla="*/ 84 w 169"/>
                <a:gd name="T51" fmla="*/ 36 h 75"/>
                <a:gd name="T52" fmla="*/ 92 w 169"/>
                <a:gd name="T53" fmla="*/ 35 h 75"/>
                <a:gd name="T54" fmla="*/ 95 w 169"/>
                <a:gd name="T55" fmla="*/ 36 h 75"/>
                <a:gd name="T56" fmla="*/ 96 w 169"/>
                <a:gd name="T57" fmla="*/ 40 h 75"/>
                <a:gd name="T58" fmla="*/ 97 w 169"/>
                <a:gd name="T59" fmla="*/ 47 h 75"/>
                <a:gd name="T60" fmla="*/ 101 w 169"/>
                <a:gd name="T61" fmla="*/ 51 h 75"/>
                <a:gd name="T62" fmla="*/ 112 w 169"/>
                <a:gd name="T63" fmla="*/ 56 h 75"/>
                <a:gd name="T64" fmla="*/ 111 w 169"/>
                <a:gd name="T65" fmla="*/ 75 h 75"/>
                <a:gd name="T66" fmla="*/ 165 w 169"/>
                <a:gd name="T67" fmla="*/ 67 h 75"/>
                <a:gd name="T68" fmla="*/ 153 w 169"/>
                <a:gd name="T69" fmla="*/ 57 h 75"/>
                <a:gd name="T70" fmla="*/ 145 w 169"/>
                <a:gd name="T71" fmla="*/ 56 h 75"/>
                <a:gd name="T72" fmla="*/ 138 w 169"/>
                <a:gd name="T73" fmla="*/ 43 h 75"/>
                <a:gd name="T74" fmla="*/ 126 w 169"/>
                <a:gd name="T75" fmla="*/ 44 h 75"/>
                <a:gd name="T76" fmla="*/ 126 w 169"/>
                <a:gd name="T77" fmla="*/ 39 h 75"/>
                <a:gd name="T78" fmla="*/ 124 w 169"/>
                <a:gd name="T79" fmla="*/ 36 h 75"/>
                <a:gd name="T80" fmla="*/ 110 w 169"/>
                <a:gd name="T81" fmla="*/ 26 h 75"/>
                <a:gd name="T82" fmla="*/ 93 w 169"/>
                <a:gd name="T83" fmla="*/ 20 h 75"/>
                <a:gd name="T84" fmla="*/ 89 w 169"/>
                <a:gd name="T85" fmla="*/ 21 h 75"/>
                <a:gd name="T86" fmla="*/ 85 w 169"/>
                <a:gd name="T87" fmla="*/ 20 h 75"/>
                <a:gd name="T88" fmla="*/ 84 w 169"/>
                <a:gd name="T89" fmla="*/ 17 h 75"/>
                <a:gd name="T90" fmla="*/ 84 w 169"/>
                <a:gd name="T91" fmla="*/ 10 h 75"/>
                <a:gd name="T92" fmla="*/ 70 w 169"/>
                <a:gd name="T93" fmla="*/ 5 h 75"/>
                <a:gd name="T94" fmla="*/ 27 w 169"/>
                <a:gd name="T95" fmla="*/ 0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" h="75">
                  <a:moveTo>
                    <a:pt x="27" y="22"/>
                  </a:moveTo>
                  <a:lnTo>
                    <a:pt x="27" y="26"/>
                  </a:lnTo>
                  <a:lnTo>
                    <a:pt x="27" y="28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0" y="24"/>
                  </a:lnTo>
                  <a:lnTo>
                    <a:pt x="27" y="22"/>
                  </a:lnTo>
                  <a:close/>
                  <a:moveTo>
                    <a:pt x="27" y="0"/>
                  </a:moveTo>
                  <a:lnTo>
                    <a:pt x="25" y="1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5" y="20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45" y="10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2"/>
                  </a:lnTo>
                  <a:lnTo>
                    <a:pt x="70" y="22"/>
                  </a:lnTo>
                  <a:lnTo>
                    <a:pt x="76" y="29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1" y="36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9" y="44"/>
                  </a:lnTo>
                  <a:lnTo>
                    <a:pt x="101" y="47"/>
                  </a:lnTo>
                  <a:lnTo>
                    <a:pt x="103" y="49"/>
                  </a:lnTo>
                  <a:lnTo>
                    <a:pt x="105" y="51"/>
                  </a:lnTo>
                  <a:lnTo>
                    <a:pt x="110" y="53"/>
                  </a:lnTo>
                  <a:lnTo>
                    <a:pt x="116" y="56"/>
                  </a:lnTo>
                  <a:lnTo>
                    <a:pt x="123" y="59"/>
                  </a:lnTo>
                  <a:lnTo>
                    <a:pt x="115" y="75"/>
                  </a:lnTo>
                  <a:lnTo>
                    <a:pt x="142" y="71"/>
                  </a:lnTo>
                  <a:lnTo>
                    <a:pt x="169" y="67"/>
                  </a:lnTo>
                  <a:lnTo>
                    <a:pt x="166" y="56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49" y="56"/>
                  </a:lnTo>
                  <a:lnTo>
                    <a:pt x="146" y="44"/>
                  </a:lnTo>
                  <a:lnTo>
                    <a:pt x="142" y="43"/>
                  </a:lnTo>
                  <a:lnTo>
                    <a:pt x="138" y="43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28" y="36"/>
                  </a:lnTo>
                  <a:lnTo>
                    <a:pt x="122" y="31"/>
                  </a:lnTo>
                  <a:lnTo>
                    <a:pt x="114" y="26"/>
                  </a:lnTo>
                  <a:lnTo>
                    <a:pt x="105" y="22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7" y="17"/>
                  </a:lnTo>
                  <a:lnTo>
                    <a:pt x="85" y="13"/>
                  </a:lnTo>
                  <a:lnTo>
                    <a:pt x="84" y="10"/>
                  </a:lnTo>
                  <a:lnTo>
                    <a:pt x="81" y="8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64"/>
            <p:cNvSpPr>
              <a:spLocks/>
            </p:cNvSpPr>
            <p:nvPr/>
          </p:nvSpPr>
          <p:spPr bwMode="auto">
            <a:xfrm>
              <a:off x="3280958" y="4234287"/>
              <a:ext cx="91190" cy="134651"/>
            </a:xfrm>
            <a:custGeom>
              <a:avLst/>
              <a:gdLst>
                <a:gd name="T0" fmla="*/ 5 w 56"/>
                <a:gd name="T1" fmla="*/ 0 h 68"/>
                <a:gd name="T2" fmla="*/ 2 w 56"/>
                <a:gd name="T3" fmla="*/ 0 h 68"/>
                <a:gd name="T4" fmla="*/ 1 w 56"/>
                <a:gd name="T5" fmla="*/ 0 h 68"/>
                <a:gd name="T6" fmla="*/ 0 w 56"/>
                <a:gd name="T7" fmla="*/ 0 h 68"/>
                <a:gd name="T8" fmla="*/ 2 w 56"/>
                <a:gd name="T9" fmla="*/ 4 h 68"/>
                <a:gd name="T10" fmla="*/ 4 w 56"/>
                <a:gd name="T11" fmla="*/ 8 h 68"/>
                <a:gd name="T12" fmla="*/ 4 w 56"/>
                <a:gd name="T13" fmla="*/ 12 h 68"/>
                <a:gd name="T14" fmla="*/ 4 w 56"/>
                <a:gd name="T15" fmla="*/ 16 h 68"/>
                <a:gd name="T16" fmla="*/ 2 w 56"/>
                <a:gd name="T17" fmla="*/ 25 h 68"/>
                <a:gd name="T18" fmla="*/ 0 w 56"/>
                <a:gd name="T19" fmla="*/ 31 h 68"/>
                <a:gd name="T20" fmla="*/ 2 w 56"/>
                <a:gd name="T21" fmla="*/ 34 h 68"/>
                <a:gd name="T22" fmla="*/ 5 w 56"/>
                <a:gd name="T23" fmla="*/ 37 h 68"/>
                <a:gd name="T24" fmla="*/ 6 w 56"/>
                <a:gd name="T25" fmla="*/ 38 h 68"/>
                <a:gd name="T26" fmla="*/ 8 w 56"/>
                <a:gd name="T27" fmla="*/ 39 h 68"/>
                <a:gd name="T28" fmla="*/ 16 w 56"/>
                <a:gd name="T29" fmla="*/ 37 h 68"/>
                <a:gd name="T30" fmla="*/ 16 w 56"/>
                <a:gd name="T31" fmla="*/ 31 h 68"/>
                <a:gd name="T32" fmla="*/ 18 w 56"/>
                <a:gd name="T33" fmla="*/ 29 h 68"/>
                <a:gd name="T34" fmla="*/ 22 w 56"/>
                <a:gd name="T35" fmla="*/ 35 h 68"/>
                <a:gd name="T36" fmla="*/ 27 w 56"/>
                <a:gd name="T37" fmla="*/ 39 h 68"/>
                <a:gd name="T38" fmla="*/ 28 w 56"/>
                <a:gd name="T39" fmla="*/ 43 h 68"/>
                <a:gd name="T40" fmla="*/ 35 w 56"/>
                <a:gd name="T41" fmla="*/ 47 h 68"/>
                <a:gd name="T42" fmla="*/ 33 w 56"/>
                <a:gd name="T43" fmla="*/ 55 h 68"/>
                <a:gd name="T44" fmla="*/ 35 w 56"/>
                <a:gd name="T45" fmla="*/ 60 h 68"/>
                <a:gd name="T46" fmla="*/ 35 w 56"/>
                <a:gd name="T47" fmla="*/ 65 h 68"/>
                <a:gd name="T48" fmla="*/ 36 w 56"/>
                <a:gd name="T49" fmla="*/ 66 h 68"/>
                <a:gd name="T50" fmla="*/ 37 w 56"/>
                <a:gd name="T51" fmla="*/ 65 h 68"/>
                <a:gd name="T52" fmla="*/ 37 w 56"/>
                <a:gd name="T53" fmla="*/ 64 h 68"/>
                <a:gd name="T54" fmla="*/ 37 w 56"/>
                <a:gd name="T55" fmla="*/ 58 h 68"/>
                <a:gd name="T56" fmla="*/ 43 w 56"/>
                <a:gd name="T57" fmla="*/ 58 h 68"/>
                <a:gd name="T58" fmla="*/ 45 w 56"/>
                <a:gd name="T59" fmla="*/ 68 h 68"/>
                <a:gd name="T60" fmla="*/ 47 w 56"/>
                <a:gd name="T61" fmla="*/ 60 h 68"/>
                <a:gd name="T62" fmla="*/ 47 w 56"/>
                <a:gd name="T63" fmla="*/ 58 h 68"/>
                <a:gd name="T64" fmla="*/ 47 w 56"/>
                <a:gd name="T65" fmla="*/ 57 h 68"/>
                <a:gd name="T66" fmla="*/ 45 w 56"/>
                <a:gd name="T67" fmla="*/ 54 h 68"/>
                <a:gd name="T68" fmla="*/ 43 w 56"/>
                <a:gd name="T69" fmla="*/ 51 h 68"/>
                <a:gd name="T70" fmla="*/ 43 w 56"/>
                <a:gd name="T71" fmla="*/ 50 h 68"/>
                <a:gd name="T72" fmla="*/ 44 w 56"/>
                <a:gd name="T73" fmla="*/ 47 h 68"/>
                <a:gd name="T74" fmla="*/ 44 w 56"/>
                <a:gd name="T75" fmla="*/ 45 h 68"/>
                <a:gd name="T76" fmla="*/ 45 w 56"/>
                <a:gd name="T77" fmla="*/ 42 h 68"/>
                <a:gd name="T78" fmla="*/ 44 w 56"/>
                <a:gd name="T79" fmla="*/ 39 h 68"/>
                <a:gd name="T80" fmla="*/ 48 w 56"/>
                <a:gd name="T81" fmla="*/ 41 h 68"/>
                <a:gd name="T82" fmla="*/ 52 w 56"/>
                <a:gd name="T83" fmla="*/ 39 h 68"/>
                <a:gd name="T84" fmla="*/ 48 w 56"/>
                <a:gd name="T85" fmla="*/ 29 h 68"/>
                <a:gd name="T86" fmla="*/ 40 w 56"/>
                <a:gd name="T87" fmla="*/ 19 h 68"/>
                <a:gd name="T88" fmla="*/ 35 w 56"/>
                <a:gd name="T89" fmla="*/ 15 h 68"/>
                <a:gd name="T90" fmla="*/ 32 w 56"/>
                <a:gd name="T91" fmla="*/ 10 h 68"/>
                <a:gd name="T92" fmla="*/ 28 w 56"/>
                <a:gd name="T93" fmla="*/ 10 h 68"/>
                <a:gd name="T94" fmla="*/ 28 w 56"/>
                <a:gd name="T95" fmla="*/ 10 h 68"/>
                <a:gd name="T96" fmla="*/ 28 w 56"/>
                <a:gd name="T97" fmla="*/ 7 h 68"/>
                <a:gd name="T98" fmla="*/ 27 w 56"/>
                <a:gd name="T99" fmla="*/ 6 h 68"/>
                <a:gd name="T100" fmla="*/ 24 w 56"/>
                <a:gd name="T101" fmla="*/ 6 h 68"/>
                <a:gd name="T102" fmla="*/ 22 w 56"/>
                <a:gd name="T103" fmla="*/ 6 h 68"/>
                <a:gd name="T104" fmla="*/ 20 w 56"/>
                <a:gd name="T105" fmla="*/ 6 h 68"/>
                <a:gd name="T106" fmla="*/ 21 w 56"/>
                <a:gd name="T107" fmla="*/ 8 h 68"/>
                <a:gd name="T108" fmla="*/ 16 w 56"/>
                <a:gd name="T109" fmla="*/ 7 h 68"/>
                <a:gd name="T110" fmla="*/ 12 w 56"/>
                <a:gd name="T111" fmla="*/ 6 h 68"/>
                <a:gd name="T112" fmla="*/ 8 w 56"/>
                <a:gd name="T113" fmla="*/ 6 h 68"/>
                <a:gd name="T114" fmla="*/ 5 w 56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" h="68">
                  <a:moveTo>
                    <a:pt x="5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8" y="39"/>
                  </a:lnTo>
                  <a:lnTo>
                    <a:pt x="16" y="37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35"/>
                  </a:lnTo>
                  <a:lnTo>
                    <a:pt x="27" y="39"/>
                  </a:lnTo>
                  <a:lnTo>
                    <a:pt x="32" y="43"/>
                  </a:lnTo>
                  <a:lnTo>
                    <a:pt x="39" y="47"/>
                  </a:lnTo>
                  <a:lnTo>
                    <a:pt x="37" y="55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49" y="68"/>
                  </a:lnTo>
                  <a:lnTo>
                    <a:pt x="51" y="60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49" y="54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48" y="39"/>
                  </a:lnTo>
                  <a:lnTo>
                    <a:pt x="52" y="41"/>
                  </a:lnTo>
                  <a:lnTo>
                    <a:pt x="56" y="39"/>
                  </a:lnTo>
                  <a:lnTo>
                    <a:pt x="52" y="29"/>
                  </a:lnTo>
                  <a:lnTo>
                    <a:pt x="44" y="19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65"/>
            <p:cNvSpPr>
              <a:spLocks/>
            </p:cNvSpPr>
            <p:nvPr/>
          </p:nvSpPr>
          <p:spPr bwMode="auto">
            <a:xfrm>
              <a:off x="3463339" y="4222404"/>
              <a:ext cx="354813" cy="665334"/>
            </a:xfrm>
            <a:custGeom>
              <a:avLst/>
              <a:gdLst>
                <a:gd name="T0" fmla="*/ 7 w 214"/>
                <a:gd name="T1" fmla="*/ 227 h 336"/>
                <a:gd name="T2" fmla="*/ 21 w 214"/>
                <a:gd name="T3" fmla="*/ 235 h 336"/>
                <a:gd name="T4" fmla="*/ 26 w 214"/>
                <a:gd name="T5" fmla="*/ 245 h 336"/>
                <a:gd name="T6" fmla="*/ 46 w 214"/>
                <a:gd name="T7" fmla="*/ 245 h 336"/>
                <a:gd name="T8" fmla="*/ 61 w 214"/>
                <a:gd name="T9" fmla="*/ 254 h 336"/>
                <a:gd name="T10" fmla="*/ 70 w 214"/>
                <a:gd name="T11" fmla="*/ 262 h 336"/>
                <a:gd name="T12" fmla="*/ 78 w 214"/>
                <a:gd name="T13" fmla="*/ 269 h 336"/>
                <a:gd name="T14" fmla="*/ 81 w 214"/>
                <a:gd name="T15" fmla="*/ 274 h 336"/>
                <a:gd name="T16" fmla="*/ 97 w 214"/>
                <a:gd name="T17" fmla="*/ 286 h 336"/>
                <a:gd name="T18" fmla="*/ 109 w 214"/>
                <a:gd name="T19" fmla="*/ 293 h 336"/>
                <a:gd name="T20" fmla="*/ 123 w 214"/>
                <a:gd name="T21" fmla="*/ 290 h 336"/>
                <a:gd name="T22" fmla="*/ 131 w 214"/>
                <a:gd name="T23" fmla="*/ 294 h 336"/>
                <a:gd name="T24" fmla="*/ 147 w 214"/>
                <a:gd name="T25" fmla="*/ 301 h 336"/>
                <a:gd name="T26" fmla="*/ 152 w 214"/>
                <a:gd name="T27" fmla="*/ 315 h 336"/>
                <a:gd name="T28" fmla="*/ 162 w 214"/>
                <a:gd name="T29" fmla="*/ 278 h 336"/>
                <a:gd name="T30" fmla="*/ 151 w 214"/>
                <a:gd name="T31" fmla="*/ 270 h 336"/>
                <a:gd name="T32" fmla="*/ 161 w 214"/>
                <a:gd name="T33" fmla="*/ 254 h 336"/>
                <a:gd name="T34" fmla="*/ 163 w 214"/>
                <a:gd name="T35" fmla="*/ 242 h 336"/>
                <a:gd name="T36" fmla="*/ 191 w 214"/>
                <a:gd name="T37" fmla="*/ 235 h 336"/>
                <a:gd name="T38" fmla="*/ 206 w 214"/>
                <a:gd name="T39" fmla="*/ 234 h 336"/>
                <a:gd name="T40" fmla="*/ 209 w 214"/>
                <a:gd name="T41" fmla="*/ 218 h 336"/>
                <a:gd name="T42" fmla="*/ 208 w 214"/>
                <a:gd name="T43" fmla="*/ 211 h 336"/>
                <a:gd name="T44" fmla="*/ 202 w 214"/>
                <a:gd name="T45" fmla="*/ 210 h 336"/>
                <a:gd name="T46" fmla="*/ 209 w 214"/>
                <a:gd name="T47" fmla="*/ 199 h 336"/>
                <a:gd name="T48" fmla="*/ 208 w 214"/>
                <a:gd name="T49" fmla="*/ 180 h 336"/>
                <a:gd name="T50" fmla="*/ 190 w 214"/>
                <a:gd name="T51" fmla="*/ 166 h 336"/>
                <a:gd name="T52" fmla="*/ 185 w 214"/>
                <a:gd name="T53" fmla="*/ 158 h 336"/>
                <a:gd name="T54" fmla="*/ 179 w 214"/>
                <a:gd name="T55" fmla="*/ 146 h 336"/>
                <a:gd name="T56" fmla="*/ 185 w 214"/>
                <a:gd name="T57" fmla="*/ 131 h 336"/>
                <a:gd name="T58" fmla="*/ 161 w 214"/>
                <a:gd name="T59" fmla="*/ 130 h 336"/>
                <a:gd name="T60" fmla="*/ 146 w 214"/>
                <a:gd name="T61" fmla="*/ 113 h 336"/>
                <a:gd name="T62" fmla="*/ 128 w 214"/>
                <a:gd name="T63" fmla="*/ 113 h 336"/>
                <a:gd name="T64" fmla="*/ 113 w 214"/>
                <a:gd name="T65" fmla="*/ 101 h 336"/>
                <a:gd name="T66" fmla="*/ 107 w 214"/>
                <a:gd name="T67" fmla="*/ 87 h 336"/>
                <a:gd name="T68" fmla="*/ 103 w 214"/>
                <a:gd name="T69" fmla="*/ 68 h 336"/>
                <a:gd name="T70" fmla="*/ 92 w 214"/>
                <a:gd name="T71" fmla="*/ 70 h 336"/>
                <a:gd name="T72" fmla="*/ 95 w 214"/>
                <a:gd name="T73" fmla="*/ 60 h 336"/>
                <a:gd name="T74" fmla="*/ 96 w 214"/>
                <a:gd name="T75" fmla="*/ 49 h 336"/>
                <a:gd name="T76" fmla="*/ 104 w 214"/>
                <a:gd name="T77" fmla="*/ 35 h 336"/>
                <a:gd name="T78" fmla="*/ 127 w 214"/>
                <a:gd name="T79" fmla="*/ 0 h 336"/>
                <a:gd name="T80" fmla="*/ 113 w 214"/>
                <a:gd name="T81" fmla="*/ 10 h 336"/>
                <a:gd name="T82" fmla="*/ 93 w 214"/>
                <a:gd name="T83" fmla="*/ 22 h 336"/>
                <a:gd name="T84" fmla="*/ 82 w 214"/>
                <a:gd name="T85" fmla="*/ 20 h 336"/>
                <a:gd name="T86" fmla="*/ 80 w 214"/>
                <a:gd name="T87" fmla="*/ 31 h 336"/>
                <a:gd name="T88" fmla="*/ 68 w 214"/>
                <a:gd name="T89" fmla="*/ 28 h 336"/>
                <a:gd name="T90" fmla="*/ 60 w 214"/>
                <a:gd name="T91" fmla="*/ 53 h 336"/>
                <a:gd name="T92" fmla="*/ 43 w 214"/>
                <a:gd name="T93" fmla="*/ 71 h 336"/>
                <a:gd name="T94" fmla="*/ 43 w 214"/>
                <a:gd name="T95" fmla="*/ 82 h 336"/>
                <a:gd name="T96" fmla="*/ 37 w 214"/>
                <a:gd name="T97" fmla="*/ 86 h 336"/>
                <a:gd name="T98" fmla="*/ 33 w 214"/>
                <a:gd name="T99" fmla="*/ 98 h 336"/>
                <a:gd name="T100" fmla="*/ 33 w 214"/>
                <a:gd name="T101" fmla="*/ 125 h 336"/>
                <a:gd name="T102" fmla="*/ 27 w 214"/>
                <a:gd name="T103" fmla="*/ 157 h 336"/>
                <a:gd name="T104" fmla="*/ 29 w 214"/>
                <a:gd name="T105" fmla="*/ 181 h 336"/>
                <a:gd name="T106" fmla="*/ 10 w 214"/>
                <a:gd name="T107" fmla="*/ 197 h 336"/>
                <a:gd name="T108" fmla="*/ 6 w 214"/>
                <a:gd name="T109" fmla="*/ 207 h 336"/>
                <a:gd name="T110" fmla="*/ 6 w 214"/>
                <a:gd name="T111" fmla="*/ 211 h 336"/>
                <a:gd name="T112" fmla="*/ 2 w 214"/>
                <a:gd name="T113" fmla="*/ 219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4" h="336">
                  <a:moveTo>
                    <a:pt x="2" y="219"/>
                  </a:moveTo>
                  <a:lnTo>
                    <a:pt x="3" y="222"/>
                  </a:lnTo>
                  <a:lnTo>
                    <a:pt x="4" y="224"/>
                  </a:lnTo>
                  <a:lnTo>
                    <a:pt x="7" y="227"/>
                  </a:lnTo>
                  <a:lnTo>
                    <a:pt x="14" y="230"/>
                  </a:lnTo>
                  <a:lnTo>
                    <a:pt x="18" y="231"/>
                  </a:lnTo>
                  <a:lnTo>
                    <a:pt x="19" y="234"/>
                  </a:lnTo>
                  <a:lnTo>
                    <a:pt x="21" y="235"/>
                  </a:lnTo>
                  <a:lnTo>
                    <a:pt x="22" y="238"/>
                  </a:lnTo>
                  <a:lnTo>
                    <a:pt x="23" y="241"/>
                  </a:lnTo>
                  <a:lnTo>
                    <a:pt x="25" y="242"/>
                  </a:lnTo>
                  <a:lnTo>
                    <a:pt x="26" y="245"/>
                  </a:lnTo>
                  <a:lnTo>
                    <a:pt x="42" y="247"/>
                  </a:lnTo>
                  <a:lnTo>
                    <a:pt x="43" y="246"/>
                  </a:lnTo>
                  <a:lnTo>
                    <a:pt x="45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50" y="249"/>
                  </a:lnTo>
                  <a:lnTo>
                    <a:pt x="54" y="251"/>
                  </a:lnTo>
                  <a:lnTo>
                    <a:pt x="61" y="254"/>
                  </a:lnTo>
                  <a:lnTo>
                    <a:pt x="69" y="254"/>
                  </a:lnTo>
                  <a:lnTo>
                    <a:pt x="69" y="258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4" y="263"/>
                  </a:lnTo>
                  <a:lnTo>
                    <a:pt x="77" y="266"/>
                  </a:lnTo>
                  <a:lnTo>
                    <a:pt x="78" y="269"/>
                  </a:lnTo>
                  <a:lnTo>
                    <a:pt x="80" y="270"/>
                  </a:lnTo>
                  <a:lnTo>
                    <a:pt x="80" y="271"/>
                  </a:lnTo>
                  <a:lnTo>
                    <a:pt x="80" y="273"/>
                  </a:lnTo>
                  <a:lnTo>
                    <a:pt x="81" y="274"/>
                  </a:lnTo>
                  <a:lnTo>
                    <a:pt x="84" y="277"/>
                  </a:lnTo>
                  <a:lnTo>
                    <a:pt x="88" y="280"/>
                  </a:lnTo>
                  <a:lnTo>
                    <a:pt x="97" y="280"/>
                  </a:lnTo>
                  <a:lnTo>
                    <a:pt x="97" y="286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3" y="292"/>
                  </a:lnTo>
                  <a:lnTo>
                    <a:pt x="109" y="293"/>
                  </a:lnTo>
                  <a:lnTo>
                    <a:pt x="112" y="294"/>
                  </a:lnTo>
                  <a:lnTo>
                    <a:pt x="113" y="289"/>
                  </a:lnTo>
                  <a:lnTo>
                    <a:pt x="119" y="289"/>
                  </a:lnTo>
                  <a:lnTo>
                    <a:pt x="123" y="290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8" y="293"/>
                  </a:lnTo>
                  <a:lnTo>
                    <a:pt x="131" y="294"/>
                  </a:lnTo>
                  <a:lnTo>
                    <a:pt x="139" y="296"/>
                  </a:lnTo>
                  <a:lnTo>
                    <a:pt x="142" y="296"/>
                  </a:lnTo>
                  <a:lnTo>
                    <a:pt x="144" y="298"/>
                  </a:lnTo>
                  <a:lnTo>
                    <a:pt x="147" y="301"/>
                  </a:lnTo>
                  <a:lnTo>
                    <a:pt x="130" y="333"/>
                  </a:lnTo>
                  <a:lnTo>
                    <a:pt x="138" y="333"/>
                  </a:lnTo>
                  <a:lnTo>
                    <a:pt x="143" y="336"/>
                  </a:lnTo>
                  <a:lnTo>
                    <a:pt x="152" y="315"/>
                  </a:lnTo>
                  <a:lnTo>
                    <a:pt x="158" y="298"/>
                  </a:lnTo>
                  <a:lnTo>
                    <a:pt x="162" y="289"/>
                  </a:lnTo>
                  <a:lnTo>
                    <a:pt x="162" y="282"/>
                  </a:lnTo>
                  <a:lnTo>
                    <a:pt x="162" y="278"/>
                  </a:lnTo>
                  <a:lnTo>
                    <a:pt x="161" y="274"/>
                  </a:lnTo>
                  <a:lnTo>
                    <a:pt x="158" y="273"/>
                  </a:lnTo>
                  <a:lnTo>
                    <a:pt x="155" y="271"/>
                  </a:lnTo>
                  <a:lnTo>
                    <a:pt x="151" y="270"/>
                  </a:lnTo>
                  <a:lnTo>
                    <a:pt x="150" y="263"/>
                  </a:lnTo>
                  <a:lnTo>
                    <a:pt x="163" y="262"/>
                  </a:lnTo>
                  <a:lnTo>
                    <a:pt x="163" y="257"/>
                  </a:lnTo>
                  <a:lnTo>
                    <a:pt x="161" y="254"/>
                  </a:lnTo>
                  <a:lnTo>
                    <a:pt x="154" y="254"/>
                  </a:lnTo>
                  <a:lnTo>
                    <a:pt x="154" y="243"/>
                  </a:lnTo>
                  <a:lnTo>
                    <a:pt x="156" y="242"/>
                  </a:lnTo>
                  <a:lnTo>
                    <a:pt x="163" y="242"/>
                  </a:lnTo>
                  <a:lnTo>
                    <a:pt x="177" y="239"/>
                  </a:lnTo>
                  <a:lnTo>
                    <a:pt x="186" y="238"/>
                  </a:lnTo>
                  <a:lnTo>
                    <a:pt x="186" y="231"/>
                  </a:lnTo>
                  <a:lnTo>
                    <a:pt x="191" y="235"/>
                  </a:lnTo>
                  <a:lnTo>
                    <a:pt x="197" y="232"/>
                  </a:lnTo>
                  <a:lnTo>
                    <a:pt x="200" y="224"/>
                  </a:lnTo>
                  <a:lnTo>
                    <a:pt x="205" y="226"/>
                  </a:lnTo>
                  <a:lnTo>
                    <a:pt x="206" y="234"/>
                  </a:lnTo>
                  <a:lnTo>
                    <a:pt x="212" y="235"/>
                  </a:lnTo>
                  <a:lnTo>
                    <a:pt x="213" y="224"/>
                  </a:lnTo>
                  <a:lnTo>
                    <a:pt x="212" y="223"/>
                  </a:lnTo>
                  <a:lnTo>
                    <a:pt x="209" y="218"/>
                  </a:lnTo>
                  <a:lnTo>
                    <a:pt x="209" y="215"/>
                  </a:lnTo>
                  <a:lnTo>
                    <a:pt x="209" y="212"/>
                  </a:lnTo>
                  <a:lnTo>
                    <a:pt x="209" y="211"/>
                  </a:lnTo>
                  <a:lnTo>
                    <a:pt x="208" y="211"/>
                  </a:lnTo>
                  <a:lnTo>
                    <a:pt x="205" y="21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6" y="203"/>
                  </a:lnTo>
                  <a:lnTo>
                    <a:pt x="209" y="200"/>
                  </a:lnTo>
                  <a:lnTo>
                    <a:pt x="209" y="199"/>
                  </a:lnTo>
                  <a:lnTo>
                    <a:pt x="210" y="197"/>
                  </a:lnTo>
                  <a:lnTo>
                    <a:pt x="212" y="189"/>
                  </a:lnTo>
                  <a:lnTo>
                    <a:pt x="214" y="184"/>
                  </a:lnTo>
                  <a:lnTo>
                    <a:pt x="208" y="180"/>
                  </a:lnTo>
                  <a:lnTo>
                    <a:pt x="202" y="177"/>
                  </a:lnTo>
                  <a:lnTo>
                    <a:pt x="198" y="175"/>
                  </a:lnTo>
                  <a:lnTo>
                    <a:pt x="193" y="169"/>
                  </a:lnTo>
                  <a:lnTo>
                    <a:pt x="190" y="166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87" y="161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1" y="153"/>
                  </a:lnTo>
                  <a:lnTo>
                    <a:pt x="179" y="150"/>
                  </a:lnTo>
                  <a:lnTo>
                    <a:pt x="179" y="146"/>
                  </a:lnTo>
                  <a:lnTo>
                    <a:pt x="181" y="144"/>
                  </a:lnTo>
                  <a:lnTo>
                    <a:pt x="182" y="142"/>
                  </a:lnTo>
                  <a:lnTo>
                    <a:pt x="183" y="14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8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52" y="117"/>
                  </a:lnTo>
                  <a:lnTo>
                    <a:pt x="151" y="114"/>
                  </a:lnTo>
                  <a:lnTo>
                    <a:pt x="148" y="113"/>
                  </a:lnTo>
                  <a:lnTo>
                    <a:pt x="146" y="113"/>
                  </a:lnTo>
                  <a:lnTo>
                    <a:pt x="142" y="113"/>
                  </a:lnTo>
                  <a:lnTo>
                    <a:pt x="138" y="114"/>
                  </a:lnTo>
                  <a:lnTo>
                    <a:pt x="134" y="114"/>
                  </a:lnTo>
                  <a:lnTo>
                    <a:pt x="128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5" y="105"/>
                  </a:lnTo>
                  <a:lnTo>
                    <a:pt x="113" y="101"/>
                  </a:lnTo>
                  <a:lnTo>
                    <a:pt x="109" y="94"/>
                  </a:lnTo>
                  <a:lnTo>
                    <a:pt x="107" y="91"/>
                  </a:lnTo>
                  <a:lnTo>
                    <a:pt x="107" y="88"/>
                  </a:lnTo>
                  <a:lnTo>
                    <a:pt x="107" y="87"/>
                  </a:lnTo>
                  <a:lnTo>
                    <a:pt x="107" y="86"/>
                  </a:lnTo>
                  <a:lnTo>
                    <a:pt x="108" y="84"/>
                  </a:lnTo>
                  <a:lnTo>
                    <a:pt x="109" y="84"/>
                  </a:lnTo>
                  <a:lnTo>
                    <a:pt x="103" y="68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3" y="70"/>
                  </a:lnTo>
                  <a:lnTo>
                    <a:pt x="92" y="70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3" y="63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7" y="45"/>
                  </a:lnTo>
                  <a:lnTo>
                    <a:pt x="97" y="41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17"/>
                  </a:lnTo>
                  <a:lnTo>
                    <a:pt x="120" y="9"/>
                  </a:lnTo>
                  <a:lnTo>
                    <a:pt x="128" y="4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6" y="6"/>
                  </a:lnTo>
                  <a:lnTo>
                    <a:pt x="113" y="10"/>
                  </a:lnTo>
                  <a:lnTo>
                    <a:pt x="107" y="14"/>
                  </a:lnTo>
                  <a:lnTo>
                    <a:pt x="100" y="20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2" y="20"/>
                  </a:lnTo>
                  <a:lnTo>
                    <a:pt x="81" y="20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0" y="31"/>
                  </a:lnTo>
                  <a:lnTo>
                    <a:pt x="78" y="29"/>
                  </a:lnTo>
                  <a:lnTo>
                    <a:pt x="77" y="28"/>
                  </a:lnTo>
                  <a:lnTo>
                    <a:pt x="73" y="28"/>
                  </a:lnTo>
                  <a:lnTo>
                    <a:pt x="68" y="28"/>
                  </a:lnTo>
                  <a:lnTo>
                    <a:pt x="65" y="48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51" y="59"/>
                  </a:lnTo>
                  <a:lnTo>
                    <a:pt x="43" y="71"/>
                  </a:lnTo>
                  <a:lnTo>
                    <a:pt x="43" y="74"/>
                  </a:lnTo>
                  <a:lnTo>
                    <a:pt x="43" y="76"/>
                  </a:lnTo>
                  <a:lnTo>
                    <a:pt x="45" y="79"/>
                  </a:lnTo>
                  <a:lnTo>
                    <a:pt x="43" y="82"/>
                  </a:lnTo>
                  <a:lnTo>
                    <a:pt x="34" y="75"/>
                  </a:lnTo>
                  <a:lnTo>
                    <a:pt x="33" y="82"/>
                  </a:lnTo>
                  <a:lnTo>
                    <a:pt x="35" y="83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3" y="98"/>
                  </a:lnTo>
                  <a:lnTo>
                    <a:pt x="31" y="102"/>
                  </a:lnTo>
                  <a:lnTo>
                    <a:pt x="31" y="117"/>
                  </a:lnTo>
                  <a:lnTo>
                    <a:pt x="31" y="122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1" y="136"/>
                  </a:lnTo>
                  <a:lnTo>
                    <a:pt x="29" y="146"/>
                  </a:lnTo>
                  <a:lnTo>
                    <a:pt x="27" y="157"/>
                  </a:lnTo>
                  <a:lnTo>
                    <a:pt x="23" y="169"/>
                  </a:lnTo>
                  <a:lnTo>
                    <a:pt x="29" y="172"/>
                  </a:lnTo>
                  <a:lnTo>
                    <a:pt x="34" y="175"/>
                  </a:lnTo>
                  <a:lnTo>
                    <a:pt x="29" y="181"/>
                  </a:lnTo>
                  <a:lnTo>
                    <a:pt x="22" y="187"/>
                  </a:lnTo>
                  <a:lnTo>
                    <a:pt x="15" y="191"/>
                  </a:lnTo>
                  <a:lnTo>
                    <a:pt x="8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203"/>
                  </a:lnTo>
                  <a:lnTo>
                    <a:pt x="6" y="204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10" y="211"/>
                  </a:lnTo>
                  <a:lnTo>
                    <a:pt x="8" y="211"/>
                  </a:lnTo>
                  <a:lnTo>
                    <a:pt x="6" y="211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2" y="21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66"/>
            <p:cNvSpPr>
              <a:spLocks noEditPoints="1"/>
            </p:cNvSpPr>
            <p:nvPr/>
          </p:nvSpPr>
          <p:spPr bwMode="auto">
            <a:xfrm>
              <a:off x="3564476" y="5426342"/>
              <a:ext cx="240410" cy="1431658"/>
            </a:xfrm>
            <a:custGeom>
              <a:avLst/>
              <a:gdLst>
                <a:gd name="T0" fmla="*/ 9 w 145"/>
                <a:gd name="T1" fmla="*/ 712 h 723"/>
                <a:gd name="T2" fmla="*/ 20 w 145"/>
                <a:gd name="T3" fmla="*/ 723 h 723"/>
                <a:gd name="T4" fmla="*/ 39 w 145"/>
                <a:gd name="T5" fmla="*/ 722 h 723"/>
                <a:gd name="T6" fmla="*/ 31 w 145"/>
                <a:gd name="T7" fmla="*/ 697 h 723"/>
                <a:gd name="T8" fmla="*/ 28 w 145"/>
                <a:gd name="T9" fmla="*/ 679 h 723"/>
                <a:gd name="T10" fmla="*/ 15 w 145"/>
                <a:gd name="T11" fmla="*/ 680 h 723"/>
                <a:gd name="T12" fmla="*/ 9 w 145"/>
                <a:gd name="T13" fmla="*/ 657 h 723"/>
                <a:gd name="T14" fmla="*/ 24 w 145"/>
                <a:gd name="T15" fmla="*/ 660 h 723"/>
                <a:gd name="T16" fmla="*/ 28 w 145"/>
                <a:gd name="T17" fmla="*/ 661 h 723"/>
                <a:gd name="T18" fmla="*/ 38 w 145"/>
                <a:gd name="T19" fmla="*/ 638 h 723"/>
                <a:gd name="T20" fmla="*/ 43 w 145"/>
                <a:gd name="T21" fmla="*/ 611 h 723"/>
                <a:gd name="T22" fmla="*/ 47 w 145"/>
                <a:gd name="T23" fmla="*/ 594 h 723"/>
                <a:gd name="T24" fmla="*/ 52 w 145"/>
                <a:gd name="T25" fmla="*/ 549 h 723"/>
                <a:gd name="T26" fmla="*/ 35 w 145"/>
                <a:gd name="T27" fmla="*/ 533 h 723"/>
                <a:gd name="T28" fmla="*/ 40 w 145"/>
                <a:gd name="T29" fmla="*/ 465 h 723"/>
                <a:gd name="T30" fmla="*/ 42 w 145"/>
                <a:gd name="T31" fmla="*/ 443 h 723"/>
                <a:gd name="T32" fmla="*/ 50 w 145"/>
                <a:gd name="T33" fmla="*/ 408 h 723"/>
                <a:gd name="T34" fmla="*/ 63 w 145"/>
                <a:gd name="T35" fmla="*/ 350 h 723"/>
                <a:gd name="T36" fmla="*/ 74 w 145"/>
                <a:gd name="T37" fmla="*/ 337 h 723"/>
                <a:gd name="T38" fmla="*/ 69 w 145"/>
                <a:gd name="T39" fmla="*/ 296 h 723"/>
                <a:gd name="T40" fmla="*/ 69 w 145"/>
                <a:gd name="T41" fmla="*/ 257 h 723"/>
                <a:gd name="T42" fmla="*/ 79 w 145"/>
                <a:gd name="T43" fmla="*/ 205 h 723"/>
                <a:gd name="T44" fmla="*/ 83 w 145"/>
                <a:gd name="T45" fmla="*/ 155 h 723"/>
                <a:gd name="T46" fmla="*/ 83 w 145"/>
                <a:gd name="T47" fmla="*/ 131 h 723"/>
                <a:gd name="T48" fmla="*/ 91 w 145"/>
                <a:gd name="T49" fmla="*/ 55 h 723"/>
                <a:gd name="T50" fmla="*/ 85 w 145"/>
                <a:gd name="T51" fmla="*/ 11 h 723"/>
                <a:gd name="T52" fmla="*/ 104 w 145"/>
                <a:gd name="T53" fmla="*/ 24 h 723"/>
                <a:gd name="T54" fmla="*/ 117 w 145"/>
                <a:gd name="T55" fmla="*/ 50 h 723"/>
                <a:gd name="T56" fmla="*/ 126 w 145"/>
                <a:gd name="T57" fmla="*/ 81 h 723"/>
                <a:gd name="T58" fmla="*/ 137 w 145"/>
                <a:gd name="T59" fmla="*/ 117 h 723"/>
                <a:gd name="T60" fmla="*/ 145 w 145"/>
                <a:gd name="T61" fmla="*/ 133 h 723"/>
                <a:gd name="T62" fmla="*/ 132 w 145"/>
                <a:gd name="T63" fmla="*/ 148 h 723"/>
                <a:gd name="T64" fmla="*/ 120 w 145"/>
                <a:gd name="T65" fmla="*/ 168 h 723"/>
                <a:gd name="T66" fmla="*/ 122 w 145"/>
                <a:gd name="T67" fmla="*/ 193 h 723"/>
                <a:gd name="T68" fmla="*/ 121 w 145"/>
                <a:gd name="T69" fmla="*/ 214 h 723"/>
                <a:gd name="T70" fmla="*/ 106 w 145"/>
                <a:gd name="T71" fmla="*/ 240 h 723"/>
                <a:gd name="T72" fmla="*/ 101 w 145"/>
                <a:gd name="T73" fmla="*/ 279 h 723"/>
                <a:gd name="T74" fmla="*/ 95 w 145"/>
                <a:gd name="T75" fmla="*/ 311 h 723"/>
                <a:gd name="T76" fmla="*/ 91 w 145"/>
                <a:gd name="T77" fmla="*/ 343 h 723"/>
                <a:gd name="T78" fmla="*/ 91 w 145"/>
                <a:gd name="T79" fmla="*/ 376 h 723"/>
                <a:gd name="T80" fmla="*/ 86 w 145"/>
                <a:gd name="T81" fmla="*/ 413 h 723"/>
                <a:gd name="T82" fmla="*/ 71 w 145"/>
                <a:gd name="T83" fmla="*/ 430 h 723"/>
                <a:gd name="T84" fmla="*/ 71 w 145"/>
                <a:gd name="T85" fmla="*/ 456 h 723"/>
                <a:gd name="T86" fmla="*/ 66 w 145"/>
                <a:gd name="T87" fmla="*/ 475 h 723"/>
                <a:gd name="T88" fmla="*/ 56 w 145"/>
                <a:gd name="T89" fmla="*/ 509 h 723"/>
                <a:gd name="T90" fmla="*/ 58 w 145"/>
                <a:gd name="T91" fmla="*/ 536 h 723"/>
                <a:gd name="T92" fmla="*/ 65 w 145"/>
                <a:gd name="T93" fmla="*/ 559 h 723"/>
                <a:gd name="T94" fmla="*/ 60 w 145"/>
                <a:gd name="T95" fmla="*/ 582 h 723"/>
                <a:gd name="T96" fmla="*/ 66 w 145"/>
                <a:gd name="T97" fmla="*/ 600 h 723"/>
                <a:gd name="T98" fmla="*/ 65 w 145"/>
                <a:gd name="T99" fmla="*/ 619 h 723"/>
                <a:gd name="T100" fmla="*/ 63 w 145"/>
                <a:gd name="T101" fmla="*/ 633 h 723"/>
                <a:gd name="T102" fmla="*/ 63 w 145"/>
                <a:gd name="T103" fmla="*/ 652 h 723"/>
                <a:gd name="T104" fmla="*/ 59 w 145"/>
                <a:gd name="T105" fmla="*/ 684 h 723"/>
                <a:gd name="T106" fmla="*/ 54 w 145"/>
                <a:gd name="T107" fmla="*/ 710 h 723"/>
                <a:gd name="T108" fmla="*/ 32 w 145"/>
                <a:gd name="T109" fmla="*/ 631 h 723"/>
                <a:gd name="T110" fmla="*/ 28 w 145"/>
                <a:gd name="T111" fmla="*/ 640 h 723"/>
                <a:gd name="T112" fmla="*/ 34 w 145"/>
                <a:gd name="T113" fmla="*/ 644 h 723"/>
                <a:gd name="T114" fmla="*/ 19 w 145"/>
                <a:gd name="T115" fmla="*/ 654 h 723"/>
                <a:gd name="T116" fmla="*/ 23 w 145"/>
                <a:gd name="T117" fmla="*/ 634 h 723"/>
                <a:gd name="T118" fmla="*/ 27 w 145"/>
                <a:gd name="T119" fmla="*/ 617 h 723"/>
                <a:gd name="T120" fmla="*/ 38 w 145"/>
                <a:gd name="T121" fmla="*/ 572 h 723"/>
                <a:gd name="T122" fmla="*/ 36 w 145"/>
                <a:gd name="T123" fmla="*/ 590 h 7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" h="723">
                  <a:moveTo>
                    <a:pt x="20" y="723"/>
                  </a:moveTo>
                  <a:lnTo>
                    <a:pt x="1" y="723"/>
                  </a:lnTo>
                  <a:lnTo>
                    <a:pt x="0" y="720"/>
                  </a:lnTo>
                  <a:lnTo>
                    <a:pt x="1" y="718"/>
                  </a:lnTo>
                  <a:lnTo>
                    <a:pt x="3" y="716"/>
                  </a:lnTo>
                  <a:lnTo>
                    <a:pt x="4" y="715"/>
                  </a:lnTo>
                  <a:lnTo>
                    <a:pt x="9" y="712"/>
                  </a:lnTo>
                  <a:lnTo>
                    <a:pt x="9" y="711"/>
                  </a:lnTo>
                  <a:lnTo>
                    <a:pt x="8" y="710"/>
                  </a:lnTo>
                  <a:lnTo>
                    <a:pt x="7" y="708"/>
                  </a:lnTo>
                  <a:lnTo>
                    <a:pt x="7" y="707"/>
                  </a:lnTo>
                  <a:lnTo>
                    <a:pt x="12" y="707"/>
                  </a:lnTo>
                  <a:lnTo>
                    <a:pt x="16" y="707"/>
                  </a:lnTo>
                  <a:lnTo>
                    <a:pt x="20" y="723"/>
                  </a:lnTo>
                  <a:close/>
                  <a:moveTo>
                    <a:pt x="51" y="715"/>
                  </a:moveTo>
                  <a:lnTo>
                    <a:pt x="47" y="716"/>
                  </a:lnTo>
                  <a:lnTo>
                    <a:pt x="43" y="719"/>
                  </a:lnTo>
                  <a:lnTo>
                    <a:pt x="42" y="719"/>
                  </a:lnTo>
                  <a:lnTo>
                    <a:pt x="40" y="720"/>
                  </a:lnTo>
                  <a:lnTo>
                    <a:pt x="39" y="720"/>
                  </a:lnTo>
                  <a:lnTo>
                    <a:pt x="39" y="722"/>
                  </a:lnTo>
                  <a:lnTo>
                    <a:pt x="38" y="723"/>
                  </a:lnTo>
                  <a:lnTo>
                    <a:pt x="25" y="723"/>
                  </a:lnTo>
                  <a:lnTo>
                    <a:pt x="25" y="712"/>
                  </a:lnTo>
                  <a:lnTo>
                    <a:pt x="24" y="699"/>
                  </a:lnTo>
                  <a:lnTo>
                    <a:pt x="28" y="699"/>
                  </a:lnTo>
                  <a:lnTo>
                    <a:pt x="31" y="699"/>
                  </a:lnTo>
                  <a:lnTo>
                    <a:pt x="31" y="697"/>
                  </a:lnTo>
                  <a:lnTo>
                    <a:pt x="31" y="696"/>
                  </a:lnTo>
                  <a:lnTo>
                    <a:pt x="28" y="692"/>
                  </a:lnTo>
                  <a:lnTo>
                    <a:pt x="27" y="691"/>
                  </a:lnTo>
                  <a:lnTo>
                    <a:pt x="28" y="688"/>
                  </a:lnTo>
                  <a:lnTo>
                    <a:pt x="30" y="684"/>
                  </a:lnTo>
                  <a:lnTo>
                    <a:pt x="30" y="681"/>
                  </a:lnTo>
                  <a:lnTo>
                    <a:pt x="28" y="679"/>
                  </a:lnTo>
                  <a:lnTo>
                    <a:pt x="27" y="677"/>
                  </a:lnTo>
                  <a:lnTo>
                    <a:pt x="24" y="676"/>
                  </a:lnTo>
                  <a:lnTo>
                    <a:pt x="23" y="677"/>
                  </a:lnTo>
                  <a:lnTo>
                    <a:pt x="20" y="679"/>
                  </a:lnTo>
                  <a:lnTo>
                    <a:pt x="19" y="680"/>
                  </a:lnTo>
                  <a:lnTo>
                    <a:pt x="19" y="681"/>
                  </a:lnTo>
                  <a:lnTo>
                    <a:pt x="15" y="680"/>
                  </a:lnTo>
                  <a:lnTo>
                    <a:pt x="11" y="681"/>
                  </a:lnTo>
                  <a:lnTo>
                    <a:pt x="11" y="673"/>
                  </a:lnTo>
                  <a:lnTo>
                    <a:pt x="4" y="679"/>
                  </a:lnTo>
                  <a:lnTo>
                    <a:pt x="5" y="673"/>
                  </a:lnTo>
                  <a:lnTo>
                    <a:pt x="7" y="669"/>
                  </a:lnTo>
                  <a:lnTo>
                    <a:pt x="9" y="662"/>
                  </a:lnTo>
                  <a:lnTo>
                    <a:pt x="9" y="657"/>
                  </a:lnTo>
                  <a:lnTo>
                    <a:pt x="11" y="657"/>
                  </a:lnTo>
                  <a:lnTo>
                    <a:pt x="12" y="657"/>
                  </a:lnTo>
                  <a:lnTo>
                    <a:pt x="13" y="657"/>
                  </a:lnTo>
                  <a:lnTo>
                    <a:pt x="13" y="654"/>
                  </a:lnTo>
                  <a:lnTo>
                    <a:pt x="16" y="657"/>
                  </a:lnTo>
                  <a:lnTo>
                    <a:pt x="19" y="658"/>
                  </a:lnTo>
                  <a:lnTo>
                    <a:pt x="24" y="660"/>
                  </a:lnTo>
                  <a:lnTo>
                    <a:pt x="23" y="662"/>
                  </a:lnTo>
                  <a:lnTo>
                    <a:pt x="21" y="664"/>
                  </a:lnTo>
                  <a:lnTo>
                    <a:pt x="21" y="665"/>
                  </a:lnTo>
                  <a:lnTo>
                    <a:pt x="27" y="664"/>
                  </a:lnTo>
                  <a:lnTo>
                    <a:pt x="28" y="664"/>
                  </a:lnTo>
                  <a:lnTo>
                    <a:pt x="28" y="662"/>
                  </a:lnTo>
                  <a:lnTo>
                    <a:pt x="28" y="661"/>
                  </a:lnTo>
                  <a:lnTo>
                    <a:pt x="27" y="660"/>
                  </a:lnTo>
                  <a:lnTo>
                    <a:pt x="30" y="661"/>
                  </a:lnTo>
                  <a:lnTo>
                    <a:pt x="32" y="661"/>
                  </a:lnTo>
                  <a:lnTo>
                    <a:pt x="38" y="665"/>
                  </a:lnTo>
                  <a:lnTo>
                    <a:pt x="38" y="657"/>
                  </a:lnTo>
                  <a:lnTo>
                    <a:pt x="38" y="650"/>
                  </a:lnTo>
                  <a:lnTo>
                    <a:pt x="38" y="638"/>
                  </a:lnTo>
                  <a:lnTo>
                    <a:pt x="38" y="627"/>
                  </a:lnTo>
                  <a:lnTo>
                    <a:pt x="38" y="621"/>
                  </a:lnTo>
                  <a:lnTo>
                    <a:pt x="40" y="614"/>
                  </a:lnTo>
                  <a:lnTo>
                    <a:pt x="42" y="614"/>
                  </a:lnTo>
                  <a:lnTo>
                    <a:pt x="44" y="617"/>
                  </a:lnTo>
                  <a:lnTo>
                    <a:pt x="44" y="611"/>
                  </a:lnTo>
                  <a:lnTo>
                    <a:pt x="43" y="611"/>
                  </a:lnTo>
                  <a:lnTo>
                    <a:pt x="43" y="610"/>
                  </a:lnTo>
                  <a:lnTo>
                    <a:pt x="44" y="607"/>
                  </a:lnTo>
                  <a:lnTo>
                    <a:pt x="47" y="606"/>
                  </a:lnTo>
                  <a:lnTo>
                    <a:pt x="50" y="603"/>
                  </a:lnTo>
                  <a:lnTo>
                    <a:pt x="50" y="600"/>
                  </a:lnTo>
                  <a:lnTo>
                    <a:pt x="50" y="598"/>
                  </a:lnTo>
                  <a:lnTo>
                    <a:pt x="47" y="594"/>
                  </a:lnTo>
                  <a:lnTo>
                    <a:pt x="46" y="591"/>
                  </a:lnTo>
                  <a:lnTo>
                    <a:pt x="44" y="588"/>
                  </a:lnTo>
                  <a:lnTo>
                    <a:pt x="44" y="586"/>
                  </a:lnTo>
                  <a:lnTo>
                    <a:pt x="50" y="583"/>
                  </a:lnTo>
                  <a:lnTo>
                    <a:pt x="50" y="574"/>
                  </a:lnTo>
                  <a:lnTo>
                    <a:pt x="51" y="564"/>
                  </a:lnTo>
                  <a:lnTo>
                    <a:pt x="52" y="549"/>
                  </a:lnTo>
                  <a:lnTo>
                    <a:pt x="44" y="549"/>
                  </a:lnTo>
                  <a:lnTo>
                    <a:pt x="42" y="549"/>
                  </a:lnTo>
                  <a:lnTo>
                    <a:pt x="39" y="548"/>
                  </a:lnTo>
                  <a:lnTo>
                    <a:pt x="36" y="547"/>
                  </a:lnTo>
                  <a:lnTo>
                    <a:pt x="35" y="545"/>
                  </a:lnTo>
                  <a:lnTo>
                    <a:pt x="34" y="540"/>
                  </a:lnTo>
                  <a:lnTo>
                    <a:pt x="35" y="533"/>
                  </a:lnTo>
                  <a:lnTo>
                    <a:pt x="36" y="525"/>
                  </a:lnTo>
                  <a:lnTo>
                    <a:pt x="40" y="508"/>
                  </a:lnTo>
                  <a:lnTo>
                    <a:pt x="44" y="508"/>
                  </a:lnTo>
                  <a:lnTo>
                    <a:pt x="46" y="498"/>
                  </a:lnTo>
                  <a:lnTo>
                    <a:pt x="44" y="486"/>
                  </a:lnTo>
                  <a:lnTo>
                    <a:pt x="43" y="474"/>
                  </a:lnTo>
                  <a:lnTo>
                    <a:pt x="40" y="465"/>
                  </a:lnTo>
                  <a:lnTo>
                    <a:pt x="40" y="456"/>
                  </a:lnTo>
                  <a:lnTo>
                    <a:pt x="35" y="454"/>
                  </a:lnTo>
                  <a:lnTo>
                    <a:pt x="32" y="454"/>
                  </a:lnTo>
                  <a:lnTo>
                    <a:pt x="34" y="454"/>
                  </a:lnTo>
                  <a:lnTo>
                    <a:pt x="35" y="452"/>
                  </a:lnTo>
                  <a:lnTo>
                    <a:pt x="38" y="448"/>
                  </a:lnTo>
                  <a:lnTo>
                    <a:pt x="42" y="443"/>
                  </a:lnTo>
                  <a:lnTo>
                    <a:pt x="43" y="436"/>
                  </a:lnTo>
                  <a:lnTo>
                    <a:pt x="47" y="423"/>
                  </a:lnTo>
                  <a:lnTo>
                    <a:pt x="50" y="412"/>
                  </a:lnTo>
                  <a:lnTo>
                    <a:pt x="51" y="411"/>
                  </a:lnTo>
                  <a:lnTo>
                    <a:pt x="52" y="408"/>
                  </a:lnTo>
                  <a:lnTo>
                    <a:pt x="50" y="407"/>
                  </a:lnTo>
                  <a:lnTo>
                    <a:pt x="50" y="408"/>
                  </a:lnTo>
                  <a:lnTo>
                    <a:pt x="50" y="407"/>
                  </a:lnTo>
                  <a:lnTo>
                    <a:pt x="51" y="399"/>
                  </a:lnTo>
                  <a:lnTo>
                    <a:pt x="58" y="373"/>
                  </a:lnTo>
                  <a:lnTo>
                    <a:pt x="63" y="370"/>
                  </a:lnTo>
                  <a:lnTo>
                    <a:pt x="62" y="360"/>
                  </a:lnTo>
                  <a:lnTo>
                    <a:pt x="62" y="354"/>
                  </a:lnTo>
                  <a:lnTo>
                    <a:pt x="63" y="350"/>
                  </a:lnTo>
                  <a:lnTo>
                    <a:pt x="65" y="347"/>
                  </a:lnTo>
                  <a:lnTo>
                    <a:pt x="69" y="346"/>
                  </a:lnTo>
                  <a:lnTo>
                    <a:pt x="71" y="345"/>
                  </a:lnTo>
                  <a:lnTo>
                    <a:pt x="73" y="343"/>
                  </a:lnTo>
                  <a:lnTo>
                    <a:pt x="74" y="342"/>
                  </a:lnTo>
                  <a:lnTo>
                    <a:pt x="74" y="339"/>
                  </a:lnTo>
                  <a:lnTo>
                    <a:pt x="74" y="337"/>
                  </a:lnTo>
                  <a:lnTo>
                    <a:pt x="74" y="331"/>
                  </a:lnTo>
                  <a:lnTo>
                    <a:pt x="74" y="325"/>
                  </a:lnTo>
                  <a:lnTo>
                    <a:pt x="73" y="319"/>
                  </a:lnTo>
                  <a:lnTo>
                    <a:pt x="70" y="310"/>
                  </a:lnTo>
                  <a:lnTo>
                    <a:pt x="69" y="303"/>
                  </a:lnTo>
                  <a:lnTo>
                    <a:pt x="69" y="300"/>
                  </a:lnTo>
                  <a:lnTo>
                    <a:pt x="69" y="296"/>
                  </a:lnTo>
                  <a:lnTo>
                    <a:pt x="71" y="290"/>
                  </a:lnTo>
                  <a:lnTo>
                    <a:pt x="74" y="284"/>
                  </a:lnTo>
                  <a:lnTo>
                    <a:pt x="75" y="277"/>
                  </a:lnTo>
                  <a:lnTo>
                    <a:pt x="75" y="275"/>
                  </a:lnTo>
                  <a:lnTo>
                    <a:pt x="75" y="273"/>
                  </a:lnTo>
                  <a:lnTo>
                    <a:pt x="74" y="272"/>
                  </a:lnTo>
                  <a:lnTo>
                    <a:pt x="69" y="257"/>
                  </a:lnTo>
                  <a:lnTo>
                    <a:pt x="70" y="255"/>
                  </a:lnTo>
                  <a:lnTo>
                    <a:pt x="71" y="252"/>
                  </a:lnTo>
                  <a:lnTo>
                    <a:pt x="73" y="249"/>
                  </a:lnTo>
                  <a:lnTo>
                    <a:pt x="74" y="245"/>
                  </a:lnTo>
                  <a:lnTo>
                    <a:pt x="77" y="236"/>
                  </a:lnTo>
                  <a:lnTo>
                    <a:pt x="78" y="225"/>
                  </a:lnTo>
                  <a:lnTo>
                    <a:pt x="79" y="205"/>
                  </a:lnTo>
                  <a:lnTo>
                    <a:pt x="81" y="190"/>
                  </a:lnTo>
                  <a:lnTo>
                    <a:pt x="86" y="182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3" y="155"/>
                  </a:lnTo>
                  <a:lnTo>
                    <a:pt x="83" y="151"/>
                  </a:lnTo>
                  <a:lnTo>
                    <a:pt x="86" y="144"/>
                  </a:lnTo>
                  <a:lnTo>
                    <a:pt x="89" y="137"/>
                  </a:lnTo>
                  <a:lnTo>
                    <a:pt x="87" y="136"/>
                  </a:lnTo>
                  <a:lnTo>
                    <a:pt x="86" y="135"/>
                  </a:lnTo>
                  <a:lnTo>
                    <a:pt x="85" y="132"/>
                  </a:lnTo>
                  <a:lnTo>
                    <a:pt x="83" y="131"/>
                  </a:lnTo>
                  <a:lnTo>
                    <a:pt x="83" y="128"/>
                  </a:lnTo>
                  <a:lnTo>
                    <a:pt x="89" y="128"/>
                  </a:lnTo>
                  <a:lnTo>
                    <a:pt x="89" y="114"/>
                  </a:lnTo>
                  <a:lnTo>
                    <a:pt x="90" y="102"/>
                  </a:lnTo>
                  <a:lnTo>
                    <a:pt x="91" y="78"/>
                  </a:lnTo>
                  <a:lnTo>
                    <a:pt x="91" y="66"/>
                  </a:lnTo>
                  <a:lnTo>
                    <a:pt x="91" y="55"/>
                  </a:lnTo>
                  <a:lnTo>
                    <a:pt x="91" y="44"/>
                  </a:lnTo>
                  <a:lnTo>
                    <a:pt x="89" y="35"/>
                  </a:lnTo>
                  <a:lnTo>
                    <a:pt x="85" y="24"/>
                  </a:lnTo>
                  <a:lnTo>
                    <a:pt x="83" y="20"/>
                  </a:lnTo>
                  <a:lnTo>
                    <a:pt x="81" y="16"/>
                  </a:lnTo>
                  <a:lnTo>
                    <a:pt x="82" y="14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7" y="5"/>
                  </a:lnTo>
                  <a:lnTo>
                    <a:pt x="91" y="3"/>
                  </a:lnTo>
                  <a:lnTo>
                    <a:pt x="95" y="0"/>
                  </a:lnTo>
                  <a:lnTo>
                    <a:pt x="98" y="9"/>
                  </a:lnTo>
                  <a:lnTo>
                    <a:pt x="101" y="18"/>
                  </a:lnTo>
                  <a:lnTo>
                    <a:pt x="104" y="24"/>
                  </a:lnTo>
                  <a:lnTo>
                    <a:pt x="105" y="27"/>
                  </a:lnTo>
                  <a:lnTo>
                    <a:pt x="106" y="28"/>
                  </a:lnTo>
                  <a:lnTo>
                    <a:pt x="110" y="31"/>
                  </a:lnTo>
                  <a:lnTo>
                    <a:pt x="113" y="34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17" y="50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4" y="70"/>
                  </a:lnTo>
                  <a:lnTo>
                    <a:pt x="125" y="74"/>
                  </a:lnTo>
                  <a:lnTo>
                    <a:pt x="126" y="81"/>
                  </a:lnTo>
                  <a:lnTo>
                    <a:pt x="125" y="88"/>
                  </a:lnTo>
                  <a:lnTo>
                    <a:pt x="128" y="102"/>
                  </a:lnTo>
                  <a:lnTo>
                    <a:pt x="137" y="106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7" y="117"/>
                  </a:lnTo>
                  <a:lnTo>
                    <a:pt x="139" y="120"/>
                  </a:lnTo>
                  <a:lnTo>
                    <a:pt x="141" y="121"/>
                  </a:lnTo>
                  <a:lnTo>
                    <a:pt x="143" y="123"/>
                  </a:lnTo>
                  <a:lnTo>
                    <a:pt x="144" y="124"/>
                  </a:lnTo>
                  <a:lnTo>
                    <a:pt x="145" y="127"/>
                  </a:lnTo>
                  <a:lnTo>
                    <a:pt x="145" y="129"/>
                  </a:lnTo>
                  <a:lnTo>
                    <a:pt x="145" y="133"/>
                  </a:lnTo>
                  <a:lnTo>
                    <a:pt x="144" y="139"/>
                  </a:lnTo>
                  <a:lnTo>
                    <a:pt x="143" y="140"/>
                  </a:lnTo>
                  <a:lnTo>
                    <a:pt x="141" y="141"/>
                  </a:lnTo>
                  <a:lnTo>
                    <a:pt x="139" y="144"/>
                  </a:lnTo>
                  <a:lnTo>
                    <a:pt x="135" y="145"/>
                  </a:lnTo>
                  <a:lnTo>
                    <a:pt x="133" y="147"/>
                  </a:lnTo>
                  <a:lnTo>
                    <a:pt x="132" y="148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4"/>
                  </a:lnTo>
                  <a:lnTo>
                    <a:pt x="122" y="156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0" y="168"/>
                  </a:lnTo>
                  <a:lnTo>
                    <a:pt x="121" y="179"/>
                  </a:lnTo>
                  <a:lnTo>
                    <a:pt x="122" y="183"/>
                  </a:lnTo>
                  <a:lnTo>
                    <a:pt x="124" y="187"/>
                  </a:lnTo>
                  <a:lnTo>
                    <a:pt x="124" y="189"/>
                  </a:lnTo>
                  <a:lnTo>
                    <a:pt x="125" y="190"/>
                  </a:lnTo>
                  <a:lnTo>
                    <a:pt x="124" y="191"/>
                  </a:lnTo>
                  <a:lnTo>
                    <a:pt x="122" y="193"/>
                  </a:lnTo>
                  <a:lnTo>
                    <a:pt x="121" y="194"/>
                  </a:lnTo>
                  <a:lnTo>
                    <a:pt x="120" y="197"/>
                  </a:lnTo>
                  <a:lnTo>
                    <a:pt x="121" y="199"/>
                  </a:lnTo>
                  <a:lnTo>
                    <a:pt x="121" y="203"/>
                  </a:lnTo>
                  <a:lnTo>
                    <a:pt x="122" y="207"/>
                  </a:lnTo>
                  <a:lnTo>
                    <a:pt x="121" y="211"/>
                  </a:lnTo>
                  <a:lnTo>
                    <a:pt x="121" y="214"/>
                  </a:lnTo>
                  <a:lnTo>
                    <a:pt x="120" y="218"/>
                  </a:lnTo>
                  <a:lnTo>
                    <a:pt x="118" y="222"/>
                  </a:lnTo>
                  <a:lnTo>
                    <a:pt x="116" y="225"/>
                  </a:lnTo>
                  <a:lnTo>
                    <a:pt x="114" y="228"/>
                  </a:lnTo>
                  <a:lnTo>
                    <a:pt x="112" y="233"/>
                  </a:lnTo>
                  <a:lnTo>
                    <a:pt x="109" y="237"/>
                  </a:lnTo>
                  <a:lnTo>
                    <a:pt x="106" y="240"/>
                  </a:lnTo>
                  <a:lnTo>
                    <a:pt x="104" y="244"/>
                  </a:lnTo>
                  <a:lnTo>
                    <a:pt x="102" y="249"/>
                  </a:lnTo>
                  <a:lnTo>
                    <a:pt x="102" y="257"/>
                  </a:lnTo>
                  <a:lnTo>
                    <a:pt x="101" y="263"/>
                  </a:lnTo>
                  <a:lnTo>
                    <a:pt x="101" y="268"/>
                  </a:lnTo>
                  <a:lnTo>
                    <a:pt x="100" y="273"/>
                  </a:lnTo>
                  <a:lnTo>
                    <a:pt x="101" y="279"/>
                  </a:lnTo>
                  <a:lnTo>
                    <a:pt x="101" y="283"/>
                  </a:lnTo>
                  <a:lnTo>
                    <a:pt x="101" y="287"/>
                  </a:lnTo>
                  <a:lnTo>
                    <a:pt x="100" y="290"/>
                  </a:lnTo>
                  <a:lnTo>
                    <a:pt x="97" y="296"/>
                  </a:lnTo>
                  <a:lnTo>
                    <a:pt x="95" y="299"/>
                  </a:lnTo>
                  <a:lnTo>
                    <a:pt x="95" y="304"/>
                  </a:lnTo>
                  <a:lnTo>
                    <a:pt x="95" y="311"/>
                  </a:lnTo>
                  <a:lnTo>
                    <a:pt x="95" y="315"/>
                  </a:lnTo>
                  <a:lnTo>
                    <a:pt x="94" y="319"/>
                  </a:lnTo>
                  <a:lnTo>
                    <a:pt x="94" y="323"/>
                  </a:lnTo>
                  <a:lnTo>
                    <a:pt x="95" y="333"/>
                  </a:lnTo>
                  <a:lnTo>
                    <a:pt x="95" y="335"/>
                  </a:lnTo>
                  <a:lnTo>
                    <a:pt x="94" y="339"/>
                  </a:lnTo>
                  <a:lnTo>
                    <a:pt x="91" y="343"/>
                  </a:lnTo>
                  <a:lnTo>
                    <a:pt x="91" y="346"/>
                  </a:lnTo>
                  <a:lnTo>
                    <a:pt x="91" y="349"/>
                  </a:lnTo>
                  <a:lnTo>
                    <a:pt x="91" y="353"/>
                  </a:lnTo>
                  <a:lnTo>
                    <a:pt x="93" y="357"/>
                  </a:lnTo>
                  <a:lnTo>
                    <a:pt x="93" y="360"/>
                  </a:lnTo>
                  <a:lnTo>
                    <a:pt x="93" y="369"/>
                  </a:lnTo>
                  <a:lnTo>
                    <a:pt x="91" y="376"/>
                  </a:lnTo>
                  <a:lnTo>
                    <a:pt x="90" y="382"/>
                  </a:lnTo>
                  <a:lnTo>
                    <a:pt x="85" y="393"/>
                  </a:lnTo>
                  <a:lnTo>
                    <a:pt x="83" y="397"/>
                  </a:lnTo>
                  <a:lnTo>
                    <a:pt x="83" y="401"/>
                  </a:lnTo>
                  <a:lnTo>
                    <a:pt x="83" y="404"/>
                  </a:lnTo>
                  <a:lnTo>
                    <a:pt x="85" y="407"/>
                  </a:lnTo>
                  <a:lnTo>
                    <a:pt x="86" y="413"/>
                  </a:lnTo>
                  <a:lnTo>
                    <a:pt x="86" y="416"/>
                  </a:lnTo>
                  <a:lnTo>
                    <a:pt x="85" y="419"/>
                  </a:lnTo>
                  <a:lnTo>
                    <a:pt x="83" y="421"/>
                  </a:lnTo>
                  <a:lnTo>
                    <a:pt x="81" y="423"/>
                  </a:lnTo>
                  <a:lnTo>
                    <a:pt x="78" y="421"/>
                  </a:lnTo>
                  <a:lnTo>
                    <a:pt x="74" y="425"/>
                  </a:lnTo>
                  <a:lnTo>
                    <a:pt x="71" y="430"/>
                  </a:lnTo>
                  <a:lnTo>
                    <a:pt x="71" y="432"/>
                  </a:lnTo>
                  <a:lnTo>
                    <a:pt x="71" y="434"/>
                  </a:lnTo>
                  <a:lnTo>
                    <a:pt x="71" y="438"/>
                  </a:lnTo>
                  <a:lnTo>
                    <a:pt x="71" y="442"/>
                  </a:lnTo>
                  <a:lnTo>
                    <a:pt x="70" y="450"/>
                  </a:lnTo>
                  <a:lnTo>
                    <a:pt x="70" y="454"/>
                  </a:lnTo>
                  <a:lnTo>
                    <a:pt x="71" y="456"/>
                  </a:lnTo>
                  <a:lnTo>
                    <a:pt x="73" y="460"/>
                  </a:lnTo>
                  <a:lnTo>
                    <a:pt x="74" y="463"/>
                  </a:lnTo>
                  <a:lnTo>
                    <a:pt x="74" y="466"/>
                  </a:lnTo>
                  <a:lnTo>
                    <a:pt x="73" y="466"/>
                  </a:lnTo>
                  <a:lnTo>
                    <a:pt x="71" y="467"/>
                  </a:lnTo>
                  <a:lnTo>
                    <a:pt x="69" y="469"/>
                  </a:lnTo>
                  <a:lnTo>
                    <a:pt x="66" y="475"/>
                  </a:lnTo>
                  <a:lnTo>
                    <a:pt x="65" y="482"/>
                  </a:lnTo>
                  <a:lnTo>
                    <a:pt x="63" y="494"/>
                  </a:lnTo>
                  <a:lnTo>
                    <a:pt x="63" y="498"/>
                  </a:lnTo>
                  <a:lnTo>
                    <a:pt x="62" y="501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9"/>
                  </a:lnTo>
                  <a:lnTo>
                    <a:pt x="55" y="510"/>
                  </a:lnTo>
                  <a:lnTo>
                    <a:pt x="56" y="514"/>
                  </a:lnTo>
                  <a:lnTo>
                    <a:pt x="58" y="518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58" y="532"/>
                  </a:lnTo>
                  <a:lnTo>
                    <a:pt x="58" y="536"/>
                  </a:lnTo>
                  <a:lnTo>
                    <a:pt x="59" y="537"/>
                  </a:lnTo>
                  <a:lnTo>
                    <a:pt x="60" y="539"/>
                  </a:lnTo>
                  <a:lnTo>
                    <a:pt x="65" y="540"/>
                  </a:lnTo>
                  <a:lnTo>
                    <a:pt x="65" y="541"/>
                  </a:lnTo>
                  <a:lnTo>
                    <a:pt x="65" y="544"/>
                  </a:lnTo>
                  <a:lnTo>
                    <a:pt x="65" y="552"/>
                  </a:lnTo>
                  <a:lnTo>
                    <a:pt x="65" y="559"/>
                  </a:lnTo>
                  <a:lnTo>
                    <a:pt x="65" y="561"/>
                  </a:lnTo>
                  <a:lnTo>
                    <a:pt x="63" y="564"/>
                  </a:lnTo>
                  <a:lnTo>
                    <a:pt x="60" y="570"/>
                  </a:lnTo>
                  <a:lnTo>
                    <a:pt x="59" y="574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60" y="582"/>
                  </a:lnTo>
                  <a:lnTo>
                    <a:pt x="63" y="584"/>
                  </a:lnTo>
                  <a:lnTo>
                    <a:pt x="65" y="587"/>
                  </a:lnTo>
                  <a:lnTo>
                    <a:pt x="65" y="590"/>
                  </a:lnTo>
                  <a:lnTo>
                    <a:pt x="65" y="592"/>
                  </a:lnTo>
                  <a:lnTo>
                    <a:pt x="65" y="595"/>
                  </a:lnTo>
                  <a:lnTo>
                    <a:pt x="66" y="598"/>
                  </a:lnTo>
                  <a:lnTo>
                    <a:pt x="66" y="600"/>
                  </a:lnTo>
                  <a:lnTo>
                    <a:pt x="66" y="605"/>
                  </a:lnTo>
                  <a:lnTo>
                    <a:pt x="67" y="609"/>
                  </a:lnTo>
                  <a:lnTo>
                    <a:pt x="69" y="611"/>
                  </a:lnTo>
                  <a:lnTo>
                    <a:pt x="69" y="613"/>
                  </a:lnTo>
                  <a:lnTo>
                    <a:pt x="67" y="614"/>
                  </a:lnTo>
                  <a:lnTo>
                    <a:pt x="66" y="617"/>
                  </a:lnTo>
                  <a:lnTo>
                    <a:pt x="65" y="619"/>
                  </a:lnTo>
                  <a:lnTo>
                    <a:pt x="65" y="622"/>
                  </a:lnTo>
                  <a:lnTo>
                    <a:pt x="65" y="625"/>
                  </a:lnTo>
                  <a:lnTo>
                    <a:pt x="66" y="627"/>
                  </a:lnTo>
                  <a:lnTo>
                    <a:pt x="67" y="629"/>
                  </a:lnTo>
                  <a:lnTo>
                    <a:pt x="67" y="630"/>
                  </a:lnTo>
                  <a:lnTo>
                    <a:pt x="66" y="631"/>
                  </a:lnTo>
                  <a:lnTo>
                    <a:pt x="63" y="633"/>
                  </a:lnTo>
                  <a:lnTo>
                    <a:pt x="62" y="635"/>
                  </a:lnTo>
                  <a:lnTo>
                    <a:pt x="62" y="637"/>
                  </a:lnTo>
                  <a:lnTo>
                    <a:pt x="60" y="640"/>
                  </a:lnTo>
                  <a:lnTo>
                    <a:pt x="59" y="641"/>
                  </a:lnTo>
                  <a:lnTo>
                    <a:pt x="59" y="642"/>
                  </a:lnTo>
                  <a:lnTo>
                    <a:pt x="62" y="649"/>
                  </a:lnTo>
                  <a:lnTo>
                    <a:pt x="63" y="652"/>
                  </a:lnTo>
                  <a:lnTo>
                    <a:pt x="63" y="654"/>
                  </a:lnTo>
                  <a:lnTo>
                    <a:pt x="62" y="662"/>
                  </a:lnTo>
                  <a:lnTo>
                    <a:pt x="60" y="670"/>
                  </a:lnTo>
                  <a:lnTo>
                    <a:pt x="60" y="675"/>
                  </a:lnTo>
                  <a:lnTo>
                    <a:pt x="60" y="677"/>
                  </a:lnTo>
                  <a:lnTo>
                    <a:pt x="60" y="683"/>
                  </a:lnTo>
                  <a:lnTo>
                    <a:pt x="59" y="684"/>
                  </a:lnTo>
                  <a:lnTo>
                    <a:pt x="54" y="691"/>
                  </a:lnTo>
                  <a:lnTo>
                    <a:pt x="52" y="693"/>
                  </a:lnTo>
                  <a:lnTo>
                    <a:pt x="52" y="696"/>
                  </a:lnTo>
                  <a:lnTo>
                    <a:pt x="52" y="699"/>
                  </a:lnTo>
                  <a:lnTo>
                    <a:pt x="54" y="703"/>
                  </a:lnTo>
                  <a:lnTo>
                    <a:pt x="54" y="707"/>
                  </a:lnTo>
                  <a:lnTo>
                    <a:pt x="54" y="710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52" y="714"/>
                  </a:lnTo>
                  <a:lnTo>
                    <a:pt x="51" y="715"/>
                  </a:lnTo>
                  <a:close/>
                  <a:moveTo>
                    <a:pt x="30" y="629"/>
                  </a:moveTo>
                  <a:lnTo>
                    <a:pt x="31" y="630"/>
                  </a:lnTo>
                  <a:lnTo>
                    <a:pt x="32" y="631"/>
                  </a:lnTo>
                  <a:lnTo>
                    <a:pt x="35" y="634"/>
                  </a:lnTo>
                  <a:lnTo>
                    <a:pt x="34" y="635"/>
                  </a:lnTo>
                  <a:lnTo>
                    <a:pt x="34" y="637"/>
                  </a:lnTo>
                  <a:lnTo>
                    <a:pt x="32" y="640"/>
                  </a:lnTo>
                  <a:lnTo>
                    <a:pt x="30" y="638"/>
                  </a:lnTo>
                  <a:lnTo>
                    <a:pt x="28" y="638"/>
                  </a:lnTo>
                  <a:lnTo>
                    <a:pt x="28" y="640"/>
                  </a:lnTo>
                  <a:lnTo>
                    <a:pt x="27" y="641"/>
                  </a:lnTo>
                  <a:lnTo>
                    <a:pt x="28" y="642"/>
                  </a:lnTo>
                  <a:lnTo>
                    <a:pt x="27" y="644"/>
                  </a:lnTo>
                  <a:lnTo>
                    <a:pt x="27" y="645"/>
                  </a:lnTo>
                  <a:lnTo>
                    <a:pt x="32" y="642"/>
                  </a:lnTo>
                  <a:lnTo>
                    <a:pt x="34" y="642"/>
                  </a:lnTo>
                  <a:lnTo>
                    <a:pt x="34" y="644"/>
                  </a:lnTo>
                  <a:lnTo>
                    <a:pt x="34" y="645"/>
                  </a:lnTo>
                  <a:lnTo>
                    <a:pt x="31" y="646"/>
                  </a:lnTo>
                  <a:lnTo>
                    <a:pt x="25" y="652"/>
                  </a:lnTo>
                  <a:lnTo>
                    <a:pt x="21" y="654"/>
                  </a:lnTo>
                  <a:lnTo>
                    <a:pt x="20" y="656"/>
                  </a:lnTo>
                  <a:lnTo>
                    <a:pt x="19" y="656"/>
                  </a:lnTo>
                  <a:lnTo>
                    <a:pt x="19" y="654"/>
                  </a:lnTo>
                  <a:lnTo>
                    <a:pt x="21" y="650"/>
                  </a:lnTo>
                  <a:lnTo>
                    <a:pt x="27" y="645"/>
                  </a:lnTo>
                  <a:lnTo>
                    <a:pt x="23" y="644"/>
                  </a:lnTo>
                  <a:lnTo>
                    <a:pt x="21" y="642"/>
                  </a:lnTo>
                  <a:lnTo>
                    <a:pt x="20" y="640"/>
                  </a:lnTo>
                  <a:lnTo>
                    <a:pt x="21" y="637"/>
                  </a:lnTo>
                  <a:lnTo>
                    <a:pt x="23" y="634"/>
                  </a:lnTo>
                  <a:lnTo>
                    <a:pt x="24" y="631"/>
                  </a:lnTo>
                  <a:lnTo>
                    <a:pt x="30" y="629"/>
                  </a:lnTo>
                  <a:close/>
                  <a:moveTo>
                    <a:pt x="24" y="611"/>
                  </a:moveTo>
                  <a:lnTo>
                    <a:pt x="27" y="611"/>
                  </a:lnTo>
                  <a:lnTo>
                    <a:pt x="27" y="613"/>
                  </a:lnTo>
                  <a:lnTo>
                    <a:pt x="27" y="614"/>
                  </a:lnTo>
                  <a:lnTo>
                    <a:pt x="27" y="617"/>
                  </a:lnTo>
                  <a:lnTo>
                    <a:pt x="24" y="611"/>
                  </a:lnTo>
                  <a:close/>
                  <a:moveTo>
                    <a:pt x="30" y="555"/>
                  </a:moveTo>
                  <a:lnTo>
                    <a:pt x="32" y="555"/>
                  </a:lnTo>
                  <a:lnTo>
                    <a:pt x="35" y="555"/>
                  </a:lnTo>
                  <a:lnTo>
                    <a:pt x="43" y="555"/>
                  </a:lnTo>
                  <a:lnTo>
                    <a:pt x="40" y="564"/>
                  </a:lnTo>
                  <a:lnTo>
                    <a:pt x="38" y="572"/>
                  </a:lnTo>
                  <a:lnTo>
                    <a:pt x="42" y="576"/>
                  </a:lnTo>
                  <a:lnTo>
                    <a:pt x="43" y="579"/>
                  </a:lnTo>
                  <a:lnTo>
                    <a:pt x="43" y="580"/>
                  </a:lnTo>
                  <a:lnTo>
                    <a:pt x="43" y="583"/>
                  </a:lnTo>
                  <a:lnTo>
                    <a:pt x="40" y="586"/>
                  </a:lnTo>
                  <a:lnTo>
                    <a:pt x="39" y="587"/>
                  </a:lnTo>
                  <a:lnTo>
                    <a:pt x="36" y="590"/>
                  </a:lnTo>
                  <a:lnTo>
                    <a:pt x="35" y="592"/>
                  </a:lnTo>
                  <a:lnTo>
                    <a:pt x="27" y="590"/>
                  </a:lnTo>
                  <a:lnTo>
                    <a:pt x="28" y="574"/>
                  </a:lnTo>
                  <a:lnTo>
                    <a:pt x="30" y="5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67"/>
            <p:cNvSpPr>
              <a:spLocks noEditPoints="1"/>
            </p:cNvSpPr>
            <p:nvPr/>
          </p:nvSpPr>
          <p:spPr bwMode="auto">
            <a:xfrm>
              <a:off x="1735699" y="1085828"/>
              <a:ext cx="2495294" cy="1807888"/>
            </a:xfrm>
            <a:custGeom>
              <a:avLst/>
              <a:gdLst>
                <a:gd name="T0" fmla="*/ 1252 w 1507"/>
                <a:gd name="T1" fmla="*/ 220 h 913"/>
                <a:gd name="T2" fmla="*/ 1210 w 1507"/>
                <a:gd name="T3" fmla="*/ 134 h 913"/>
                <a:gd name="T4" fmla="*/ 1105 w 1507"/>
                <a:gd name="T5" fmla="*/ 76 h 913"/>
                <a:gd name="T6" fmla="*/ 949 w 1507"/>
                <a:gd name="T7" fmla="*/ 91 h 913"/>
                <a:gd name="T8" fmla="*/ 890 w 1507"/>
                <a:gd name="T9" fmla="*/ 117 h 913"/>
                <a:gd name="T10" fmla="*/ 1069 w 1507"/>
                <a:gd name="T11" fmla="*/ 143 h 913"/>
                <a:gd name="T12" fmla="*/ 1143 w 1507"/>
                <a:gd name="T13" fmla="*/ 260 h 913"/>
                <a:gd name="T14" fmla="*/ 1163 w 1507"/>
                <a:gd name="T15" fmla="*/ 381 h 913"/>
                <a:gd name="T16" fmla="*/ 1273 w 1507"/>
                <a:gd name="T17" fmla="*/ 345 h 913"/>
                <a:gd name="T18" fmla="*/ 1310 w 1507"/>
                <a:gd name="T19" fmla="*/ 307 h 913"/>
                <a:gd name="T20" fmla="*/ 421 w 1507"/>
                <a:gd name="T21" fmla="*/ 43 h 913"/>
                <a:gd name="T22" fmla="*/ 654 w 1507"/>
                <a:gd name="T23" fmla="*/ 74 h 913"/>
                <a:gd name="T24" fmla="*/ 721 w 1507"/>
                <a:gd name="T25" fmla="*/ 26 h 913"/>
                <a:gd name="T26" fmla="*/ 394 w 1507"/>
                <a:gd name="T27" fmla="*/ 130 h 913"/>
                <a:gd name="T28" fmla="*/ 593 w 1507"/>
                <a:gd name="T29" fmla="*/ 162 h 913"/>
                <a:gd name="T30" fmla="*/ 658 w 1507"/>
                <a:gd name="T31" fmla="*/ 144 h 913"/>
                <a:gd name="T32" fmla="*/ 552 w 1507"/>
                <a:gd name="T33" fmla="*/ 95 h 913"/>
                <a:gd name="T34" fmla="*/ 914 w 1507"/>
                <a:gd name="T35" fmla="*/ 155 h 913"/>
                <a:gd name="T36" fmla="*/ 689 w 1507"/>
                <a:gd name="T37" fmla="*/ 182 h 913"/>
                <a:gd name="T38" fmla="*/ 376 w 1507"/>
                <a:gd name="T39" fmla="*/ 303 h 913"/>
                <a:gd name="T40" fmla="*/ 954 w 1507"/>
                <a:gd name="T41" fmla="*/ 263 h 913"/>
                <a:gd name="T42" fmla="*/ 943 w 1507"/>
                <a:gd name="T43" fmla="*/ 307 h 913"/>
                <a:gd name="T44" fmla="*/ 519 w 1507"/>
                <a:gd name="T45" fmla="*/ 356 h 913"/>
                <a:gd name="T46" fmla="*/ 956 w 1507"/>
                <a:gd name="T47" fmla="*/ 389 h 913"/>
                <a:gd name="T48" fmla="*/ 502 w 1507"/>
                <a:gd name="T49" fmla="*/ 497 h 913"/>
                <a:gd name="T50" fmla="*/ 1030 w 1507"/>
                <a:gd name="T51" fmla="*/ 555 h 913"/>
                <a:gd name="T52" fmla="*/ 709 w 1507"/>
                <a:gd name="T53" fmla="*/ 632 h 913"/>
                <a:gd name="T54" fmla="*/ 713 w 1507"/>
                <a:gd name="T55" fmla="*/ 694 h 913"/>
                <a:gd name="T56" fmla="*/ 1007 w 1507"/>
                <a:gd name="T57" fmla="*/ 92 h 913"/>
                <a:gd name="T58" fmla="*/ 1062 w 1507"/>
                <a:gd name="T59" fmla="*/ 174 h 913"/>
                <a:gd name="T60" fmla="*/ 1213 w 1507"/>
                <a:gd name="T61" fmla="*/ 272 h 913"/>
                <a:gd name="T62" fmla="*/ 1222 w 1507"/>
                <a:gd name="T63" fmla="*/ 614 h 913"/>
                <a:gd name="T64" fmla="*/ 1382 w 1507"/>
                <a:gd name="T65" fmla="*/ 761 h 913"/>
                <a:gd name="T66" fmla="*/ 1495 w 1507"/>
                <a:gd name="T67" fmla="*/ 772 h 913"/>
                <a:gd name="T68" fmla="*/ 1427 w 1507"/>
                <a:gd name="T69" fmla="*/ 702 h 913"/>
                <a:gd name="T70" fmla="*/ 1303 w 1507"/>
                <a:gd name="T71" fmla="*/ 735 h 913"/>
                <a:gd name="T72" fmla="*/ 1318 w 1507"/>
                <a:gd name="T73" fmla="*/ 812 h 913"/>
                <a:gd name="T74" fmla="*/ 1126 w 1507"/>
                <a:gd name="T75" fmla="*/ 838 h 913"/>
                <a:gd name="T76" fmla="*/ 927 w 1507"/>
                <a:gd name="T77" fmla="*/ 765 h 913"/>
                <a:gd name="T78" fmla="*/ 1032 w 1507"/>
                <a:gd name="T79" fmla="*/ 890 h 913"/>
                <a:gd name="T80" fmla="*/ 1250 w 1507"/>
                <a:gd name="T81" fmla="*/ 847 h 913"/>
                <a:gd name="T82" fmla="*/ 1332 w 1507"/>
                <a:gd name="T83" fmla="*/ 846 h 913"/>
                <a:gd name="T84" fmla="*/ 1288 w 1507"/>
                <a:gd name="T85" fmla="*/ 738 h 913"/>
                <a:gd name="T86" fmla="*/ 1359 w 1507"/>
                <a:gd name="T87" fmla="*/ 704 h 913"/>
                <a:gd name="T88" fmla="*/ 1397 w 1507"/>
                <a:gd name="T89" fmla="*/ 595 h 913"/>
                <a:gd name="T90" fmla="*/ 1269 w 1507"/>
                <a:gd name="T91" fmla="*/ 463 h 913"/>
                <a:gd name="T92" fmla="*/ 1113 w 1507"/>
                <a:gd name="T93" fmla="*/ 385 h 913"/>
                <a:gd name="T94" fmla="*/ 1089 w 1507"/>
                <a:gd name="T95" fmla="*/ 554 h 913"/>
                <a:gd name="T96" fmla="*/ 899 w 1507"/>
                <a:gd name="T97" fmla="*/ 548 h 913"/>
                <a:gd name="T98" fmla="*/ 826 w 1507"/>
                <a:gd name="T99" fmla="*/ 377 h 913"/>
                <a:gd name="T100" fmla="*/ 941 w 1507"/>
                <a:gd name="T101" fmla="*/ 279 h 913"/>
                <a:gd name="T102" fmla="*/ 945 w 1507"/>
                <a:gd name="T103" fmla="*/ 167 h 913"/>
                <a:gd name="T104" fmla="*/ 822 w 1507"/>
                <a:gd name="T105" fmla="*/ 163 h 913"/>
                <a:gd name="T106" fmla="*/ 770 w 1507"/>
                <a:gd name="T107" fmla="*/ 26 h 913"/>
                <a:gd name="T108" fmla="*/ 807 w 1507"/>
                <a:gd name="T109" fmla="*/ 169 h 913"/>
                <a:gd name="T110" fmla="*/ 631 w 1507"/>
                <a:gd name="T111" fmla="*/ 216 h 913"/>
                <a:gd name="T112" fmla="*/ 523 w 1507"/>
                <a:gd name="T113" fmla="*/ 229 h 913"/>
                <a:gd name="T114" fmla="*/ 289 w 1507"/>
                <a:gd name="T115" fmla="*/ 179 h 913"/>
                <a:gd name="T116" fmla="*/ 137 w 1507"/>
                <a:gd name="T117" fmla="*/ 173 h 913"/>
                <a:gd name="T118" fmla="*/ 51 w 1507"/>
                <a:gd name="T119" fmla="*/ 451 h 913"/>
                <a:gd name="T120" fmla="*/ 214 w 1507"/>
                <a:gd name="T121" fmla="*/ 578 h 913"/>
                <a:gd name="T122" fmla="*/ 269 w 1507"/>
                <a:gd name="T123" fmla="*/ 730 h 913"/>
                <a:gd name="T124" fmla="*/ 810 w 1507"/>
                <a:gd name="T125" fmla="*/ 756 h 9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07" h="913">
                  <a:moveTo>
                    <a:pt x="1331" y="272"/>
                  </a:moveTo>
                  <a:lnTo>
                    <a:pt x="1339" y="272"/>
                  </a:lnTo>
                  <a:lnTo>
                    <a:pt x="1336" y="268"/>
                  </a:lnTo>
                  <a:lnTo>
                    <a:pt x="1335" y="266"/>
                  </a:lnTo>
                  <a:lnTo>
                    <a:pt x="1336" y="264"/>
                  </a:lnTo>
                  <a:lnTo>
                    <a:pt x="1339" y="266"/>
                  </a:lnTo>
                  <a:lnTo>
                    <a:pt x="1342" y="267"/>
                  </a:lnTo>
                  <a:lnTo>
                    <a:pt x="1344" y="268"/>
                  </a:lnTo>
                  <a:lnTo>
                    <a:pt x="1349" y="270"/>
                  </a:lnTo>
                  <a:lnTo>
                    <a:pt x="1351" y="260"/>
                  </a:lnTo>
                  <a:lnTo>
                    <a:pt x="1353" y="256"/>
                  </a:lnTo>
                  <a:lnTo>
                    <a:pt x="1354" y="252"/>
                  </a:lnTo>
                  <a:lnTo>
                    <a:pt x="1343" y="244"/>
                  </a:lnTo>
                  <a:lnTo>
                    <a:pt x="1349" y="243"/>
                  </a:lnTo>
                  <a:lnTo>
                    <a:pt x="1347" y="243"/>
                  </a:lnTo>
                  <a:lnTo>
                    <a:pt x="1346" y="243"/>
                  </a:lnTo>
                  <a:lnTo>
                    <a:pt x="1340" y="241"/>
                  </a:lnTo>
                  <a:lnTo>
                    <a:pt x="1342" y="239"/>
                  </a:lnTo>
                  <a:lnTo>
                    <a:pt x="1340" y="239"/>
                  </a:lnTo>
                  <a:lnTo>
                    <a:pt x="1339" y="240"/>
                  </a:lnTo>
                  <a:lnTo>
                    <a:pt x="1338" y="244"/>
                  </a:lnTo>
                  <a:lnTo>
                    <a:pt x="1338" y="245"/>
                  </a:lnTo>
                  <a:lnTo>
                    <a:pt x="1339" y="247"/>
                  </a:lnTo>
                  <a:lnTo>
                    <a:pt x="1336" y="247"/>
                  </a:lnTo>
                  <a:lnTo>
                    <a:pt x="1335" y="247"/>
                  </a:lnTo>
                  <a:lnTo>
                    <a:pt x="1331" y="247"/>
                  </a:lnTo>
                  <a:lnTo>
                    <a:pt x="1328" y="245"/>
                  </a:lnTo>
                  <a:lnTo>
                    <a:pt x="1326" y="247"/>
                  </a:lnTo>
                  <a:lnTo>
                    <a:pt x="1326" y="249"/>
                  </a:lnTo>
                  <a:lnTo>
                    <a:pt x="1324" y="252"/>
                  </a:lnTo>
                  <a:lnTo>
                    <a:pt x="1323" y="253"/>
                  </a:lnTo>
                  <a:lnTo>
                    <a:pt x="1320" y="255"/>
                  </a:lnTo>
                  <a:lnTo>
                    <a:pt x="1326" y="241"/>
                  </a:lnTo>
                  <a:lnTo>
                    <a:pt x="1322" y="241"/>
                  </a:lnTo>
                  <a:lnTo>
                    <a:pt x="1318" y="241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16" y="248"/>
                  </a:lnTo>
                  <a:lnTo>
                    <a:pt x="1315" y="247"/>
                  </a:lnTo>
                  <a:lnTo>
                    <a:pt x="1314" y="245"/>
                  </a:lnTo>
                  <a:lnTo>
                    <a:pt x="1314" y="244"/>
                  </a:lnTo>
                  <a:lnTo>
                    <a:pt x="1312" y="244"/>
                  </a:lnTo>
                  <a:lnTo>
                    <a:pt x="1309" y="244"/>
                  </a:lnTo>
                  <a:lnTo>
                    <a:pt x="1305" y="244"/>
                  </a:lnTo>
                  <a:lnTo>
                    <a:pt x="1303" y="244"/>
                  </a:lnTo>
                  <a:lnTo>
                    <a:pt x="1297" y="244"/>
                  </a:lnTo>
                  <a:lnTo>
                    <a:pt x="1300" y="240"/>
                  </a:lnTo>
                  <a:lnTo>
                    <a:pt x="1301" y="236"/>
                  </a:lnTo>
                  <a:lnTo>
                    <a:pt x="1300" y="233"/>
                  </a:lnTo>
                  <a:lnTo>
                    <a:pt x="1300" y="228"/>
                  </a:lnTo>
                  <a:lnTo>
                    <a:pt x="1299" y="229"/>
                  </a:lnTo>
                  <a:lnTo>
                    <a:pt x="1297" y="229"/>
                  </a:lnTo>
                  <a:lnTo>
                    <a:pt x="1295" y="228"/>
                  </a:lnTo>
                  <a:lnTo>
                    <a:pt x="1293" y="227"/>
                  </a:lnTo>
                  <a:lnTo>
                    <a:pt x="1292" y="227"/>
                  </a:lnTo>
                  <a:lnTo>
                    <a:pt x="1292" y="233"/>
                  </a:lnTo>
                  <a:lnTo>
                    <a:pt x="1287" y="233"/>
                  </a:lnTo>
                  <a:lnTo>
                    <a:pt x="1289" y="221"/>
                  </a:lnTo>
                  <a:lnTo>
                    <a:pt x="1285" y="221"/>
                  </a:lnTo>
                  <a:lnTo>
                    <a:pt x="1281" y="221"/>
                  </a:lnTo>
                  <a:lnTo>
                    <a:pt x="1281" y="228"/>
                  </a:lnTo>
                  <a:lnTo>
                    <a:pt x="1280" y="229"/>
                  </a:lnTo>
                  <a:lnTo>
                    <a:pt x="1279" y="228"/>
                  </a:lnTo>
                  <a:lnTo>
                    <a:pt x="1279" y="227"/>
                  </a:lnTo>
                  <a:lnTo>
                    <a:pt x="1277" y="227"/>
                  </a:lnTo>
                  <a:lnTo>
                    <a:pt x="1277" y="225"/>
                  </a:lnTo>
                  <a:lnTo>
                    <a:pt x="1276" y="224"/>
                  </a:lnTo>
                  <a:lnTo>
                    <a:pt x="1275" y="224"/>
                  </a:lnTo>
                  <a:lnTo>
                    <a:pt x="1275" y="228"/>
                  </a:lnTo>
                  <a:lnTo>
                    <a:pt x="1270" y="231"/>
                  </a:lnTo>
                  <a:lnTo>
                    <a:pt x="1266" y="231"/>
                  </a:lnTo>
                  <a:lnTo>
                    <a:pt x="1264" y="232"/>
                  </a:lnTo>
                  <a:lnTo>
                    <a:pt x="1261" y="233"/>
                  </a:lnTo>
                  <a:lnTo>
                    <a:pt x="1261" y="232"/>
                  </a:lnTo>
                  <a:lnTo>
                    <a:pt x="1262" y="228"/>
                  </a:lnTo>
                  <a:lnTo>
                    <a:pt x="1264" y="221"/>
                  </a:lnTo>
                  <a:lnTo>
                    <a:pt x="1262" y="220"/>
                  </a:lnTo>
                  <a:lnTo>
                    <a:pt x="1260" y="220"/>
                  </a:lnTo>
                  <a:lnTo>
                    <a:pt x="1257" y="221"/>
                  </a:lnTo>
                  <a:lnTo>
                    <a:pt x="1256" y="221"/>
                  </a:lnTo>
                  <a:lnTo>
                    <a:pt x="1256" y="218"/>
                  </a:lnTo>
                  <a:lnTo>
                    <a:pt x="1254" y="216"/>
                  </a:lnTo>
                  <a:lnTo>
                    <a:pt x="1254" y="212"/>
                  </a:lnTo>
                  <a:lnTo>
                    <a:pt x="1253" y="210"/>
                  </a:lnTo>
                  <a:lnTo>
                    <a:pt x="1249" y="208"/>
                  </a:lnTo>
                  <a:lnTo>
                    <a:pt x="1244" y="208"/>
                  </a:lnTo>
                  <a:lnTo>
                    <a:pt x="1238" y="208"/>
                  </a:lnTo>
                  <a:lnTo>
                    <a:pt x="1230" y="205"/>
                  </a:lnTo>
                  <a:lnTo>
                    <a:pt x="1227" y="201"/>
                  </a:lnTo>
                  <a:lnTo>
                    <a:pt x="1226" y="198"/>
                  </a:lnTo>
                  <a:lnTo>
                    <a:pt x="1225" y="197"/>
                  </a:lnTo>
                  <a:lnTo>
                    <a:pt x="1233" y="196"/>
                  </a:lnTo>
                  <a:lnTo>
                    <a:pt x="1238" y="194"/>
                  </a:lnTo>
                  <a:lnTo>
                    <a:pt x="1237" y="193"/>
                  </a:lnTo>
                  <a:lnTo>
                    <a:pt x="1238" y="190"/>
                  </a:lnTo>
                  <a:lnTo>
                    <a:pt x="1241" y="187"/>
                  </a:lnTo>
                  <a:lnTo>
                    <a:pt x="1233" y="181"/>
                  </a:lnTo>
                  <a:lnTo>
                    <a:pt x="1233" y="178"/>
                  </a:lnTo>
                  <a:lnTo>
                    <a:pt x="1234" y="178"/>
                  </a:lnTo>
                  <a:lnTo>
                    <a:pt x="1238" y="178"/>
                  </a:lnTo>
                  <a:lnTo>
                    <a:pt x="1242" y="178"/>
                  </a:lnTo>
                  <a:lnTo>
                    <a:pt x="1253" y="179"/>
                  </a:lnTo>
                  <a:lnTo>
                    <a:pt x="1252" y="178"/>
                  </a:lnTo>
                  <a:lnTo>
                    <a:pt x="1250" y="177"/>
                  </a:lnTo>
                  <a:lnTo>
                    <a:pt x="1246" y="174"/>
                  </a:lnTo>
                  <a:lnTo>
                    <a:pt x="1242" y="170"/>
                  </a:lnTo>
                  <a:lnTo>
                    <a:pt x="1240" y="170"/>
                  </a:lnTo>
                  <a:lnTo>
                    <a:pt x="1238" y="169"/>
                  </a:lnTo>
                  <a:lnTo>
                    <a:pt x="1235" y="170"/>
                  </a:lnTo>
                  <a:lnTo>
                    <a:pt x="1233" y="170"/>
                  </a:lnTo>
                  <a:lnTo>
                    <a:pt x="1231" y="171"/>
                  </a:lnTo>
                  <a:lnTo>
                    <a:pt x="1230" y="171"/>
                  </a:lnTo>
                  <a:lnTo>
                    <a:pt x="1227" y="167"/>
                  </a:lnTo>
                  <a:lnTo>
                    <a:pt x="1226" y="165"/>
                  </a:lnTo>
                  <a:lnTo>
                    <a:pt x="1225" y="163"/>
                  </a:lnTo>
                  <a:lnTo>
                    <a:pt x="1231" y="163"/>
                  </a:lnTo>
                  <a:lnTo>
                    <a:pt x="1233" y="163"/>
                  </a:lnTo>
                  <a:lnTo>
                    <a:pt x="1235" y="162"/>
                  </a:lnTo>
                  <a:lnTo>
                    <a:pt x="1237" y="161"/>
                  </a:lnTo>
                  <a:lnTo>
                    <a:pt x="1238" y="159"/>
                  </a:lnTo>
                  <a:lnTo>
                    <a:pt x="1244" y="159"/>
                  </a:lnTo>
                  <a:lnTo>
                    <a:pt x="1244" y="151"/>
                  </a:lnTo>
                  <a:lnTo>
                    <a:pt x="1244" y="150"/>
                  </a:lnTo>
                  <a:lnTo>
                    <a:pt x="1244" y="148"/>
                  </a:lnTo>
                  <a:lnTo>
                    <a:pt x="1242" y="147"/>
                  </a:lnTo>
                  <a:lnTo>
                    <a:pt x="1241" y="148"/>
                  </a:lnTo>
                  <a:lnTo>
                    <a:pt x="1241" y="143"/>
                  </a:lnTo>
                  <a:lnTo>
                    <a:pt x="1238" y="143"/>
                  </a:lnTo>
                  <a:lnTo>
                    <a:pt x="1235" y="143"/>
                  </a:lnTo>
                  <a:lnTo>
                    <a:pt x="1233" y="140"/>
                  </a:lnTo>
                  <a:lnTo>
                    <a:pt x="1231" y="146"/>
                  </a:lnTo>
                  <a:lnTo>
                    <a:pt x="1231" y="148"/>
                  </a:lnTo>
                  <a:lnTo>
                    <a:pt x="1230" y="151"/>
                  </a:lnTo>
                  <a:lnTo>
                    <a:pt x="1229" y="151"/>
                  </a:lnTo>
                  <a:lnTo>
                    <a:pt x="1226" y="152"/>
                  </a:lnTo>
                  <a:lnTo>
                    <a:pt x="1223" y="152"/>
                  </a:lnTo>
                  <a:lnTo>
                    <a:pt x="1222" y="154"/>
                  </a:lnTo>
                  <a:lnTo>
                    <a:pt x="1222" y="146"/>
                  </a:lnTo>
                  <a:lnTo>
                    <a:pt x="1219" y="147"/>
                  </a:lnTo>
                  <a:lnTo>
                    <a:pt x="1218" y="147"/>
                  </a:lnTo>
                  <a:lnTo>
                    <a:pt x="1218" y="146"/>
                  </a:lnTo>
                  <a:lnTo>
                    <a:pt x="1218" y="143"/>
                  </a:lnTo>
                  <a:lnTo>
                    <a:pt x="1221" y="140"/>
                  </a:lnTo>
                  <a:lnTo>
                    <a:pt x="1222" y="138"/>
                  </a:lnTo>
                  <a:lnTo>
                    <a:pt x="1225" y="138"/>
                  </a:lnTo>
                  <a:lnTo>
                    <a:pt x="1225" y="140"/>
                  </a:lnTo>
                  <a:lnTo>
                    <a:pt x="1225" y="142"/>
                  </a:lnTo>
                  <a:lnTo>
                    <a:pt x="1226" y="142"/>
                  </a:lnTo>
                  <a:lnTo>
                    <a:pt x="1227" y="140"/>
                  </a:lnTo>
                  <a:lnTo>
                    <a:pt x="1227" y="135"/>
                  </a:lnTo>
                  <a:lnTo>
                    <a:pt x="1226" y="135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19" y="135"/>
                  </a:lnTo>
                  <a:lnTo>
                    <a:pt x="1218" y="135"/>
                  </a:lnTo>
                  <a:lnTo>
                    <a:pt x="1218" y="134"/>
                  </a:lnTo>
                  <a:lnTo>
                    <a:pt x="1217" y="130"/>
                  </a:lnTo>
                  <a:lnTo>
                    <a:pt x="1217" y="128"/>
                  </a:lnTo>
                  <a:lnTo>
                    <a:pt x="1215" y="128"/>
                  </a:lnTo>
                  <a:lnTo>
                    <a:pt x="1213" y="127"/>
                  </a:lnTo>
                  <a:lnTo>
                    <a:pt x="1210" y="128"/>
                  </a:lnTo>
                  <a:lnTo>
                    <a:pt x="1209" y="128"/>
                  </a:lnTo>
                  <a:lnTo>
                    <a:pt x="1207" y="131"/>
                  </a:lnTo>
                  <a:lnTo>
                    <a:pt x="1206" y="132"/>
                  </a:lnTo>
                  <a:lnTo>
                    <a:pt x="1203" y="134"/>
                  </a:lnTo>
                  <a:lnTo>
                    <a:pt x="1202" y="132"/>
                  </a:lnTo>
                  <a:lnTo>
                    <a:pt x="1203" y="131"/>
                  </a:lnTo>
                  <a:lnTo>
                    <a:pt x="1205" y="128"/>
                  </a:lnTo>
                  <a:lnTo>
                    <a:pt x="1196" y="126"/>
                  </a:lnTo>
                  <a:lnTo>
                    <a:pt x="1194" y="123"/>
                  </a:lnTo>
                  <a:lnTo>
                    <a:pt x="1190" y="123"/>
                  </a:lnTo>
                  <a:lnTo>
                    <a:pt x="1190" y="122"/>
                  </a:lnTo>
                  <a:lnTo>
                    <a:pt x="1190" y="120"/>
                  </a:lnTo>
                  <a:lnTo>
                    <a:pt x="1186" y="117"/>
                  </a:lnTo>
                  <a:lnTo>
                    <a:pt x="1186" y="126"/>
                  </a:lnTo>
                  <a:lnTo>
                    <a:pt x="1184" y="126"/>
                  </a:lnTo>
                  <a:lnTo>
                    <a:pt x="1180" y="126"/>
                  </a:lnTo>
                  <a:lnTo>
                    <a:pt x="1178" y="124"/>
                  </a:lnTo>
                  <a:lnTo>
                    <a:pt x="1176" y="126"/>
                  </a:lnTo>
                  <a:lnTo>
                    <a:pt x="1178" y="123"/>
                  </a:lnTo>
                  <a:lnTo>
                    <a:pt x="1179" y="120"/>
                  </a:lnTo>
                  <a:lnTo>
                    <a:pt x="1180" y="120"/>
                  </a:lnTo>
                  <a:lnTo>
                    <a:pt x="1182" y="120"/>
                  </a:lnTo>
                  <a:lnTo>
                    <a:pt x="1183" y="120"/>
                  </a:lnTo>
                  <a:lnTo>
                    <a:pt x="1183" y="119"/>
                  </a:lnTo>
                  <a:lnTo>
                    <a:pt x="1183" y="116"/>
                  </a:lnTo>
                  <a:lnTo>
                    <a:pt x="1183" y="115"/>
                  </a:lnTo>
                  <a:lnTo>
                    <a:pt x="1178" y="113"/>
                  </a:lnTo>
                  <a:lnTo>
                    <a:pt x="1174" y="112"/>
                  </a:lnTo>
                  <a:lnTo>
                    <a:pt x="1175" y="112"/>
                  </a:lnTo>
                  <a:lnTo>
                    <a:pt x="1175" y="111"/>
                  </a:lnTo>
                  <a:lnTo>
                    <a:pt x="1172" y="109"/>
                  </a:lnTo>
                  <a:lnTo>
                    <a:pt x="1168" y="107"/>
                  </a:lnTo>
                  <a:lnTo>
                    <a:pt x="1163" y="107"/>
                  </a:lnTo>
                  <a:lnTo>
                    <a:pt x="1161" y="113"/>
                  </a:lnTo>
                  <a:lnTo>
                    <a:pt x="1161" y="115"/>
                  </a:lnTo>
                  <a:lnTo>
                    <a:pt x="1160" y="117"/>
                  </a:lnTo>
                  <a:lnTo>
                    <a:pt x="1157" y="116"/>
                  </a:lnTo>
                  <a:lnTo>
                    <a:pt x="1156" y="116"/>
                  </a:lnTo>
                  <a:lnTo>
                    <a:pt x="1155" y="116"/>
                  </a:lnTo>
                  <a:lnTo>
                    <a:pt x="1152" y="117"/>
                  </a:lnTo>
                  <a:lnTo>
                    <a:pt x="1152" y="115"/>
                  </a:lnTo>
                  <a:lnTo>
                    <a:pt x="1152" y="111"/>
                  </a:lnTo>
                  <a:lnTo>
                    <a:pt x="1152" y="107"/>
                  </a:lnTo>
                  <a:lnTo>
                    <a:pt x="1151" y="105"/>
                  </a:lnTo>
                  <a:lnTo>
                    <a:pt x="1149" y="105"/>
                  </a:lnTo>
                  <a:lnTo>
                    <a:pt x="1148" y="107"/>
                  </a:lnTo>
                  <a:lnTo>
                    <a:pt x="1143" y="112"/>
                  </a:lnTo>
                  <a:lnTo>
                    <a:pt x="1140" y="117"/>
                  </a:lnTo>
                  <a:lnTo>
                    <a:pt x="1137" y="112"/>
                  </a:lnTo>
                  <a:lnTo>
                    <a:pt x="1136" y="108"/>
                  </a:lnTo>
                  <a:lnTo>
                    <a:pt x="1136" y="105"/>
                  </a:lnTo>
                  <a:lnTo>
                    <a:pt x="1137" y="104"/>
                  </a:lnTo>
                  <a:lnTo>
                    <a:pt x="1139" y="103"/>
                  </a:lnTo>
                  <a:lnTo>
                    <a:pt x="1143" y="101"/>
                  </a:lnTo>
                  <a:lnTo>
                    <a:pt x="1143" y="99"/>
                  </a:lnTo>
                  <a:lnTo>
                    <a:pt x="1143" y="96"/>
                  </a:lnTo>
                  <a:lnTo>
                    <a:pt x="1144" y="95"/>
                  </a:lnTo>
                  <a:lnTo>
                    <a:pt x="1145" y="92"/>
                  </a:lnTo>
                  <a:lnTo>
                    <a:pt x="1139" y="89"/>
                  </a:lnTo>
                  <a:lnTo>
                    <a:pt x="1132" y="87"/>
                  </a:lnTo>
                  <a:lnTo>
                    <a:pt x="1135" y="84"/>
                  </a:lnTo>
                  <a:lnTo>
                    <a:pt x="1136" y="81"/>
                  </a:lnTo>
                  <a:lnTo>
                    <a:pt x="1136" y="80"/>
                  </a:lnTo>
                  <a:lnTo>
                    <a:pt x="1136" y="78"/>
                  </a:lnTo>
                  <a:lnTo>
                    <a:pt x="1135" y="77"/>
                  </a:lnTo>
                  <a:lnTo>
                    <a:pt x="1132" y="76"/>
                  </a:lnTo>
                  <a:lnTo>
                    <a:pt x="1132" y="70"/>
                  </a:lnTo>
                  <a:lnTo>
                    <a:pt x="1128" y="69"/>
                  </a:lnTo>
                  <a:lnTo>
                    <a:pt x="1124" y="69"/>
                  </a:lnTo>
                  <a:lnTo>
                    <a:pt x="1121" y="70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6" y="76"/>
                  </a:lnTo>
                  <a:lnTo>
                    <a:pt x="1101" y="70"/>
                  </a:lnTo>
                  <a:lnTo>
                    <a:pt x="1091" y="68"/>
                  </a:lnTo>
                  <a:lnTo>
                    <a:pt x="1082" y="65"/>
                  </a:lnTo>
                  <a:lnTo>
                    <a:pt x="1059" y="64"/>
                  </a:lnTo>
                  <a:lnTo>
                    <a:pt x="1062" y="58"/>
                  </a:lnTo>
                  <a:lnTo>
                    <a:pt x="1070" y="56"/>
                  </a:lnTo>
                  <a:lnTo>
                    <a:pt x="1075" y="54"/>
                  </a:lnTo>
                  <a:lnTo>
                    <a:pt x="1081" y="53"/>
                  </a:lnTo>
                  <a:lnTo>
                    <a:pt x="1083" y="52"/>
                  </a:lnTo>
                  <a:lnTo>
                    <a:pt x="1085" y="50"/>
                  </a:lnTo>
                  <a:lnTo>
                    <a:pt x="1085" y="49"/>
                  </a:lnTo>
                  <a:lnTo>
                    <a:pt x="1085" y="45"/>
                  </a:lnTo>
                  <a:lnTo>
                    <a:pt x="1081" y="39"/>
                  </a:lnTo>
                  <a:lnTo>
                    <a:pt x="1075" y="33"/>
                  </a:lnTo>
                  <a:lnTo>
                    <a:pt x="1071" y="27"/>
                  </a:lnTo>
                  <a:lnTo>
                    <a:pt x="1069" y="25"/>
                  </a:lnTo>
                  <a:lnTo>
                    <a:pt x="1065" y="25"/>
                  </a:lnTo>
                  <a:lnTo>
                    <a:pt x="1062" y="26"/>
                  </a:lnTo>
                  <a:lnTo>
                    <a:pt x="1058" y="29"/>
                  </a:lnTo>
                  <a:lnTo>
                    <a:pt x="1052" y="33"/>
                  </a:lnTo>
                  <a:lnTo>
                    <a:pt x="1048" y="31"/>
                  </a:lnTo>
                  <a:lnTo>
                    <a:pt x="1046" y="30"/>
                  </a:lnTo>
                  <a:lnTo>
                    <a:pt x="1043" y="29"/>
                  </a:lnTo>
                  <a:lnTo>
                    <a:pt x="1042" y="27"/>
                  </a:lnTo>
                  <a:lnTo>
                    <a:pt x="1036" y="26"/>
                  </a:lnTo>
                  <a:lnTo>
                    <a:pt x="1032" y="26"/>
                  </a:lnTo>
                  <a:lnTo>
                    <a:pt x="1030" y="27"/>
                  </a:lnTo>
                  <a:lnTo>
                    <a:pt x="1027" y="29"/>
                  </a:lnTo>
                  <a:lnTo>
                    <a:pt x="1021" y="31"/>
                  </a:lnTo>
                  <a:lnTo>
                    <a:pt x="1019" y="33"/>
                  </a:lnTo>
                  <a:lnTo>
                    <a:pt x="1016" y="34"/>
                  </a:lnTo>
                  <a:lnTo>
                    <a:pt x="1016" y="39"/>
                  </a:lnTo>
                  <a:lnTo>
                    <a:pt x="1013" y="38"/>
                  </a:lnTo>
                  <a:lnTo>
                    <a:pt x="1013" y="37"/>
                  </a:lnTo>
                  <a:lnTo>
                    <a:pt x="1013" y="33"/>
                  </a:lnTo>
                  <a:lnTo>
                    <a:pt x="1004" y="30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2" y="33"/>
                  </a:lnTo>
                  <a:lnTo>
                    <a:pt x="970" y="38"/>
                  </a:lnTo>
                  <a:lnTo>
                    <a:pt x="955" y="45"/>
                  </a:lnTo>
                  <a:lnTo>
                    <a:pt x="958" y="46"/>
                  </a:lnTo>
                  <a:lnTo>
                    <a:pt x="960" y="47"/>
                  </a:lnTo>
                  <a:lnTo>
                    <a:pt x="960" y="49"/>
                  </a:lnTo>
                  <a:lnTo>
                    <a:pt x="958" y="49"/>
                  </a:lnTo>
                  <a:lnTo>
                    <a:pt x="955" y="50"/>
                  </a:lnTo>
                  <a:lnTo>
                    <a:pt x="958" y="56"/>
                  </a:lnTo>
                  <a:lnTo>
                    <a:pt x="954" y="56"/>
                  </a:lnTo>
                  <a:lnTo>
                    <a:pt x="953" y="54"/>
                  </a:lnTo>
                  <a:lnTo>
                    <a:pt x="954" y="53"/>
                  </a:lnTo>
                  <a:lnTo>
                    <a:pt x="943" y="58"/>
                  </a:lnTo>
                  <a:lnTo>
                    <a:pt x="943" y="64"/>
                  </a:lnTo>
                  <a:lnTo>
                    <a:pt x="943" y="68"/>
                  </a:lnTo>
                  <a:lnTo>
                    <a:pt x="945" y="69"/>
                  </a:lnTo>
                  <a:lnTo>
                    <a:pt x="946" y="69"/>
                  </a:lnTo>
                  <a:lnTo>
                    <a:pt x="946" y="70"/>
                  </a:lnTo>
                  <a:lnTo>
                    <a:pt x="946" y="73"/>
                  </a:lnTo>
                  <a:lnTo>
                    <a:pt x="954" y="73"/>
                  </a:lnTo>
                  <a:lnTo>
                    <a:pt x="958" y="73"/>
                  </a:lnTo>
                  <a:lnTo>
                    <a:pt x="961" y="73"/>
                  </a:lnTo>
                  <a:lnTo>
                    <a:pt x="961" y="84"/>
                  </a:lnTo>
                  <a:lnTo>
                    <a:pt x="960" y="84"/>
                  </a:lnTo>
                  <a:lnTo>
                    <a:pt x="960" y="82"/>
                  </a:lnTo>
                  <a:lnTo>
                    <a:pt x="958" y="81"/>
                  </a:lnTo>
                  <a:lnTo>
                    <a:pt x="957" y="80"/>
                  </a:lnTo>
                  <a:lnTo>
                    <a:pt x="955" y="78"/>
                  </a:lnTo>
                  <a:lnTo>
                    <a:pt x="953" y="78"/>
                  </a:lnTo>
                  <a:lnTo>
                    <a:pt x="950" y="78"/>
                  </a:lnTo>
                  <a:lnTo>
                    <a:pt x="943" y="78"/>
                  </a:lnTo>
                  <a:lnTo>
                    <a:pt x="945" y="80"/>
                  </a:lnTo>
                  <a:lnTo>
                    <a:pt x="943" y="82"/>
                  </a:lnTo>
                  <a:lnTo>
                    <a:pt x="941" y="84"/>
                  </a:lnTo>
                  <a:lnTo>
                    <a:pt x="942" y="87"/>
                  </a:lnTo>
                  <a:lnTo>
                    <a:pt x="943" y="89"/>
                  </a:lnTo>
                  <a:lnTo>
                    <a:pt x="946" y="91"/>
                  </a:lnTo>
                  <a:lnTo>
                    <a:pt x="949" y="91"/>
                  </a:lnTo>
                  <a:lnTo>
                    <a:pt x="953" y="91"/>
                  </a:lnTo>
                  <a:lnTo>
                    <a:pt x="955" y="92"/>
                  </a:lnTo>
                  <a:lnTo>
                    <a:pt x="955" y="97"/>
                  </a:lnTo>
                  <a:lnTo>
                    <a:pt x="953" y="99"/>
                  </a:lnTo>
                  <a:lnTo>
                    <a:pt x="951" y="99"/>
                  </a:lnTo>
                  <a:lnTo>
                    <a:pt x="951" y="100"/>
                  </a:lnTo>
                  <a:lnTo>
                    <a:pt x="951" y="103"/>
                  </a:lnTo>
                  <a:lnTo>
                    <a:pt x="951" y="107"/>
                  </a:lnTo>
                  <a:lnTo>
                    <a:pt x="954" y="112"/>
                  </a:lnTo>
                  <a:lnTo>
                    <a:pt x="954" y="113"/>
                  </a:lnTo>
                  <a:lnTo>
                    <a:pt x="954" y="115"/>
                  </a:lnTo>
                  <a:lnTo>
                    <a:pt x="953" y="115"/>
                  </a:lnTo>
                  <a:lnTo>
                    <a:pt x="951" y="115"/>
                  </a:lnTo>
                  <a:lnTo>
                    <a:pt x="949" y="112"/>
                  </a:lnTo>
                  <a:lnTo>
                    <a:pt x="946" y="109"/>
                  </a:lnTo>
                  <a:lnTo>
                    <a:pt x="941" y="109"/>
                  </a:lnTo>
                  <a:lnTo>
                    <a:pt x="938" y="111"/>
                  </a:lnTo>
                  <a:lnTo>
                    <a:pt x="935" y="112"/>
                  </a:lnTo>
                  <a:lnTo>
                    <a:pt x="930" y="112"/>
                  </a:lnTo>
                  <a:lnTo>
                    <a:pt x="943" y="104"/>
                  </a:lnTo>
                  <a:lnTo>
                    <a:pt x="942" y="103"/>
                  </a:lnTo>
                  <a:lnTo>
                    <a:pt x="942" y="100"/>
                  </a:lnTo>
                  <a:lnTo>
                    <a:pt x="941" y="99"/>
                  </a:lnTo>
                  <a:lnTo>
                    <a:pt x="941" y="97"/>
                  </a:lnTo>
                  <a:lnTo>
                    <a:pt x="938" y="96"/>
                  </a:lnTo>
                  <a:lnTo>
                    <a:pt x="935" y="95"/>
                  </a:lnTo>
                  <a:lnTo>
                    <a:pt x="933" y="93"/>
                  </a:lnTo>
                  <a:lnTo>
                    <a:pt x="930" y="92"/>
                  </a:lnTo>
                  <a:lnTo>
                    <a:pt x="929" y="87"/>
                  </a:lnTo>
                  <a:lnTo>
                    <a:pt x="929" y="80"/>
                  </a:lnTo>
                  <a:lnTo>
                    <a:pt x="929" y="73"/>
                  </a:lnTo>
                  <a:lnTo>
                    <a:pt x="930" y="65"/>
                  </a:lnTo>
                  <a:lnTo>
                    <a:pt x="931" y="57"/>
                  </a:lnTo>
                  <a:lnTo>
                    <a:pt x="933" y="50"/>
                  </a:lnTo>
                  <a:lnTo>
                    <a:pt x="935" y="46"/>
                  </a:lnTo>
                  <a:lnTo>
                    <a:pt x="937" y="43"/>
                  </a:lnTo>
                  <a:lnTo>
                    <a:pt x="938" y="42"/>
                  </a:lnTo>
                  <a:lnTo>
                    <a:pt x="942" y="41"/>
                  </a:lnTo>
                  <a:lnTo>
                    <a:pt x="945" y="38"/>
                  </a:lnTo>
                  <a:lnTo>
                    <a:pt x="953" y="37"/>
                  </a:lnTo>
                  <a:lnTo>
                    <a:pt x="962" y="35"/>
                  </a:lnTo>
                  <a:lnTo>
                    <a:pt x="972" y="34"/>
                  </a:lnTo>
                  <a:lnTo>
                    <a:pt x="972" y="30"/>
                  </a:lnTo>
                  <a:lnTo>
                    <a:pt x="964" y="27"/>
                  </a:lnTo>
                  <a:lnTo>
                    <a:pt x="955" y="27"/>
                  </a:lnTo>
                  <a:lnTo>
                    <a:pt x="943" y="27"/>
                  </a:lnTo>
                  <a:lnTo>
                    <a:pt x="927" y="30"/>
                  </a:lnTo>
                  <a:lnTo>
                    <a:pt x="908" y="33"/>
                  </a:lnTo>
                  <a:lnTo>
                    <a:pt x="891" y="37"/>
                  </a:lnTo>
                  <a:lnTo>
                    <a:pt x="892" y="42"/>
                  </a:lnTo>
                  <a:lnTo>
                    <a:pt x="891" y="47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50"/>
                  </a:lnTo>
                  <a:lnTo>
                    <a:pt x="883" y="53"/>
                  </a:lnTo>
                  <a:lnTo>
                    <a:pt x="884" y="56"/>
                  </a:lnTo>
                  <a:lnTo>
                    <a:pt x="884" y="58"/>
                  </a:lnTo>
                  <a:lnTo>
                    <a:pt x="884" y="61"/>
                  </a:lnTo>
                  <a:lnTo>
                    <a:pt x="880" y="64"/>
                  </a:lnTo>
                  <a:lnTo>
                    <a:pt x="877" y="66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2" y="81"/>
                  </a:lnTo>
                  <a:lnTo>
                    <a:pt x="869" y="88"/>
                  </a:lnTo>
                  <a:lnTo>
                    <a:pt x="865" y="97"/>
                  </a:lnTo>
                  <a:lnTo>
                    <a:pt x="871" y="99"/>
                  </a:lnTo>
                  <a:lnTo>
                    <a:pt x="875" y="100"/>
                  </a:lnTo>
                  <a:lnTo>
                    <a:pt x="876" y="101"/>
                  </a:lnTo>
                  <a:lnTo>
                    <a:pt x="876" y="103"/>
                  </a:lnTo>
                  <a:lnTo>
                    <a:pt x="875" y="104"/>
                  </a:lnTo>
                  <a:lnTo>
                    <a:pt x="873" y="107"/>
                  </a:lnTo>
                  <a:lnTo>
                    <a:pt x="881" y="111"/>
                  </a:lnTo>
                  <a:lnTo>
                    <a:pt x="888" y="113"/>
                  </a:lnTo>
                  <a:lnTo>
                    <a:pt x="896" y="115"/>
                  </a:lnTo>
                  <a:lnTo>
                    <a:pt x="907" y="115"/>
                  </a:lnTo>
                  <a:lnTo>
                    <a:pt x="907" y="120"/>
                  </a:lnTo>
                  <a:lnTo>
                    <a:pt x="903" y="120"/>
                  </a:lnTo>
                  <a:lnTo>
                    <a:pt x="900" y="119"/>
                  </a:lnTo>
                  <a:lnTo>
                    <a:pt x="894" y="117"/>
                  </a:lnTo>
                  <a:lnTo>
                    <a:pt x="899" y="124"/>
                  </a:lnTo>
                  <a:lnTo>
                    <a:pt x="900" y="128"/>
                  </a:lnTo>
                  <a:lnTo>
                    <a:pt x="904" y="131"/>
                  </a:lnTo>
                  <a:lnTo>
                    <a:pt x="912" y="135"/>
                  </a:lnTo>
                  <a:lnTo>
                    <a:pt x="910" y="135"/>
                  </a:lnTo>
                  <a:lnTo>
                    <a:pt x="907" y="136"/>
                  </a:lnTo>
                  <a:lnTo>
                    <a:pt x="907" y="138"/>
                  </a:lnTo>
                  <a:lnTo>
                    <a:pt x="908" y="138"/>
                  </a:lnTo>
                  <a:lnTo>
                    <a:pt x="911" y="140"/>
                  </a:lnTo>
                  <a:lnTo>
                    <a:pt x="912" y="140"/>
                  </a:lnTo>
                  <a:lnTo>
                    <a:pt x="915" y="140"/>
                  </a:lnTo>
                  <a:lnTo>
                    <a:pt x="916" y="139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8" y="132"/>
                  </a:lnTo>
                  <a:lnTo>
                    <a:pt x="923" y="132"/>
                  </a:lnTo>
                  <a:lnTo>
                    <a:pt x="927" y="138"/>
                  </a:lnTo>
                  <a:lnTo>
                    <a:pt x="931" y="142"/>
                  </a:lnTo>
                  <a:lnTo>
                    <a:pt x="938" y="151"/>
                  </a:lnTo>
                  <a:lnTo>
                    <a:pt x="943" y="151"/>
                  </a:lnTo>
                  <a:lnTo>
                    <a:pt x="949" y="151"/>
                  </a:lnTo>
                  <a:lnTo>
                    <a:pt x="949" y="146"/>
                  </a:lnTo>
                  <a:lnTo>
                    <a:pt x="950" y="146"/>
                  </a:lnTo>
                  <a:lnTo>
                    <a:pt x="951" y="146"/>
                  </a:lnTo>
                  <a:lnTo>
                    <a:pt x="954" y="147"/>
                  </a:lnTo>
                  <a:lnTo>
                    <a:pt x="954" y="150"/>
                  </a:lnTo>
                  <a:lnTo>
                    <a:pt x="955" y="151"/>
                  </a:lnTo>
                  <a:lnTo>
                    <a:pt x="961" y="152"/>
                  </a:lnTo>
                  <a:lnTo>
                    <a:pt x="965" y="152"/>
                  </a:lnTo>
                  <a:lnTo>
                    <a:pt x="974" y="151"/>
                  </a:lnTo>
                  <a:lnTo>
                    <a:pt x="982" y="151"/>
                  </a:lnTo>
                  <a:lnTo>
                    <a:pt x="989" y="151"/>
                  </a:lnTo>
                  <a:lnTo>
                    <a:pt x="992" y="157"/>
                  </a:lnTo>
                  <a:lnTo>
                    <a:pt x="997" y="158"/>
                  </a:lnTo>
                  <a:lnTo>
                    <a:pt x="1001" y="158"/>
                  </a:lnTo>
                  <a:lnTo>
                    <a:pt x="1011" y="159"/>
                  </a:lnTo>
                  <a:lnTo>
                    <a:pt x="1007" y="152"/>
                  </a:lnTo>
                  <a:lnTo>
                    <a:pt x="1003" y="148"/>
                  </a:lnTo>
                  <a:lnTo>
                    <a:pt x="1001" y="146"/>
                  </a:lnTo>
                  <a:lnTo>
                    <a:pt x="1001" y="144"/>
                  </a:lnTo>
                  <a:lnTo>
                    <a:pt x="1003" y="144"/>
                  </a:lnTo>
                  <a:lnTo>
                    <a:pt x="1004" y="144"/>
                  </a:lnTo>
                  <a:lnTo>
                    <a:pt x="1008" y="147"/>
                  </a:lnTo>
                  <a:lnTo>
                    <a:pt x="1011" y="148"/>
                  </a:lnTo>
                  <a:lnTo>
                    <a:pt x="1021" y="155"/>
                  </a:lnTo>
                  <a:lnTo>
                    <a:pt x="1031" y="163"/>
                  </a:lnTo>
                  <a:lnTo>
                    <a:pt x="1031" y="162"/>
                  </a:lnTo>
                  <a:lnTo>
                    <a:pt x="1031" y="161"/>
                  </a:lnTo>
                  <a:lnTo>
                    <a:pt x="1031" y="158"/>
                  </a:lnTo>
                  <a:lnTo>
                    <a:pt x="1031" y="157"/>
                  </a:lnTo>
                  <a:lnTo>
                    <a:pt x="1027" y="152"/>
                  </a:lnTo>
                  <a:lnTo>
                    <a:pt x="1023" y="148"/>
                  </a:lnTo>
                  <a:lnTo>
                    <a:pt x="1023" y="147"/>
                  </a:lnTo>
                  <a:lnTo>
                    <a:pt x="1021" y="146"/>
                  </a:lnTo>
                  <a:lnTo>
                    <a:pt x="1019" y="143"/>
                  </a:lnTo>
                  <a:lnTo>
                    <a:pt x="1031" y="143"/>
                  </a:lnTo>
                  <a:lnTo>
                    <a:pt x="1034" y="143"/>
                  </a:lnTo>
                  <a:lnTo>
                    <a:pt x="1036" y="143"/>
                  </a:lnTo>
                  <a:lnTo>
                    <a:pt x="1042" y="146"/>
                  </a:lnTo>
                  <a:lnTo>
                    <a:pt x="1050" y="154"/>
                  </a:lnTo>
                  <a:lnTo>
                    <a:pt x="1056" y="152"/>
                  </a:lnTo>
                  <a:lnTo>
                    <a:pt x="1065" y="151"/>
                  </a:lnTo>
                  <a:lnTo>
                    <a:pt x="1063" y="144"/>
                  </a:lnTo>
                  <a:lnTo>
                    <a:pt x="1062" y="138"/>
                  </a:lnTo>
                  <a:lnTo>
                    <a:pt x="1059" y="138"/>
                  </a:lnTo>
                  <a:lnTo>
                    <a:pt x="1058" y="139"/>
                  </a:lnTo>
                  <a:lnTo>
                    <a:pt x="1059" y="140"/>
                  </a:lnTo>
                  <a:lnTo>
                    <a:pt x="1056" y="143"/>
                  </a:lnTo>
                  <a:lnTo>
                    <a:pt x="1055" y="142"/>
                  </a:lnTo>
                  <a:lnTo>
                    <a:pt x="1055" y="139"/>
                  </a:lnTo>
                  <a:lnTo>
                    <a:pt x="1054" y="138"/>
                  </a:lnTo>
                  <a:lnTo>
                    <a:pt x="1059" y="135"/>
                  </a:lnTo>
                  <a:lnTo>
                    <a:pt x="1065" y="132"/>
                  </a:lnTo>
                  <a:lnTo>
                    <a:pt x="1067" y="138"/>
                  </a:lnTo>
                  <a:lnTo>
                    <a:pt x="1070" y="146"/>
                  </a:lnTo>
                  <a:lnTo>
                    <a:pt x="1073" y="146"/>
                  </a:lnTo>
                  <a:lnTo>
                    <a:pt x="1073" y="144"/>
                  </a:lnTo>
                  <a:lnTo>
                    <a:pt x="1073" y="143"/>
                  </a:lnTo>
                  <a:lnTo>
                    <a:pt x="1073" y="140"/>
                  </a:lnTo>
                  <a:lnTo>
                    <a:pt x="1078" y="140"/>
                  </a:lnTo>
                  <a:lnTo>
                    <a:pt x="1083" y="162"/>
                  </a:lnTo>
                  <a:lnTo>
                    <a:pt x="1085" y="159"/>
                  </a:lnTo>
                  <a:lnTo>
                    <a:pt x="1085" y="158"/>
                  </a:lnTo>
                  <a:lnTo>
                    <a:pt x="1085" y="154"/>
                  </a:lnTo>
                  <a:lnTo>
                    <a:pt x="1089" y="154"/>
                  </a:lnTo>
                  <a:lnTo>
                    <a:pt x="1091" y="152"/>
                  </a:lnTo>
                  <a:lnTo>
                    <a:pt x="1094" y="151"/>
                  </a:lnTo>
                  <a:lnTo>
                    <a:pt x="1095" y="151"/>
                  </a:lnTo>
                  <a:lnTo>
                    <a:pt x="1097" y="152"/>
                  </a:lnTo>
                  <a:lnTo>
                    <a:pt x="1098" y="154"/>
                  </a:lnTo>
                  <a:lnTo>
                    <a:pt x="1101" y="157"/>
                  </a:lnTo>
                  <a:lnTo>
                    <a:pt x="1104" y="159"/>
                  </a:lnTo>
                  <a:lnTo>
                    <a:pt x="1102" y="161"/>
                  </a:lnTo>
                  <a:lnTo>
                    <a:pt x="1101" y="162"/>
                  </a:lnTo>
                  <a:lnTo>
                    <a:pt x="1101" y="163"/>
                  </a:lnTo>
                  <a:lnTo>
                    <a:pt x="1101" y="165"/>
                  </a:lnTo>
                  <a:lnTo>
                    <a:pt x="1101" y="166"/>
                  </a:lnTo>
                  <a:lnTo>
                    <a:pt x="1109" y="161"/>
                  </a:lnTo>
                  <a:lnTo>
                    <a:pt x="1112" y="159"/>
                  </a:lnTo>
                  <a:lnTo>
                    <a:pt x="1114" y="158"/>
                  </a:lnTo>
                  <a:lnTo>
                    <a:pt x="1114" y="159"/>
                  </a:lnTo>
                  <a:lnTo>
                    <a:pt x="1114" y="162"/>
                  </a:lnTo>
                  <a:lnTo>
                    <a:pt x="1112" y="174"/>
                  </a:lnTo>
                  <a:lnTo>
                    <a:pt x="1117" y="177"/>
                  </a:lnTo>
                  <a:lnTo>
                    <a:pt x="1121" y="179"/>
                  </a:lnTo>
                  <a:lnTo>
                    <a:pt x="1114" y="182"/>
                  </a:lnTo>
                  <a:lnTo>
                    <a:pt x="1114" y="190"/>
                  </a:lnTo>
                  <a:lnTo>
                    <a:pt x="1112" y="189"/>
                  </a:lnTo>
                  <a:lnTo>
                    <a:pt x="1110" y="190"/>
                  </a:lnTo>
                  <a:lnTo>
                    <a:pt x="1112" y="193"/>
                  </a:lnTo>
                  <a:lnTo>
                    <a:pt x="1112" y="194"/>
                  </a:lnTo>
                  <a:lnTo>
                    <a:pt x="1116" y="194"/>
                  </a:lnTo>
                  <a:lnTo>
                    <a:pt x="1118" y="194"/>
                  </a:lnTo>
                  <a:lnTo>
                    <a:pt x="1118" y="196"/>
                  </a:lnTo>
                  <a:lnTo>
                    <a:pt x="1118" y="198"/>
                  </a:lnTo>
                  <a:lnTo>
                    <a:pt x="1117" y="200"/>
                  </a:lnTo>
                  <a:lnTo>
                    <a:pt x="1118" y="202"/>
                  </a:lnTo>
                  <a:lnTo>
                    <a:pt x="1125" y="198"/>
                  </a:lnTo>
                  <a:lnTo>
                    <a:pt x="1132" y="194"/>
                  </a:lnTo>
                  <a:lnTo>
                    <a:pt x="1136" y="193"/>
                  </a:lnTo>
                  <a:lnTo>
                    <a:pt x="1143" y="190"/>
                  </a:lnTo>
                  <a:lnTo>
                    <a:pt x="1143" y="185"/>
                  </a:lnTo>
                  <a:lnTo>
                    <a:pt x="1144" y="185"/>
                  </a:lnTo>
                  <a:lnTo>
                    <a:pt x="1145" y="186"/>
                  </a:lnTo>
                  <a:lnTo>
                    <a:pt x="1145" y="187"/>
                  </a:lnTo>
                  <a:lnTo>
                    <a:pt x="1148" y="187"/>
                  </a:lnTo>
                  <a:lnTo>
                    <a:pt x="1145" y="198"/>
                  </a:lnTo>
                  <a:lnTo>
                    <a:pt x="1144" y="204"/>
                  </a:lnTo>
                  <a:lnTo>
                    <a:pt x="1145" y="202"/>
                  </a:lnTo>
                  <a:lnTo>
                    <a:pt x="1145" y="208"/>
                  </a:lnTo>
                  <a:lnTo>
                    <a:pt x="1147" y="208"/>
                  </a:lnTo>
                  <a:lnTo>
                    <a:pt x="1148" y="206"/>
                  </a:lnTo>
                  <a:lnTo>
                    <a:pt x="1149" y="205"/>
                  </a:lnTo>
                  <a:lnTo>
                    <a:pt x="1152" y="213"/>
                  </a:lnTo>
                  <a:lnTo>
                    <a:pt x="1156" y="213"/>
                  </a:lnTo>
                  <a:lnTo>
                    <a:pt x="1160" y="213"/>
                  </a:lnTo>
                  <a:lnTo>
                    <a:pt x="1159" y="218"/>
                  </a:lnTo>
                  <a:lnTo>
                    <a:pt x="1157" y="222"/>
                  </a:lnTo>
                  <a:lnTo>
                    <a:pt x="1157" y="227"/>
                  </a:lnTo>
                  <a:lnTo>
                    <a:pt x="1161" y="232"/>
                  </a:lnTo>
                  <a:lnTo>
                    <a:pt x="1164" y="237"/>
                  </a:lnTo>
                  <a:lnTo>
                    <a:pt x="1165" y="241"/>
                  </a:lnTo>
                  <a:lnTo>
                    <a:pt x="1164" y="241"/>
                  </a:lnTo>
                  <a:lnTo>
                    <a:pt x="1160" y="241"/>
                  </a:lnTo>
                  <a:lnTo>
                    <a:pt x="1155" y="241"/>
                  </a:lnTo>
                  <a:lnTo>
                    <a:pt x="1156" y="243"/>
                  </a:lnTo>
                  <a:lnTo>
                    <a:pt x="1156" y="244"/>
                  </a:lnTo>
                  <a:lnTo>
                    <a:pt x="1155" y="248"/>
                  </a:lnTo>
                  <a:lnTo>
                    <a:pt x="1152" y="255"/>
                  </a:lnTo>
                  <a:lnTo>
                    <a:pt x="1159" y="256"/>
                  </a:lnTo>
                  <a:lnTo>
                    <a:pt x="1163" y="259"/>
                  </a:lnTo>
                  <a:lnTo>
                    <a:pt x="1160" y="260"/>
                  </a:lnTo>
                  <a:lnTo>
                    <a:pt x="1157" y="260"/>
                  </a:lnTo>
                  <a:lnTo>
                    <a:pt x="1155" y="259"/>
                  </a:lnTo>
                  <a:lnTo>
                    <a:pt x="1152" y="259"/>
                  </a:lnTo>
                  <a:lnTo>
                    <a:pt x="1151" y="260"/>
                  </a:lnTo>
                  <a:lnTo>
                    <a:pt x="1149" y="263"/>
                  </a:lnTo>
                  <a:lnTo>
                    <a:pt x="1144" y="271"/>
                  </a:lnTo>
                  <a:lnTo>
                    <a:pt x="1139" y="280"/>
                  </a:lnTo>
                  <a:lnTo>
                    <a:pt x="1135" y="286"/>
                  </a:lnTo>
                  <a:lnTo>
                    <a:pt x="1145" y="298"/>
                  </a:lnTo>
                  <a:lnTo>
                    <a:pt x="1155" y="311"/>
                  </a:lnTo>
                  <a:lnTo>
                    <a:pt x="1133" y="315"/>
                  </a:lnTo>
                  <a:lnTo>
                    <a:pt x="1114" y="318"/>
                  </a:lnTo>
                  <a:lnTo>
                    <a:pt x="1105" y="319"/>
                  </a:lnTo>
                  <a:lnTo>
                    <a:pt x="1095" y="321"/>
                  </a:lnTo>
                  <a:lnTo>
                    <a:pt x="1086" y="321"/>
                  </a:lnTo>
                  <a:lnTo>
                    <a:pt x="1075" y="322"/>
                  </a:lnTo>
                  <a:lnTo>
                    <a:pt x="1074" y="330"/>
                  </a:lnTo>
                  <a:lnTo>
                    <a:pt x="1073" y="336"/>
                  </a:lnTo>
                  <a:lnTo>
                    <a:pt x="1071" y="341"/>
                  </a:lnTo>
                  <a:lnTo>
                    <a:pt x="1070" y="348"/>
                  </a:lnTo>
                  <a:lnTo>
                    <a:pt x="1067" y="346"/>
                  </a:lnTo>
                  <a:lnTo>
                    <a:pt x="1067" y="348"/>
                  </a:lnTo>
                  <a:lnTo>
                    <a:pt x="1067" y="349"/>
                  </a:lnTo>
                  <a:lnTo>
                    <a:pt x="1067" y="350"/>
                  </a:lnTo>
                  <a:lnTo>
                    <a:pt x="1074" y="354"/>
                  </a:lnTo>
                  <a:lnTo>
                    <a:pt x="1081" y="357"/>
                  </a:lnTo>
                  <a:lnTo>
                    <a:pt x="1085" y="358"/>
                  </a:lnTo>
                  <a:lnTo>
                    <a:pt x="1089" y="360"/>
                  </a:lnTo>
                  <a:lnTo>
                    <a:pt x="1093" y="360"/>
                  </a:lnTo>
                  <a:lnTo>
                    <a:pt x="1098" y="357"/>
                  </a:lnTo>
                  <a:lnTo>
                    <a:pt x="1101" y="356"/>
                  </a:lnTo>
                  <a:lnTo>
                    <a:pt x="1101" y="354"/>
                  </a:lnTo>
                  <a:lnTo>
                    <a:pt x="1102" y="352"/>
                  </a:lnTo>
                  <a:lnTo>
                    <a:pt x="1104" y="350"/>
                  </a:lnTo>
                  <a:lnTo>
                    <a:pt x="1106" y="348"/>
                  </a:lnTo>
                  <a:lnTo>
                    <a:pt x="1109" y="346"/>
                  </a:lnTo>
                  <a:lnTo>
                    <a:pt x="1110" y="346"/>
                  </a:lnTo>
                  <a:lnTo>
                    <a:pt x="1113" y="346"/>
                  </a:lnTo>
                  <a:lnTo>
                    <a:pt x="1117" y="348"/>
                  </a:lnTo>
                  <a:lnTo>
                    <a:pt x="1124" y="350"/>
                  </a:lnTo>
                  <a:lnTo>
                    <a:pt x="1124" y="349"/>
                  </a:lnTo>
                  <a:lnTo>
                    <a:pt x="1125" y="348"/>
                  </a:lnTo>
                  <a:lnTo>
                    <a:pt x="1126" y="345"/>
                  </a:lnTo>
                  <a:lnTo>
                    <a:pt x="1121" y="342"/>
                  </a:lnTo>
                  <a:lnTo>
                    <a:pt x="1116" y="340"/>
                  </a:lnTo>
                  <a:lnTo>
                    <a:pt x="1117" y="337"/>
                  </a:lnTo>
                  <a:lnTo>
                    <a:pt x="1120" y="336"/>
                  </a:lnTo>
                  <a:lnTo>
                    <a:pt x="1121" y="337"/>
                  </a:lnTo>
                  <a:lnTo>
                    <a:pt x="1121" y="334"/>
                  </a:lnTo>
                  <a:lnTo>
                    <a:pt x="1121" y="333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6" y="342"/>
                  </a:lnTo>
                  <a:lnTo>
                    <a:pt x="1129" y="342"/>
                  </a:lnTo>
                  <a:lnTo>
                    <a:pt x="1130" y="341"/>
                  </a:lnTo>
                  <a:lnTo>
                    <a:pt x="1133" y="340"/>
                  </a:lnTo>
                  <a:lnTo>
                    <a:pt x="1136" y="338"/>
                  </a:lnTo>
                  <a:lnTo>
                    <a:pt x="1137" y="337"/>
                  </a:lnTo>
                  <a:lnTo>
                    <a:pt x="1143" y="348"/>
                  </a:lnTo>
                  <a:lnTo>
                    <a:pt x="1152" y="345"/>
                  </a:lnTo>
                  <a:lnTo>
                    <a:pt x="1153" y="348"/>
                  </a:lnTo>
                  <a:lnTo>
                    <a:pt x="1153" y="352"/>
                  </a:lnTo>
                  <a:lnTo>
                    <a:pt x="1153" y="354"/>
                  </a:lnTo>
                  <a:lnTo>
                    <a:pt x="1155" y="357"/>
                  </a:lnTo>
                  <a:lnTo>
                    <a:pt x="1160" y="357"/>
                  </a:lnTo>
                  <a:lnTo>
                    <a:pt x="1161" y="360"/>
                  </a:lnTo>
                  <a:lnTo>
                    <a:pt x="1161" y="362"/>
                  </a:lnTo>
                  <a:lnTo>
                    <a:pt x="1163" y="368"/>
                  </a:lnTo>
                  <a:lnTo>
                    <a:pt x="1165" y="367"/>
                  </a:lnTo>
                  <a:lnTo>
                    <a:pt x="1168" y="365"/>
                  </a:lnTo>
                  <a:lnTo>
                    <a:pt x="1170" y="371"/>
                  </a:lnTo>
                  <a:lnTo>
                    <a:pt x="1171" y="373"/>
                  </a:lnTo>
                  <a:lnTo>
                    <a:pt x="1172" y="369"/>
                  </a:lnTo>
                  <a:lnTo>
                    <a:pt x="1174" y="367"/>
                  </a:lnTo>
                  <a:lnTo>
                    <a:pt x="1174" y="365"/>
                  </a:lnTo>
                  <a:lnTo>
                    <a:pt x="1176" y="367"/>
                  </a:lnTo>
                  <a:lnTo>
                    <a:pt x="1178" y="368"/>
                  </a:lnTo>
                  <a:lnTo>
                    <a:pt x="1180" y="368"/>
                  </a:lnTo>
                  <a:lnTo>
                    <a:pt x="1180" y="376"/>
                  </a:lnTo>
                  <a:lnTo>
                    <a:pt x="1176" y="376"/>
                  </a:lnTo>
                  <a:lnTo>
                    <a:pt x="1171" y="376"/>
                  </a:lnTo>
                  <a:lnTo>
                    <a:pt x="1171" y="381"/>
                  </a:lnTo>
                  <a:lnTo>
                    <a:pt x="1174" y="383"/>
                  </a:lnTo>
                  <a:lnTo>
                    <a:pt x="1176" y="384"/>
                  </a:lnTo>
                  <a:lnTo>
                    <a:pt x="1179" y="385"/>
                  </a:lnTo>
                  <a:lnTo>
                    <a:pt x="1180" y="387"/>
                  </a:lnTo>
                  <a:lnTo>
                    <a:pt x="1186" y="385"/>
                  </a:lnTo>
                  <a:lnTo>
                    <a:pt x="1192" y="385"/>
                  </a:lnTo>
                  <a:lnTo>
                    <a:pt x="1199" y="384"/>
                  </a:lnTo>
                  <a:lnTo>
                    <a:pt x="1205" y="384"/>
                  </a:lnTo>
                  <a:lnTo>
                    <a:pt x="1205" y="381"/>
                  </a:lnTo>
                  <a:lnTo>
                    <a:pt x="1209" y="381"/>
                  </a:lnTo>
                  <a:lnTo>
                    <a:pt x="1214" y="383"/>
                  </a:lnTo>
                  <a:lnTo>
                    <a:pt x="1227" y="387"/>
                  </a:lnTo>
                  <a:lnTo>
                    <a:pt x="1227" y="383"/>
                  </a:lnTo>
                  <a:lnTo>
                    <a:pt x="1227" y="381"/>
                  </a:lnTo>
                  <a:lnTo>
                    <a:pt x="1230" y="381"/>
                  </a:lnTo>
                  <a:lnTo>
                    <a:pt x="1235" y="387"/>
                  </a:lnTo>
                  <a:lnTo>
                    <a:pt x="1240" y="387"/>
                  </a:lnTo>
                  <a:lnTo>
                    <a:pt x="1242" y="385"/>
                  </a:lnTo>
                  <a:lnTo>
                    <a:pt x="1245" y="384"/>
                  </a:lnTo>
                  <a:lnTo>
                    <a:pt x="1248" y="384"/>
                  </a:lnTo>
                  <a:lnTo>
                    <a:pt x="1250" y="388"/>
                  </a:lnTo>
                  <a:lnTo>
                    <a:pt x="1256" y="391"/>
                  </a:lnTo>
                  <a:lnTo>
                    <a:pt x="1261" y="391"/>
                  </a:lnTo>
                  <a:lnTo>
                    <a:pt x="1266" y="391"/>
                  </a:lnTo>
                  <a:lnTo>
                    <a:pt x="1272" y="391"/>
                  </a:lnTo>
                  <a:lnTo>
                    <a:pt x="1270" y="388"/>
                  </a:lnTo>
                  <a:lnTo>
                    <a:pt x="1270" y="385"/>
                  </a:lnTo>
                  <a:lnTo>
                    <a:pt x="1272" y="379"/>
                  </a:lnTo>
                  <a:lnTo>
                    <a:pt x="1266" y="377"/>
                  </a:lnTo>
                  <a:lnTo>
                    <a:pt x="1264" y="377"/>
                  </a:lnTo>
                  <a:lnTo>
                    <a:pt x="1261" y="379"/>
                  </a:lnTo>
                  <a:lnTo>
                    <a:pt x="1258" y="379"/>
                  </a:lnTo>
                  <a:lnTo>
                    <a:pt x="1256" y="373"/>
                  </a:lnTo>
                  <a:lnTo>
                    <a:pt x="1254" y="369"/>
                  </a:lnTo>
                  <a:lnTo>
                    <a:pt x="1253" y="368"/>
                  </a:lnTo>
                  <a:lnTo>
                    <a:pt x="1250" y="368"/>
                  </a:lnTo>
                  <a:lnTo>
                    <a:pt x="1246" y="368"/>
                  </a:lnTo>
                  <a:lnTo>
                    <a:pt x="1244" y="368"/>
                  </a:lnTo>
                  <a:lnTo>
                    <a:pt x="1241" y="368"/>
                  </a:lnTo>
                  <a:lnTo>
                    <a:pt x="1230" y="362"/>
                  </a:lnTo>
                  <a:lnTo>
                    <a:pt x="1219" y="356"/>
                  </a:lnTo>
                  <a:lnTo>
                    <a:pt x="1219" y="354"/>
                  </a:lnTo>
                  <a:lnTo>
                    <a:pt x="1218" y="353"/>
                  </a:lnTo>
                  <a:lnTo>
                    <a:pt x="1218" y="350"/>
                  </a:lnTo>
                  <a:lnTo>
                    <a:pt x="1218" y="348"/>
                  </a:lnTo>
                  <a:lnTo>
                    <a:pt x="1218" y="346"/>
                  </a:lnTo>
                  <a:lnTo>
                    <a:pt x="1217" y="345"/>
                  </a:lnTo>
                  <a:lnTo>
                    <a:pt x="1233" y="350"/>
                  </a:lnTo>
                  <a:lnTo>
                    <a:pt x="1238" y="350"/>
                  </a:lnTo>
                  <a:lnTo>
                    <a:pt x="1237" y="350"/>
                  </a:lnTo>
                  <a:lnTo>
                    <a:pt x="1237" y="352"/>
                  </a:lnTo>
                  <a:lnTo>
                    <a:pt x="1238" y="353"/>
                  </a:lnTo>
                  <a:lnTo>
                    <a:pt x="1241" y="353"/>
                  </a:lnTo>
                  <a:lnTo>
                    <a:pt x="1241" y="352"/>
                  </a:lnTo>
                  <a:lnTo>
                    <a:pt x="1241" y="350"/>
                  </a:lnTo>
                  <a:lnTo>
                    <a:pt x="1241" y="348"/>
                  </a:lnTo>
                  <a:lnTo>
                    <a:pt x="1241" y="346"/>
                  </a:lnTo>
                  <a:lnTo>
                    <a:pt x="1241" y="345"/>
                  </a:lnTo>
                  <a:lnTo>
                    <a:pt x="1242" y="345"/>
                  </a:lnTo>
                  <a:lnTo>
                    <a:pt x="1245" y="345"/>
                  </a:lnTo>
                  <a:lnTo>
                    <a:pt x="1250" y="353"/>
                  </a:lnTo>
                  <a:lnTo>
                    <a:pt x="1257" y="353"/>
                  </a:lnTo>
                  <a:lnTo>
                    <a:pt x="1264" y="352"/>
                  </a:lnTo>
                  <a:lnTo>
                    <a:pt x="1272" y="352"/>
                  </a:lnTo>
                  <a:lnTo>
                    <a:pt x="1277" y="353"/>
                  </a:lnTo>
                  <a:lnTo>
                    <a:pt x="1279" y="354"/>
                  </a:lnTo>
                  <a:lnTo>
                    <a:pt x="1279" y="358"/>
                  </a:lnTo>
                  <a:lnTo>
                    <a:pt x="1280" y="361"/>
                  </a:lnTo>
                  <a:lnTo>
                    <a:pt x="1281" y="362"/>
                  </a:lnTo>
                  <a:lnTo>
                    <a:pt x="1284" y="362"/>
                  </a:lnTo>
                  <a:lnTo>
                    <a:pt x="1285" y="362"/>
                  </a:lnTo>
                  <a:lnTo>
                    <a:pt x="1288" y="362"/>
                  </a:lnTo>
                  <a:lnTo>
                    <a:pt x="1289" y="362"/>
                  </a:lnTo>
                  <a:lnTo>
                    <a:pt x="1281" y="356"/>
                  </a:lnTo>
                  <a:lnTo>
                    <a:pt x="1275" y="350"/>
                  </a:lnTo>
                  <a:lnTo>
                    <a:pt x="1281" y="346"/>
                  </a:lnTo>
                  <a:lnTo>
                    <a:pt x="1284" y="345"/>
                  </a:lnTo>
                  <a:lnTo>
                    <a:pt x="1281" y="345"/>
                  </a:lnTo>
                  <a:lnTo>
                    <a:pt x="1281" y="337"/>
                  </a:lnTo>
                  <a:lnTo>
                    <a:pt x="1284" y="337"/>
                  </a:lnTo>
                  <a:lnTo>
                    <a:pt x="1285" y="337"/>
                  </a:lnTo>
                  <a:lnTo>
                    <a:pt x="1287" y="338"/>
                  </a:lnTo>
                  <a:lnTo>
                    <a:pt x="1289" y="337"/>
                  </a:lnTo>
                  <a:lnTo>
                    <a:pt x="1289" y="332"/>
                  </a:lnTo>
                  <a:lnTo>
                    <a:pt x="1287" y="329"/>
                  </a:lnTo>
                  <a:lnTo>
                    <a:pt x="1285" y="327"/>
                  </a:lnTo>
                  <a:lnTo>
                    <a:pt x="1284" y="322"/>
                  </a:lnTo>
                  <a:lnTo>
                    <a:pt x="1281" y="322"/>
                  </a:lnTo>
                  <a:lnTo>
                    <a:pt x="1280" y="323"/>
                  </a:lnTo>
                  <a:lnTo>
                    <a:pt x="1279" y="325"/>
                  </a:lnTo>
                  <a:lnTo>
                    <a:pt x="1277" y="326"/>
                  </a:lnTo>
                  <a:lnTo>
                    <a:pt x="1250" y="306"/>
                  </a:lnTo>
                  <a:lnTo>
                    <a:pt x="1250" y="303"/>
                  </a:lnTo>
                  <a:lnTo>
                    <a:pt x="1249" y="299"/>
                  </a:lnTo>
                  <a:lnTo>
                    <a:pt x="1249" y="297"/>
                  </a:lnTo>
                  <a:lnTo>
                    <a:pt x="1248" y="292"/>
                  </a:lnTo>
                  <a:lnTo>
                    <a:pt x="1246" y="292"/>
                  </a:lnTo>
                  <a:lnTo>
                    <a:pt x="1245" y="292"/>
                  </a:lnTo>
                  <a:lnTo>
                    <a:pt x="1242" y="292"/>
                  </a:lnTo>
                  <a:lnTo>
                    <a:pt x="1241" y="292"/>
                  </a:lnTo>
                  <a:lnTo>
                    <a:pt x="1238" y="290"/>
                  </a:lnTo>
                  <a:lnTo>
                    <a:pt x="1235" y="286"/>
                  </a:lnTo>
                  <a:lnTo>
                    <a:pt x="1235" y="283"/>
                  </a:lnTo>
                  <a:lnTo>
                    <a:pt x="1235" y="280"/>
                  </a:lnTo>
                  <a:lnTo>
                    <a:pt x="1237" y="280"/>
                  </a:lnTo>
                  <a:lnTo>
                    <a:pt x="1241" y="280"/>
                  </a:lnTo>
                  <a:lnTo>
                    <a:pt x="1241" y="283"/>
                  </a:lnTo>
                  <a:lnTo>
                    <a:pt x="1242" y="284"/>
                  </a:lnTo>
                  <a:lnTo>
                    <a:pt x="1244" y="284"/>
                  </a:lnTo>
                  <a:lnTo>
                    <a:pt x="1245" y="286"/>
                  </a:lnTo>
                  <a:lnTo>
                    <a:pt x="1244" y="280"/>
                  </a:lnTo>
                  <a:lnTo>
                    <a:pt x="1241" y="272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41" y="264"/>
                  </a:lnTo>
                  <a:lnTo>
                    <a:pt x="1244" y="264"/>
                  </a:lnTo>
                  <a:lnTo>
                    <a:pt x="1244" y="267"/>
                  </a:lnTo>
                  <a:lnTo>
                    <a:pt x="1245" y="270"/>
                  </a:lnTo>
                  <a:lnTo>
                    <a:pt x="1248" y="275"/>
                  </a:lnTo>
                  <a:lnTo>
                    <a:pt x="1249" y="274"/>
                  </a:lnTo>
                  <a:lnTo>
                    <a:pt x="1248" y="271"/>
                  </a:lnTo>
                  <a:lnTo>
                    <a:pt x="1248" y="270"/>
                  </a:lnTo>
                  <a:lnTo>
                    <a:pt x="1248" y="267"/>
                  </a:lnTo>
                  <a:lnTo>
                    <a:pt x="1249" y="266"/>
                  </a:lnTo>
                  <a:lnTo>
                    <a:pt x="1252" y="264"/>
                  </a:lnTo>
                  <a:lnTo>
                    <a:pt x="1254" y="263"/>
                  </a:lnTo>
                  <a:lnTo>
                    <a:pt x="1256" y="262"/>
                  </a:lnTo>
                  <a:lnTo>
                    <a:pt x="1258" y="271"/>
                  </a:lnTo>
                  <a:lnTo>
                    <a:pt x="1262" y="278"/>
                  </a:lnTo>
                  <a:lnTo>
                    <a:pt x="1264" y="280"/>
                  </a:lnTo>
                  <a:lnTo>
                    <a:pt x="1264" y="282"/>
                  </a:lnTo>
                  <a:lnTo>
                    <a:pt x="1268" y="283"/>
                  </a:lnTo>
                  <a:lnTo>
                    <a:pt x="1272" y="286"/>
                  </a:lnTo>
                  <a:lnTo>
                    <a:pt x="1277" y="286"/>
                  </a:lnTo>
                  <a:lnTo>
                    <a:pt x="1279" y="283"/>
                  </a:lnTo>
                  <a:lnTo>
                    <a:pt x="1281" y="283"/>
                  </a:lnTo>
                  <a:lnTo>
                    <a:pt x="1284" y="283"/>
                  </a:lnTo>
                  <a:lnTo>
                    <a:pt x="1279" y="291"/>
                  </a:lnTo>
                  <a:lnTo>
                    <a:pt x="1283" y="291"/>
                  </a:lnTo>
                  <a:lnTo>
                    <a:pt x="1285" y="292"/>
                  </a:lnTo>
                  <a:lnTo>
                    <a:pt x="1292" y="292"/>
                  </a:lnTo>
                  <a:lnTo>
                    <a:pt x="1291" y="295"/>
                  </a:lnTo>
                  <a:lnTo>
                    <a:pt x="1291" y="298"/>
                  </a:lnTo>
                  <a:lnTo>
                    <a:pt x="1292" y="301"/>
                  </a:lnTo>
                  <a:lnTo>
                    <a:pt x="1292" y="302"/>
                  </a:lnTo>
                  <a:lnTo>
                    <a:pt x="1292" y="301"/>
                  </a:lnTo>
                  <a:lnTo>
                    <a:pt x="1296" y="299"/>
                  </a:lnTo>
                  <a:lnTo>
                    <a:pt x="1303" y="298"/>
                  </a:lnTo>
                  <a:lnTo>
                    <a:pt x="1297" y="302"/>
                  </a:lnTo>
                  <a:lnTo>
                    <a:pt x="1296" y="303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300" y="307"/>
                  </a:lnTo>
                  <a:lnTo>
                    <a:pt x="1308" y="310"/>
                  </a:lnTo>
                  <a:lnTo>
                    <a:pt x="1318" y="314"/>
                  </a:lnTo>
                  <a:lnTo>
                    <a:pt x="1318" y="307"/>
                  </a:lnTo>
                  <a:lnTo>
                    <a:pt x="1318" y="302"/>
                  </a:lnTo>
                  <a:lnTo>
                    <a:pt x="1318" y="295"/>
                  </a:lnTo>
                  <a:lnTo>
                    <a:pt x="1315" y="288"/>
                  </a:lnTo>
                  <a:lnTo>
                    <a:pt x="1318" y="288"/>
                  </a:lnTo>
                  <a:lnTo>
                    <a:pt x="1318" y="290"/>
                  </a:lnTo>
                  <a:lnTo>
                    <a:pt x="1318" y="291"/>
                  </a:lnTo>
                  <a:lnTo>
                    <a:pt x="1318" y="292"/>
                  </a:lnTo>
                  <a:lnTo>
                    <a:pt x="1324" y="292"/>
                  </a:lnTo>
                  <a:lnTo>
                    <a:pt x="1331" y="292"/>
                  </a:lnTo>
                  <a:lnTo>
                    <a:pt x="1328" y="291"/>
                  </a:lnTo>
                  <a:lnTo>
                    <a:pt x="1328" y="288"/>
                  </a:lnTo>
                  <a:lnTo>
                    <a:pt x="1328" y="283"/>
                  </a:lnTo>
                  <a:lnTo>
                    <a:pt x="1331" y="272"/>
                  </a:lnTo>
                  <a:close/>
                  <a:moveTo>
                    <a:pt x="739" y="0"/>
                  </a:moveTo>
                  <a:lnTo>
                    <a:pt x="737" y="2"/>
                  </a:lnTo>
                  <a:lnTo>
                    <a:pt x="737" y="3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1" y="2"/>
                  </a:lnTo>
                  <a:lnTo>
                    <a:pt x="741" y="0"/>
                  </a:lnTo>
                  <a:lnTo>
                    <a:pt x="739" y="0"/>
                  </a:lnTo>
                  <a:close/>
                  <a:moveTo>
                    <a:pt x="342" y="3"/>
                  </a:moveTo>
                  <a:lnTo>
                    <a:pt x="339" y="4"/>
                  </a:lnTo>
                  <a:lnTo>
                    <a:pt x="335" y="7"/>
                  </a:lnTo>
                  <a:lnTo>
                    <a:pt x="328" y="11"/>
                  </a:lnTo>
                  <a:lnTo>
                    <a:pt x="309" y="17"/>
                  </a:lnTo>
                  <a:lnTo>
                    <a:pt x="301" y="18"/>
                  </a:lnTo>
                  <a:lnTo>
                    <a:pt x="292" y="22"/>
                  </a:lnTo>
                  <a:lnTo>
                    <a:pt x="293" y="31"/>
                  </a:lnTo>
                  <a:lnTo>
                    <a:pt x="293" y="42"/>
                  </a:lnTo>
                  <a:lnTo>
                    <a:pt x="293" y="47"/>
                  </a:lnTo>
                  <a:lnTo>
                    <a:pt x="295" y="52"/>
                  </a:lnTo>
                  <a:lnTo>
                    <a:pt x="296" y="56"/>
                  </a:lnTo>
                  <a:lnTo>
                    <a:pt x="296" y="57"/>
                  </a:lnTo>
                  <a:lnTo>
                    <a:pt x="297" y="58"/>
                  </a:lnTo>
                  <a:lnTo>
                    <a:pt x="295" y="60"/>
                  </a:lnTo>
                  <a:lnTo>
                    <a:pt x="292" y="61"/>
                  </a:lnTo>
                  <a:lnTo>
                    <a:pt x="289" y="61"/>
                  </a:lnTo>
                  <a:lnTo>
                    <a:pt x="292" y="66"/>
                  </a:lnTo>
                  <a:lnTo>
                    <a:pt x="293" y="69"/>
                  </a:lnTo>
                  <a:lnTo>
                    <a:pt x="295" y="70"/>
                  </a:lnTo>
                  <a:lnTo>
                    <a:pt x="284" y="95"/>
                  </a:lnTo>
                  <a:lnTo>
                    <a:pt x="293" y="99"/>
                  </a:lnTo>
                  <a:lnTo>
                    <a:pt x="296" y="101"/>
                  </a:lnTo>
                  <a:lnTo>
                    <a:pt x="300" y="104"/>
                  </a:lnTo>
                  <a:lnTo>
                    <a:pt x="301" y="108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5" y="119"/>
                  </a:lnTo>
                  <a:lnTo>
                    <a:pt x="308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7" y="119"/>
                  </a:lnTo>
                  <a:lnTo>
                    <a:pt x="320" y="120"/>
                  </a:lnTo>
                  <a:lnTo>
                    <a:pt x="334" y="101"/>
                  </a:lnTo>
                  <a:lnTo>
                    <a:pt x="336" y="101"/>
                  </a:lnTo>
                  <a:lnTo>
                    <a:pt x="338" y="103"/>
                  </a:lnTo>
                  <a:lnTo>
                    <a:pt x="336" y="104"/>
                  </a:lnTo>
                  <a:lnTo>
                    <a:pt x="340" y="105"/>
                  </a:lnTo>
                  <a:lnTo>
                    <a:pt x="339" y="107"/>
                  </a:lnTo>
                  <a:lnTo>
                    <a:pt x="348" y="105"/>
                  </a:lnTo>
                  <a:lnTo>
                    <a:pt x="352" y="105"/>
                  </a:lnTo>
                  <a:lnTo>
                    <a:pt x="354" y="104"/>
                  </a:lnTo>
                  <a:lnTo>
                    <a:pt x="358" y="104"/>
                  </a:lnTo>
                  <a:lnTo>
                    <a:pt x="362" y="104"/>
                  </a:lnTo>
                  <a:lnTo>
                    <a:pt x="365" y="103"/>
                  </a:lnTo>
                  <a:lnTo>
                    <a:pt x="366" y="100"/>
                  </a:lnTo>
                  <a:lnTo>
                    <a:pt x="367" y="95"/>
                  </a:lnTo>
                  <a:lnTo>
                    <a:pt x="367" y="88"/>
                  </a:lnTo>
                  <a:lnTo>
                    <a:pt x="369" y="84"/>
                  </a:lnTo>
                  <a:lnTo>
                    <a:pt x="370" y="81"/>
                  </a:lnTo>
                  <a:lnTo>
                    <a:pt x="374" y="76"/>
                  </a:lnTo>
                  <a:lnTo>
                    <a:pt x="379" y="70"/>
                  </a:lnTo>
                  <a:lnTo>
                    <a:pt x="387" y="64"/>
                  </a:lnTo>
                  <a:lnTo>
                    <a:pt x="397" y="58"/>
                  </a:lnTo>
                  <a:lnTo>
                    <a:pt x="406" y="52"/>
                  </a:lnTo>
                  <a:lnTo>
                    <a:pt x="416" y="47"/>
                  </a:lnTo>
                  <a:lnTo>
                    <a:pt x="425" y="43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33" y="43"/>
                  </a:lnTo>
                  <a:lnTo>
                    <a:pt x="435" y="45"/>
                  </a:lnTo>
                  <a:lnTo>
                    <a:pt x="436" y="45"/>
                  </a:lnTo>
                  <a:lnTo>
                    <a:pt x="437" y="45"/>
                  </a:lnTo>
                  <a:lnTo>
                    <a:pt x="440" y="45"/>
                  </a:lnTo>
                  <a:lnTo>
                    <a:pt x="441" y="42"/>
                  </a:lnTo>
                  <a:lnTo>
                    <a:pt x="443" y="41"/>
                  </a:lnTo>
                  <a:lnTo>
                    <a:pt x="444" y="39"/>
                  </a:lnTo>
                  <a:lnTo>
                    <a:pt x="444" y="34"/>
                  </a:lnTo>
                  <a:lnTo>
                    <a:pt x="443" y="34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5" y="33"/>
                  </a:lnTo>
                  <a:lnTo>
                    <a:pt x="432" y="30"/>
                  </a:lnTo>
                  <a:lnTo>
                    <a:pt x="431" y="27"/>
                  </a:lnTo>
                  <a:lnTo>
                    <a:pt x="428" y="23"/>
                  </a:lnTo>
                  <a:lnTo>
                    <a:pt x="428" y="22"/>
                  </a:lnTo>
                  <a:lnTo>
                    <a:pt x="426" y="22"/>
                  </a:lnTo>
                  <a:lnTo>
                    <a:pt x="420" y="19"/>
                  </a:lnTo>
                  <a:lnTo>
                    <a:pt x="413" y="18"/>
                  </a:lnTo>
                  <a:lnTo>
                    <a:pt x="406" y="18"/>
                  </a:lnTo>
                  <a:lnTo>
                    <a:pt x="400" y="19"/>
                  </a:lnTo>
                  <a:lnTo>
                    <a:pt x="389" y="21"/>
                  </a:lnTo>
                  <a:lnTo>
                    <a:pt x="385" y="22"/>
                  </a:lnTo>
                  <a:lnTo>
                    <a:pt x="379" y="22"/>
                  </a:lnTo>
                  <a:lnTo>
                    <a:pt x="375" y="17"/>
                  </a:lnTo>
                  <a:lnTo>
                    <a:pt x="359" y="12"/>
                  </a:lnTo>
                  <a:lnTo>
                    <a:pt x="354" y="11"/>
                  </a:lnTo>
                  <a:lnTo>
                    <a:pt x="346" y="8"/>
                  </a:lnTo>
                  <a:lnTo>
                    <a:pt x="344" y="6"/>
                  </a:lnTo>
                  <a:lnTo>
                    <a:pt x="344" y="3"/>
                  </a:lnTo>
                  <a:lnTo>
                    <a:pt x="342" y="3"/>
                  </a:lnTo>
                  <a:close/>
                  <a:moveTo>
                    <a:pt x="727" y="14"/>
                  </a:moveTo>
                  <a:lnTo>
                    <a:pt x="727" y="19"/>
                  </a:lnTo>
                  <a:lnTo>
                    <a:pt x="702" y="27"/>
                  </a:lnTo>
                  <a:lnTo>
                    <a:pt x="706" y="30"/>
                  </a:lnTo>
                  <a:lnTo>
                    <a:pt x="708" y="31"/>
                  </a:lnTo>
                  <a:lnTo>
                    <a:pt x="708" y="33"/>
                  </a:lnTo>
                  <a:lnTo>
                    <a:pt x="702" y="31"/>
                  </a:lnTo>
                  <a:lnTo>
                    <a:pt x="694" y="30"/>
                  </a:lnTo>
                  <a:lnTo>
                    <a:pt x="688" y="30"/>
                  </a:lnTo>
                  <a:lnTo>
                    <a:pt x="685" y="31"/>
                  </a:lnTo>
                  <a:lnTo>
                    <a:pt x="682" y="33"/>
                  </a:lnTo>
                  <a:lnTo>
                    <a:pt x="677" y="34"/>
                  </a:lnTo>
                  <a:lnTo>
                    <a:pt x="677" y="39"/>
                  </a:lnTo>
                  <a:lnTo>
                    <a:pt x="675" y="39"/>
                  </a:lnTo>
                  <a:lnTo>
                    <a:pt x="674" y="39"/>
                  </a:lnTo>
                  <a:lnTo>
                    <a:pt x="674" y="42"/>
                  </a:lnTo>
                  <a:lnTo>
                    <a:pt x="675" y="46"/>
                  </a:lnTo>
                  <a:lnTo>
                    <a:pt x="677" y="47"/>
                  </a:lnTo>
                  <a:lnTo>
                    <a:pt x="681" y="49"/>
                  </a:lnTo>
                  <a:lnTo>
                    <a:pt x="686" y="49"/>
                  </a:lnTo>
                  <a:lnTo>
                    <a:pt x="690" y="49"/>
                  </a:lnTo>
                  <a:lnTo>
                    <a:pt x="696" y="50"/>
                  </a:lnTo>
                  <a:lnTo>
                    <a:pt x="694" y="56"/>
                  </a:lnTo>
                  <a:lnTo>
                    <a:pt x="696" y="61"/>
                  </a:lnTo>
                  <a:lnTo>
                    <a:pt x="694" y="61"/>
                  </a:lnTo>
                  <a:lnTo>
                    <a:pt x="694" y="62"/>
                  </a:lnTo>
                  <a:lnTo>
                    <a:pt x="694" y="65"/>
                  </a:lnTo>
                  <a:lnTo>
                    <a:pt x="693" y="66"/>
                  </a:lnTo>
                  <a:lnTo>
                    <a:pt x="692" y="68"/>
                  </a:lnTo>
                  <a:lnTo>
                    <a:pt x="690" y="68"/>
                  </a:lnTo>
                  <a:lnTo>
                    <a:pt x="688" y="68"/>
                  </a:lnTo>
                  <a:lnTo>
                    <a:pt x="685" y="68"/>
                  </a:lnTo>
                  <a:lnTo>
                    <a:pt x="677" y="66"/>
                  </a:lnTo>
                  <a:lnTo>
                    <a:pt x="665" y="64"/>
                  </a:lnTo>
                  <a:lnTo>
                    <a:pt x="662" y="56"/>
                  </a:lnTo>
                  <a:lnTo>
                    <a:pt x="659" y="57"/>
                  </a:lnTo>
                  <a:lnTo>
                    <a:pt x="657" y="57"/>
                  </a:lnTo>
                  <a:lnTo>
                    <a:pt x="655" y="57"/>
                  </a:lnTo>
                  <a:lnTo>
                    <a:pt x="651" y="58"/>
                  </a:lnTo>
                  <a:lnTo>
                    <a:pt x="653" y="66"/>
                  </a:lnTo>
                  <a:lnTo>
                    <a:pt x="653" y="70"/>
                  </a:lnTo>
                  <a:lnTo>
                    <a:pt x="654" y="72"/>
                  </a:lnTo>
                  <a:lnTo>
                    <a:pt x="654" y="70"/>
                  </a:lnTo>
                  <a:lnTo>
                    <a:pt x="658" y="74"/>
                  </a:lnTo>
                  <a:lnTo>
                    <a:pt x="659" y="77"/>
                  </a:lnTo>
                  <a:lnTo>
                    <a:pt x="662" y="78"/>
                  </a:lnTo>
                  <a:lnTo>
                    <a:pt x="666" y="81"/>
                  </a:lnTo>
                  <a:lnTo>
                    <a:pt x="669" y="84"/>
                  </a:lnTo>
                  <a:lnTo>
                    <a:pt x="671" y="85"/>
                  </a:lnTo>
                  <a:lnTo>
                    <a:pt x="673" y="84"/>
                  </a:lnTo>
                  <a:lnTo>
                    <a:pt x="675" y="82"/>
                  </a:lnTo>
                  <a:lnTo>
                    <a:pt x="678" y="81"/>
                  </a:lnTo>
                  <a:lnTo>
                    <a:pt x="682" y="78"/>
                  </a:lnTo>
                  <a:lnTo>
                    <a:pt x="686" y="85"/>
                  </a:lnTo>
                  <a:lnTo>
                    <a:pt x="690" y="92"/>
                  </a:lnTo>
                  <a:lnTo>
                    <a:pt x="693" y="92"/>
                  </a:lnTo>
                  <a:lnTo>
                    <a:pt x="697" y="92"/>
                  </a:lnTo>
                  <a:lnTo>
                    <a:pt x="700" y="93"/>
                  </a:lnTo>
                  <a:lnTo>
                    <a:pt x="702" y="95"/>
                  </a:lnTo>
                  <a:lnTo>
                    <a:pt x="704" y="96"/>
                  </a:lnTo>
                  <a:lnTo>
                    <a:pt x="705" y="99"/>
                  </a:lnTo>
                  <a:lnTo>
                    <a:pt x="706" y="104"/>
                  </a:lnTo>
                  <a:lnTo>
                    <a:pt x="708" y="111"/>
                  </a:lnTo>
                  <a:lnTo>
                    <a:pt x="709" y="113"/>
                  </a:lnTo>
                  <a:lnTo>
                    <a:pt x="710" y="115"/>
                  </a:lnTo>
                  <a:lnTo>
                    <a:pt x="713" y="116"/>
                  </a:lnTo>
                  <a:lnTo>
                    <a:pt x="715" y="116"/>
                  </a:lnTo>
                  <a:lnTo>
                    <a:pt x="717" y="116"/>
                  </a:lnTo>
                  <a:lnTo>
                    <a:pt x="719" y="117"/>
                  </a:lnTo>
                  <a:lnTo>
                    <a:pt x="723" y="113"/>
                  </a:lnTo>
                  <a:lnTo>
                    <a:pt x="725" y="112"/>
                  </a:lnTo>
                  <a:lnTo>
                    <a:pt x="728" y="111"/>
                  </a:lnTo>
                  <a:lnTo>
                    <a:pt x="732" y="107"/>
                  </a:lnTo>
                  <a:lnTo>
                    <a:pt x="739" y="104"/>
                  </a:lnTo>
                  <a:lnTo>
                    <a:pt x="741" y="99"/>
                  </a:lnTo>
                  <a:lnTo>
                    <a:pt x="745" y="99"/>
                  </a:lnTo>
                  <a:lnTo>
                    <a:pt x="750" y="99"/>
                  </a:lnTo>
                  <a:lnTo>
                    <a:pt x="754" y="99"/>
                  </a:lnTo>
                  <a:lnTo>
                    <a:pt x="758" y="97"/>
                  </a:lnTo>
                  <a:lnTo>
                    <a:pt x="759" y="95"/>
                  </a:lnTo>
                  <a:lnTo>
                    <a:pt x="759" y="93"/>
                  </a:lnTo>
                  <a:lnTo>
                    <a:pt x="760" y="91"/>
                  </a:lnTo>
                  <a:lnTo>
                    <a:pt x="763" y="89"/>
                  </a:lnTo>
                  <a:lnTo>
                    <a:pt x="760" y="68"/>
                  </a:lnTo>
                  <a:lnTo>
                    <a:pt x="763" y="68"/>
                  </a:lnTo>
                  <a:lnTo>
                    <a:pt x="763" y="66"/>
                  </a:lnTo>
                  <a:lnTo>
                    <a:pt x="762" y="65"/>
                  </a:lnTo>
                  <a:lnTo>
                    <a:pt x="755" y="64"/>
                  </a:lnTo>
                  <a:lnTo>
                    <a:pt x="752" y="65"/>
                  </a:lnTo>
                  <a:lnTo>
                    <a:pt x="751" y="68"/>
                  </a:lnTo>
                  <a:lnTo>
                    <a:pt x="750" y="69"/>
                  </a:lnTo>
                  <a:lnTo>
                    <a:pt x="747" y="70"/>
                  </a:lnTo>
                  <a:lnTo>
                    <a:pt x="744" y="65"/>
                  </a:lnTo>
                  <a:lnTo>
                    <a:pt x="744" y="61"/>
                  </a:lnTo>
                  <a:lnTo>
                    <a:pt x="743" y="58"/>
                  </a:lnTo>
                  <a:lnTo>
                    <a:pt x="741" y="57"/>
                  </a:lnTo>
                  <a:lnTo>
                    <a:pt x="740" y="57"/>
                  </a:lnTo>
                  <a:lnTo>
                    <a:pt x="731" y="56"/>
                  </a:lnTo>
                  <a:lnTo>
                    <a:pt x="731" y="54"/>
                  </a:lnTo>
                  <a:lnTo>
                    <a:pt x="731" y="50"/>
                  </a:lnTo>
                  <a:lnTo>
                    <a:pt x="729" y="45"/>
                  </a:lnTo>
                  <a:lnTo>
                    <a:pt x="743" y="42"/>
                  </a:lnTo>
                  <a:lnTo>
                    <a:pt x="745" y="41"/>
                  </a:lnTo>
                  <a:lnTo>
                    <a:pt x="747" y="41"/>
                  </a:lnTo>
                  <a:lnTo>
                    <a:pt x="745" y="38"/>
                  </a:lnTo>
                  <a:lnTo>
                    <a:pt x="743" y="37"/>
                  </a:lnTo>
                  <a:lnTo>
                    <a:pt x="740" y="33"/>
                  </a:lnTo>
                  <a:lnTo>
                    <a:pt x="736" y="27"/>
                  </a:lnTo>
                  <a:lnTo>
                    <a:pt x="732" y="27"/>
                  </a:lnTo>
                  <a:lnTo>
                    <a:pt x="729" y="27"/>
                  </a:lnTo>
                  <a:lnTo>
                    <a:pt x="728" y="26"/>
                  </a:lnTo>
                  <a:lnTo>
                    <a:pt x="729" y="23"/>
                  </a:lnTo>
                  <a:lnTo>
                    <a:pt x="732" y="19"/>
                  </a:lnTo>
                  <a:lnTo>
                    <a:pt x="735" y="17"/>
                  </a:lnTo>
                  <a:lnTo>
                    <a:pt x="735" y="14"/>
                  </a:lnTo>
                  <a:lnTo>
                    <a:pt x="735" y="12"/>
                  </a:lnTo>
                  <a:lnTo>
                    <a:pt x="733" y="12"/>
                  </a:lnTo>
                  <a:lnTo>
                    <a:pt x="731" y="12"/>
                  </a:lnTo>
                  <a:lnTo>
                    <a:pt x="727" y="14"/>
                  </a:lnTo>
                  <a:close/>
                  <a:moveTo>
                    <a:pt x="721" y="27"/>
                  </a:moveTo>
                  <a:lnTo>
                    <a:pt x="724" y="26"/>
                  </a:lnTo>
                  <a:lnTo>
                    <a:pt x="725" y="26"/>
                  </a:lnTo>
                  <a:lnTo>
                    <a:pt x="725" y="27"/>
                  </a:lnTo>
                  <a:lnTo>
                    <a:pt x="725" y="29"/>
                  </a:lnTo>
                  <a:lnTo>
                    <a:pt x="723" y="31"/>
                  </a:lnTo>
                  <a:lnTo>
                    <a:pt x="721" y="33"/>
                  </a:lnTo>
                  <a:lnTo>
                    <a:pt x="717" y="33"/>
                  </a:lnTo>
                  <a:lnTo>
                    <a:pt x="716" y="31"/>
                  </a:lnTo>
                  <a:lnTo>
                    <a:pt x="716" y="30"/>
                  </a:lnTo>
                  <a:lnTo>
                    <a:pt x="719" y="29"/>
                  </a:lnTo>
                  <a:lnTo>
                    <a:pt x="720" y="27"/>
                  </a:lnTo>
                  <a:lnTo>
                    <a:pt x="721" y="27"/>
                  </a:lnTo>
                  <a:close/>
                  <a:moveTo>
                    <a:pt x="455" y="37"/>
                  </a:moveTo>
                  <a:lnTo>
                    <a:pt x="451" y="41"/>
                  </a:lnTo>
                  <a:lnTo>
                    <a:pt x="447" y="47"/>
                  </a:lnTo>
                  <a:lnTo>
                    <a:pt x="441" y="52"/>
                  </a:lnTo>
                  <a:lnTo>
                    <a:pt x="439" y="54"/>
                  </a:lnTo>
                  <a:lnTo>
                    <a:pt x="437" y="56"/>
                  </a:lnTo>
                  <a:lnTo>
                    <a:pt x="435" y="56"/>
                  </a:lnTo>
                  <a:lnTo>
                    <a:pt x="432" y="56"/>
                  </a:lnTo>
                  <a:lnTo>
                    <a:pt x="428" y="56"/>
                  </a:lnTo>
                  <a:lnTo>
                    <a:pt x="424" y="56"/>
                  </a:lnTo>
                  <a:lnTo>
                    <a:pt x="418" y="56"/>
                  </a:lnTo>
                  <a:lnTo>
                    <a:pt x="416" y="57"/>
                  </a:lnTo>
                  <a:lnTo>
                    <a:pt x="413" y="60"/>
                  </a:lnTo>
                  <a:lnTo>
                    <a:pt x="409" y="64"/>
                  </a:lnTo>
                  <a:lnTo>
                    <a:pt x="406" y="64"/>
                  </a:lnTo>
                  <a:lnTo>
                    <a:pt x="405" y="62"/>
                  </a:lnTo>
                  <a:lnTo>
                    <a:pt x="402" y="62"/>
                  </a:lnTo>
                  <a:lnTo>
                    <a:pt x="401" y="64"/>
                  </a:lnTo>
                  <a:lnTo>
                    <a:pt x="398" y="65"/>
                  </a:lnTo>
                  <a:lnTo>
                    <a:pt x="397" y="68"/>
                  </a:lnTo>
                  <a:lnTo>
                    <a:pt x="397" y="73"/>
                  </a:lnTo>
                  <a:lnTo>
                    <a:pt x="398" y="77"/>
                  </a:lnTo>
                  <a:lnTo>
                    <a:pt x="398" y="80"/>
                  </a:lnTo>
                  <a:lnTo>
                    <a:pt x="398" y="81"/>
                  </a:lnTo>
                  <a:lnTo>
                    <a:pt x="396" y="81"/>
                  </a:lnTo>
                  <a:lnTo>
                    <a:pt x="390" y="85"/>
                  </a:lnTo>
                  <a:lnTo>
                    <a:pt x="385" y="89"/>
                  </a:lnTo>
                  <a:lnTo>
                    <a:pt x="377" y="99"/>
                  </a:lnTo>
                  <a:lnTo>
                    <a:pt x="375" y="99"/>
                  </a:lnTo>
                  <a:lnTo>
                    <a:pt x="374" y="100"/>
                  </a:lnTo>
                  <a:lnTo>
                    <a:pt x="375" y="103"/>
                  </a:lnTo>
                  <a:lnTo>
                    <a:pt x="375" y="104"/>
                  </a:lnTo>
                  <a:lnTo>
                    <a:pt x="378" y="105"/>
                  </a:lnTo>
                  <a:lnTo>
                    <a:pt x="382" y="107"/>
                  </a:lnTo>
                  <a:lnTo>
                    <a:pt x="387" y="108"/>
                  </a:lnTo>
                  <a:lnTo>
                    <a:pt x="390" y="108"/>
                  </a:lnTo>
                  <a:lnTo>
                    <a:pt x="393" y="107"/>
                  </a:lnTo>
                  <a:lnTo>
                    <a:pt x="394" y="104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8" y="101"/>
                  </a:lnTo>
                  <a:lnTo>
                    <a:pt x="397" y="103"/>
                  </a:lnTo>
                  <a:lnTo>
                    <a:pt x="397" y="104"/>
                  </a:lnTo>
                  <a:lnTo>
                    <a:pt x="400" y="107"/>
                  </a:lnTo>
                  <a:lnTo>
                    <a:pt x="404" y="109"/>
                  </a:lnTo>
                  <a:lnTo>
                    <a:pt x="396" y="111"/>
                  </a:lnTo>
                  <a:lnTo>
                    <a:pt x="394" y="111"/>
                  </a:lnTo>
                  <a:lnTo>
                    <a:pt x="394" y="112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5" y="115"/>
                  </a:lnTo>
                  <a:lnTo>
                    <a:pt x="409" y="115"/>
                  </a:lnTo>
                  <a:lnTo>
                    <a:pt x="409" y="107"/>
                  </a:lnTo>
                  <a:lnTo>
                    <a:pt x="418" y="107"/>
                  </a:lnTo>
                  <a:lnTo>
                    <a:pt x="428" y="107"/>
                  </a:lnTo>
                  <a:lnTo>
                    <a:pt x="449" y="104"/>
                  </a:lnTo>
                  <a:lnTo>
                    <a:pt x="452" y="109"/>
                  </a:lnTo>
                  <a:lnTo>
                    <a:pt x="435" y="111"/>
                  </a:lnTo>
                  <a:lnTo>
                    <a:pt x="426" y="112"/>
                  </a:lnTo>
                  <a:lnTo>
                    <a:pt x="418" y="115"/>
                  </a:lnTo>
                  <a:lnTo>
                    <a:pt x="416" y="120"/>
                  </a:lnTo>
                  <a:lnTo>
                    <a:pt x="412" y="122"/>
                  </a:lnTo>
                  <a:lnTo>
                    <a:pt x="406" y="122"/>
                  </a:lnTo>
                  <a:lnTo>
                    <a:pt x="398" y="123"/>
                  </a:lnTo>
                  <a:lnTo>
                    <a:pt x="398" y="130"/>
                  </a:lnTo>
                  <a:lnTo>
                    <a:pt x="401" y="131"/>
                  </a:lnTo>
                  <a:lnTo>
                    <a:pt x="402" y="131"/>
                  </a:lnTo>
                  <a:lnTo>
                    <a:pt x="404" y="132"/>
                  </a:lnTo>
                  <a:lnTo>
                    <a:pt x="428" y="134"/>
                  </a:lnTo>
                  <a:lnTo>
                    <a:pt x="441" y="134"/>
                  </a:lnTo>
                  <a:lnTo>
                    <a:pt x="455" y="132"/>
                  </a:lnTo>
                  <a:lnTo>
                    <a:pt x="461" y="130"/>
                  </a:lnTo>
                  <a:lnTo>
                    <a:pt x="466" y="128"/>
                  </a:lnTo>
                  <a:lnTo>
                    <a:pt x="468" y="128"/>
                  </a:lnTo>
                  <a:lnTo>
                    <a:pt x="470" y="128"/>
                  </a:lnTo>
                  <a:lnTo>
                    <a:pt x="470" y="131"/>
                  </a:lnTo>
                  <a:lnTo>
                    <a:pt x="472" y="132"/>
                  </a:lnTo>
                  <a:lnTo>
                    <a:pt x="474" y="132"/>
                  </a:lnTo>
                  <a:lnTo>
                    <a:pt x="475" y="132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8" y="128"/>
                  </a:lnTo>
                  <a:lnTo>
                    <a:pt x="490" y="131"/>
                  </a:lnTo>
                  <a:lnTo>
                    <a:pt x="490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2"/>
                  </a:lnTo>
                  <a:lnTo>
                    <a:pt x="505" y="131"/>
                  </a:lnTo>
                  <a:lnTo>
                    <a:pt x="509" y="130"/>
                  </a:lnTo>
                  <a:lnTo>
                    <a:pt x="506" y="134"/>
                  </a:lnTo>
                  <a:lnTo>
                    <a:pt x="502" y="139"/>
                  </a:lnTo>
                  <a:lnTo>
                    <a:pt x="501" y="142"/>
                  </a:lnTo>
                  <a:lnTo>
                    <a:pt x="499" y="143"/>
                  </a:lnTo>
                  <a:lnTo>
                    <a:pt x="498" y="144"/>
                  </a:lnTo>
                  <a:lnTo>
                    <a:pt x="496" y="146"/>
                  </a:lnTo>
                  <a:lnTo>
                    <a:pt x="490" y="147"/>
                  </a:lnTo>
                  <a:lnTo>
                    <a:pt x="486" y="147"/>
                  </a:lnTo>
                  <a:lnTo>
                    <a:pt x="475" y="146"/>
                  </a:lnTo>
                  <a:lnTo>
                    <a:pt x="466" y="143"/>
                  </a:lnTo>
                  <a:lnTo>
                    <a:pt x="460" y="143"/>
                  </a:lnTo>
                  <a:lnTo>
                    <a:pt x="455" y="143"/>
                  </a:lnTo>
                  <a:lnTo>
                    <a:pt x="452" y="144"/>
                  </a:lnTo>
                  <a:lnTo>
                    <a:pt x="448" y="147"/>
                  </a:lnTo>
                  <a:lnTo>
                    <a:pt x="441" y="151"/>
                  </a:lnTo>
                  <a:lnTo>
                    <a:pt x="435" y="151"/>
                  </a:lnTo>
                  <a:lnTo>
                    <a:pt x="429" y="151"/>
                  </a:lnTo>
                  <a:lnTo>
                    <a:pt x="424" y="151"/>
                  </a:lnTo>
                  <a:lnTo>
                    <a:pt x="416" y="151"/>
                  </a:lnTo>
                  <a:lnTo>
                    <a:pt x="417" y="154"/>
                  </a:lnTo>
                  <a:lnTo>
                    <a:pt x="417" y="161"/>
                  </a:lnTo>
                  <a:lnTo>
                    <a:pt x="416" y="169"/>
                  </a:lnTo>
                  <a:lnTo>
                    <a:pt x="421" y="170"/>
                  </a:lnTo>
                  <a:lnTo>
                    <a:pt x="424" y="170"/>
                  </a:lnTo>
                  <a:lnTo>
                    <a:pt x="426" y="171"/>
                  </a:lnTo>
                  <a:lnTo>
                    <a:pt x="426" y="177"/>
                  </a:lnTo>
                  <a:lnTo>
                    <a:pt x="431" y="178"/>
                  </a:lnTo>
                  <a:lnTo>
                    <a:pt x="436" y="179"/>
                  </a:lnTo>
                  <a:lnTo>
                    <a:pt x="447" y="181"/>
                  </a:lnTo>
                  <a:lnTo>
                    <a:pt x="457" y="182"/>
                  </a:lnTo>
                  <a:lnTo>
                    <a:pt x="461" y="183"/>
                  </a:lnTo>
                  <a:lnTo>
                    <a:pt x="466" y="185"/>
                  </a:lnTo>
                  <a:lnTo>
                    <a:pt x="466" y="187"/>
                  </a:lnTo>
                  <a:lnTo>
                    <a:pt x="466" y="192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71" y="198"/>
                  </a:lnTo>
                  <a:lnTo>
                    <a:pt x="472" y="197"/>
                  </a:lnTo>
                  <a:lnTo>
                    <a:pt x="475" y="197"/>
                  </a:lnTo>
                  <a:lnTo>
                    <a:pt x="475" y="202"/>
                  </a:lnTo>
                  <a:lnTo>
                    <a:pt x="492" y="201"/>
                  </a:lnTo>
                  <a:lnTo>
                    <a:pt x="510" y="200"/>
                  </a:lnTo>
                  <a:lnTo>
                    <a:pt x="526" y="198"/>
                  </a:lnTo>
                  <a:lnTo>
                    <a:pt x="534" y="197"/>
                  </a:lnTo>
                  <a:lnTo>
                    <a:pt x="540" y="194"/>
                  </a:lnTo>
                  <a:lnTo>
                    <a:pt x="542" y="190"/>
                  </a:lnTo>
                  <a:lnTo>
                    <a:pt x="554" y="185"/>
                  </a:lnTo>
                  <a:lnTo>
                    <a:pt x="564" y="182"/>
                  </a:lnTo>
                  <a:lnTo>
                    <a:pt x="569" y="182"/>
                  </a:lnTo>
                  <a:lnTo>
                    <a:pt x="573" y="182"/>
                  </a:lnTo>
                  <a:lnTo>
                    <a:pt x="580" y="178"/>
                  </a:lnTo>
                  <a:lnTo>
                    <a:pt x="587" y="171"/>
                  </a:lnTo>
                  <a:lnTo>
                    <a:pt x="592" y="165"/>
                  </a:lnTo>
                  <a:lnTo>
                    <a:pt x="597" y="162"/>
                  </a:lnTo>
                  <a:lnTo>
                    <a:pt x="601" y="161"/>
                  </a:lnTo>
                  <a:lnTo>
                    <a:pt x="604" y="162"/>
                  </a:lnTo>
                  <a:lnTo>
                    <a:pt x="603" y="169"/>
                  </a:lnTo>
                  <a:lnTo>
                    <a:pt x="600" y="174"/>
                  </a:lnTo>
                  <a:lnTo>
                    <a:pt x="608" y="177"/>
                  </a:lnTo>
                  <a:lnTo>
                    <a:pt x="618" y="179"/>
                  </a:lnTo>
                  <a:lnTo>
                    <a:pt x="618" y="187"/>
                  </a:lnTo>
                  <a:lnTo>
                    <a:pt x="619" y="187"/>
                  </a:lnTo>
                  <a:lnTo>
                    <a:pt x="620" y="186"/>
                  </a:lnTo>
                  <a:lnTo>
                    <a:pt x="623" y="185"/>
                  </a:lnTo>
                  <a:lnTo>
                    <a:pt x="626" y="182"/>
                  </a:lnTo>
                  <a:lnTo>
                    <a:pt x="627" y="182"/>
                  </a:lnTo>
                  <a:lnTo>
                    <a:pt x="628" y="182"/>
                  </a:lnTo>
                  <a:lnTo>
                    <a:pt x="631" y="187"/>
                  </a:lnTo>
                  <a:lnTo>
                    <a:pt x="636" y="186"/>
                  </a:lnTo>
                  <a:lnTo>
                    <a:pt x="643" y="187"/>
                  </a:lnTo>
                  <a:lnTo>
                    <a:pt x="643" y="190"/>
                  </a:lnTo>
                  <a:lnTo>
                    <a:pt x="646" y="190"/>
                  </a:lnTo>
                  <a:lnTo>
                    <a:pt x="647" y="189"/>
                  </a:lnTo>
                  <a:lnTo>
                    <a:pt x="650" y="187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5" y="185"/>
                  </a:lnTo>
                  <a:lnTo>
                    <a:pt x="659" y="186"/>
                  </a:lnTo>
                  <a:lnTo>
                    <a:pt x="662" y="186"/>
                  </a:lnTo>
                  <a:lnTo>
                    <a:pt x="663" y="186"/>
                  </a:lnTo>
                  <a:lnTo>
                    <a:pt x="666" y="186"/>
                  </a:lnTo>
                  <a:lnTo>
                    <a:pt x="669" y="185"/>
                  </a:lnTo>
                  <a:lnTo>
                    <a:pt x="670" y="183"/>
                  </a:lnTo>
                  <a:lnTo>
                    <a:pt x="671" y="181"/>
                  </a:lnTo>
                  <a:lnTo>
                    <a:pt x="673" y="178"/>
                  </a:lnTo>
                  <a:lnTo>
                    <a:pt x="674" y="177"/>
                  </a:lnTo>
                  <a:lnTo>
                    <a:pt x="669" y="173"/>
                  </a:lnTo>
                  <a:lnTo>
                    <a:pt x="665" y="170"/>
                  </a:lnTo>
                  <a:lnTo>
                    <a:pt x="662" y="169"/>
                  </a:lnTo>
                  <a:lnTo>
                    <a:pt x="659" y="174"/>
                  </a:lnTo>
                  <a:lnTo>
                    <a:pt x="653" y="174"/>
                  </a:lnTo>
                  <a:lnTo>
                    <a:pt x="649" y="174"/>
                  </a:lnTo>
                  <a:lnTo>
                    <a:pt x="647" y="170"/>
                  </a:lnTo>
                  <a:lnTo>
                    <a:pt x="647" y="167"/>
                  </a:lnTo>
                  <a:lnTo>
                    <a:pt x="646" y="166"/>
                  </a:lnTo>
                  <a:lnTo>
                    <a:pt x="643" y="165"/>
                  </a:lnTo>
                  <a:lnTo>
                    <a:pt x="643" y="163"/>
                  </a:lnTo>
                  <a:lnTo>
                    <a:pt x="646" y="163"/>
                  </a:lnTo>
                  <a:lnTo>
                    <a:pt x="650" y="163"/>
                  </a:lnTo>
                  <a:lnTo>
                    <a:pt x="661" y="165"/>
                  </a:lnTo>
                  <a:lnTo>
                    <a:pt x="669" y="166"/>
                  </a:lnTo>
                  <a:lnTo>
                    <a:pt x="671" y="167"/>
                  </a:lnTo>
                  <a:lnTo>
                    <a:pt x="671" y="166"/>
                  </a:lnTo>
                  <a:lnTo>
                    <a:pt x="665" y="163"/>
                  </a:lnTo>
                  <a:lnTo>
                    <a:pt x="665" y="159"/>
                  </a:lnTo>
                  <a:lnTo>
                    <a:pt x="667" y="159"/>
                  </a:lnTo>
                  <a:lnTo>
                    <a:pt x="669" y="158"/>
                  </a:lnTo>
                  <a:lnTo>
                    <a:pt x="671" y="157"/>
                  </a:lnTo>
                  <a:lnTo>
                    <a:pt x="674" y="157"/>
                  </a:lnTo>
                  <a:lnTo>
                    <a:pt x="674" y="162"/>
                  </a:lnTo>
                  <a:lnTo>
                    <a:pt x="682" y="162"/>
                  </a:lnTo>
                  <a:lnTo>
                    <a:pt x="682" y="169"/>
                  </a:lnTo>
                  <a:lnTo>
                    <a:pt x="684" y="170"/>
                  </a:lnTo>
                  <a:lnTo>
                    <a:pt x="686" y="170"/>
                  </a:lnTo>
                  <a:lnTo>
                    <a:pt x="689" y="170"/>
                  </a:lnTo>
                  <a:lnTo>
                    <a:pt x="690" y="167"/>
                  </a:lnTo>
                  <a:lnTo>
                    <a:pt x="692" y="166"/>
                  </a:lnTo>
                  <a:lnTo>
                    <a:pt x="692" y="163"/>
                  </a:lnTo>
                  <a:lnTo>
                    <a:pt x="690" y="162"/>
                  </a:lnTo>
                  <a:lnTo>
                    <a:pt x="689" y="161"/>
                  </a:lnTo>
                  <a:lnTo>
                    <a:pt x="688" y="162"/>
                  </a:lnTo>
                  <a:lnTo>
                    <a:pt x="689" y="158"/>
                  </a:lnTo>
                  <a:lnTo>
                    <a:pt x="690" y="154"/>
                  </a:lnTo>
                  <a:lnTo>
                    <a:pt x="690" y="151"/>
                  </a:lnTo>
                  <a:lnTo>
                    <a:pt x="689" y="148"/>
                  </a:lnTo>
                  <a:lnTo>
                    <a:pt x="689" y="147"/>
                  </a:lnTo>
                  <a:lnTo>
                    <a:pt x="688" y="146"/>
                  </a:lnTo>
                  <a:lnTo>
                    <a:pt x="685" y="144"/>
                  </a:lnTo>
                  <a:lnTo>
                    <a:pt x="682" y="144"/>
                  </a:lnTo>
                  <a:lnTo>
                    <a:pt x="677" y="144"/>
                  </a:lnTo>
                  <a:lnTo>
                    <a:pt x="666" y="144"/>
                  </a:lnTo>
                  <a:lnTo>
                    <a:pt x="662" y="144"/>
                  </a:lnTo>
                  <a:lnTo>
                    <a:pt x="658" y="143"/>
                  </a:lnTo>
                  <a:lnTo>
                    <a:pt x="655" y="142"/>
                  </a:lnTo>
                  <a:lnTo>
                    <a:pt x="654" y="140"/>
                  </a:lnTo>
                  <a:lnTo>
                    <a:pt x="653" y="138"/>
                  </a:lnTo>
                  <a:lnTo>
                    <a:pt x="651" y="135"/>
                  </a:lnTo>
                  <a:lnTo>
                    <a:pt x="651" y="134"/>
                  </a:lnTo>
                  <a:lnTo>
                    <a:pt x="651" y="131"/>
                  </a:lnTo>
                  <a:lnTo>
                    <a:pt x="651" y="130"/>
                  </a:lnTo>
                  <a:lnTo>
                    <a:pt x="651" y="128"/>
                  </a:lnTo>
                  <a:lnTo>
                    <a:pt x="646" y="128"/>
                  </a:lnTo>
                  <a:lnTo>
                    <a:pt x="649" y="135"/>
                  </a:lnTo>
                  <a:lnTo>
                    <a:pt x="649" y="138"/>
                  </a:lnTo>
                  <a:lnTo>
                    <a:pt x="647" y="138"/>
                  </a:lnTo>
                  <a:lnTo>
                    <a:pt x="646" y="138"/>
                  </a:lnTo>
                  <a:lnTo>
                    <a:pt x="646" y="136"/>
                  </a:lnTo>
                  <a:lnTo>
                    <a:pt x="646" y="135"/>
                  </a:lnTo>
                  <a:lnTo>
                    <a:pt x="643" y="135"/>
                  </a:lnTo>
                  <a:lnTo>
                    <a:pt x="639" y="134"/>
                  </a:lnTo>
                  <a:lnTo>
                    <a:pt x="634" y="132"/>
                  </a:lnTo>
                  <a:lnTo>
                    <a:pt x="634" y="128"/>
                  </a:lnTo>
                  <a:lnTo>
                    <a:pt x="630" y="124"/>
                  </a:lnTo>
                  <a:lnTo>
                    <a:pt x="628" y="122"/>
                  </a:lnTo>
                  <a:lnTo>
                    <a:pt x="627" y="120"/>
                  </a:lnTo>
                  <a:lnTo>
                    <a:pt x="627" y="117"/>
                  </a:lnTo>
                  <a:lnTo>
                    <a:pt x="626" y="113"/>
                  </a:lnTo>
                  <a:lnTo>
                    <a:pt x="623" y="107"/>
                  </a:lnTo>
                  <a:lnTo>
                    <a:pt x="622" y="105"/>
                  </a:lnTo>
                  <a:lnTo>
                    <a:pt x="619" y="105"/>
                  </a:lnTo>
                  <a:lnTo>
                    <a:pt x="616" y="105"/>
                  </a:lnTo>
                  <a:lnTo>
                    <a:pt x="615" y="104"/>
                  </a:lnTo>
                  <a:lnTo>
                    <a:pt x="614" y="103"/>
                  </a:lnTo>
                  <a:lnTo>
                    <a:pt x="612" y="100"/>
                  </a:lnTo>
                  <a:lnTo>
                    <a:pt x="612" y="93"/>
                  </a:lnTo>
                  <a:lnTo>
                    <a:pt x="612" y="91"/>
                  </a:lnTo>
                  <a:lnTo>
                    <a:pt x="611" y="88"/>
                  </a:lnTo>
                  <a:lnTo>
                    <a:pt x="610" y="85"/>
                  </a:lnTo>
                  <a:lnTo>
                    <a:pt x="607" y="84"/>
                  </a:lnTo>
                  <a:lnTo>
                    <a:pt x="607" y="81"/>
                  </a:lnTo>
                  <a:lnTo>
                    <a:pt x="601" y="81"/>
                  </a:lnTo>
                  <a:lnTo>
                    <a:pt x="597" y="81"/>
                  </a:lnTo>
                  <a:lnTo>
                    <a:pt x="597" y="78"/>
                  </a:lnTo>
                  <a:lnTo>
                    <a:pt x="599" y="78"/>
                  </a:lnTo>
                  <a:lnTo>
                    <a:pt x="601" y="76"/>
                  </a:lnTo>
                  <a:lnTo>
                    <a:pt x="601" y="73"/>
                  </a:lnTo>
                  <a:lnTo>
                    <a:pt x="601" y="70"/>
                  </a:lnTo>
                  <a:lnTo>
                    <a:pt x="603" y="68"/>
                  </a:lnTo>
                  <a:lnTo>
                    <a:pt x="601" y="65"/>
                  </a:lnTo>
                  <a:lnTo>
                    <a:pt x="599" y="61"/>
                  </a:lnTo>
                  <a:lnTo>
                    <a:pt x="591" y="53"/>
                  </a:lnTo>
                  <a:lnTo>
                    <a:pt x="579" y="39"/>
                  </a:lnTo>
                  <a:lnTo>
                    <a:pt x="571" y="45"/>
                  </a:lnTo>
                  <a:lnTo>
                    <a:pt x="573" y="61"/>
                  </a:lnTo>
                  <a:lnTo>
                    <a:pt x="573" y="65"/>
                  </a:lnTo>
                  <a:lnTo>
                    <a:pt x="576" y="69"/>
                  </a:lnTo>
                  <a:lnTo>
                    <a:pt x="579" y="72"/>
                  </a:lnTo>
                  <a:lnTo>
                    <a:pt x="583" y="73"/>
                  </a:lnTo>
                  <a:lnTo>
                    <a:pt x="597" y="76"/>
                  </a:lnTo>
                  <a:lnTo>
                    <a:pt x="595" y="81"/>
                  </a:lnTo>
                  <a:lnTo>
                    <a:pt x="591" y="81"/>
                  </a:lnTo>
                  <a:lnTo>
                    <a:pt x="589" y="80"/>
                  </a:lnTo>
                  <a:lnTo>
                    <a:pt x="589" y="78"/>
                  </a:lnTo>
                  <a:lnTo>
                    <a:pt x="587" y="78"/>
                  </a:lnTo>
                  <a:lnTo>
                    <a:pt x="585" y="78"/>
                  </a:lnTo>
                  <a:lnTo>
                    <a:pt x="585" y="80"/>
                  </a:lnTo>
                  <a:lnTo>
                    <a:pt x="584" y="82"/>
                  </a:lnTo>
                  <a:lnTo>
                    <a:pt x="583" y="84"/>
                  </a:lnTo>
                  <a:lnTo>
                    <a:pt x="579" y="84"/>
                  </a:lnTo>
                  <a:lnTo>
                    <a:pt x="579" y="82"/>
                  </a:lnTo>
                  <a:lnTo>
                    <a:pt x="579" y="81"/>
                  </a:lnTo>
                  <a:lnTo>
                    <a:pt x="577" y="80"/>
                  </a:lnTo>
                  <a:lnTo>
                    <a:pt x="573" y="78"/>
                  </a:lnTo>
                  <a:lnTo>
                    <a:pt x="573" y="82"/>
                  </a:lnTo>
                  <a:lnTo>
                    <a:pt x="571" y="87"/>
                  </a:lnTo>
                  <a:lnTo>
                    <a:pt x="568" y="91"/>
                  </a:lnTo>
                  <a:lnTo>
                    <a:pt x="566" y="97"/>
                  </a:lnTo>
                  <a:lnTo>
                    <a:pt x="561" y="97"/>
                  </a:lnTo>
                  <a:lnTo>
                    <a:pt x="556" y="99"/>
                  </a:lnTo>
                  <a:lnTo>
                    <a:pt x="556" y="95"/>
                  </a:lnTo>
                  <a:lnTo>
                    <a:pt x="558" y="84"/>
                  </a:lnTo>
                  <a:lnTo>
                    <a:pt x="560" y="81"/>
                  </a:lnTo>
                  <a:lnTo>
                    <a:pt x="561" y="78"/>
                  </a:lnTo>
                  <a:lnTo>
                    <a:pt x="564" y="74"/>
                  </a:lnTo>
                  <a:lnTo>
                    <a:pt x="564" y="70"/>
                  </a:lnTo>
                  <a:lnTo>
                    <a:pt x="556" y="68"/>
                  </a:lnTo>
                  <a:lnTo>
                    <a:pt x="554" y="65"/>
                  </a:lnTo>
                  <a:lnTo>
                    <a:pt x="553" y="61"/>
                  </a:lnTo>
                  <a:lnTo>
                    <a:pt x="552" y="58"/>
                  </a:lnTo>
                  <a:lnTo>
                    <a:pt x="550" y="56"/>
                  </a:lnTo>
                  <a:lnTo>
                    <a:pt x="549" y="54"/>
                  </a:lnTo>
                  <a:lnTo>
                    <a:pt x="548" y="56"/>
                  </a:lnTo>
                  <a:lnTo>
                    <a:pt x="548" y="57"/>
                  </a:lnTo>
                  <a:lnTo>
                    <a:pt x="546" y="58"/>
                  </a:lnTo>
                  <a:lnTo>
                    <a:pt x="545" y="58"/>
                  </a:lnTo>
                  <a:lnTo>
                    <a:pt x="542" y="56"/>
                  </a:lnTo>
                  <a:lnTo>
                    <a:pt x="538" y="53"/>
                  </a:lnTo>
                  <a:lnTo>
                    <a:pt x="536" y="57"/>
                  </a:lnTo>
                  <a:lnTo>
                    <a:pt x="534" y="61"/>
                  </a:lnTo>
                  <a:lnTo>
                    <a:pt x="533" y="65"/>
                  </a:lnTo>
                  <a:lnTo>
                    <a:pt x="530" y="70"/>
                  </a:lnTo>
                  <a:lnTo>
                    <a:pt x="526" y="70"/>
                  </a:lnTo>
                  <a:lnTo>
                    <a:pt x="522" y="70"/>
                  </a:lnTo>
                  <a:lnTo>
                    <a:pt x="514" y="58"/>
                  </a:lnTo>
                  <a:lnTo>
                    <a:pt x="510" y="53"/>
                  </a:lnTo>
                  <a:lnTo>
                    <a:pt x="507" y="52"/>
                  </a:lnTo>
                  <a:lnTo>
                    <a:pt x="505" y="50"/>
                  </a:lnTo>
                  <a:lnTo>
                    <a:pt x="502" y="50"/>
                  </a:lnTo>
                  <a:lnTo>
                    <a:pt x="499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4" y="58"/>
                  </a:lnTo>
                  <a:lnTo>
                    <a:pt x="494" y="66"/>
                  </a:lnTo>
                  <a:lnTo>
                    <a:pt x="496" y="81"/>
                  </a:lnTo>
                  <a:lnTo>
                    <a:pt x="488" y="84"/>
                  </a:lnTo>
                  <a:lnTo>
                    <a:pt x="468" y="70"/>
                  </a:lnTo>
                  <a:lnTo>
                    <a:pt x="468" y="56"/>
                  </a:lnTo>
                  <a:lnTo>
                    <a:pt x="468" y="45"/>
                  </a:lnTo>
                  <a:lnTo>
                    <a:pt x="468" y="42"/>
                  </a:lnTo>
                  <a:lnTo>
                    <a:pt x="468" y="39"/>
                  </a:lnTo>
                  <a:lnTo>
                    <a:pt x="467" y="39"/>
                  </a:lnTo>
                  <a:lnTo>
                    <a:pt x="464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5" y="37"/>
                  </a:lnTo>
                  <a:close/>
                  <a:moveTo>
                    <a:pt x="750" y="42"/>
                  </a:moveTo>
                  <a:lnTo>
                    <a:pt x="750" y="47"/>
                  </a:lnTo>
                  <a:lnTo>
                    <a:pt x="755" y="47"/>
                  </a:lnTo>
                  <a:lnTo>
                    <a:pt x="754" y="46"/>
                  </a:lnTo>
                  <a:lnTo>
                    <a:pt x="754" y="45"/>
                  </a:lnTo>
                  <a:lnTo>
                    <a:pt x="754" y="43"/>
                  </a:lnTo>
                  <a:lnTo>
                    <a:pt x="750" y="42"/>
                  </a:lnTo>
                  <a:close/>
                  <a:moveTo>
                    <a:pt x="786" y="65"/>
                  </a:moveTo>
                  <a:lnTo>
                    <a:pt x="790" y="66"/>
                  </a:lnTo>
                  <a:lnTo>
                    <a:pt x="790" y="68"/>
                  </a:lnTo>
                  <a:lnTo>
                    <a:pt x="789" y="70"/>
                  </a:lnTo>
                  <a:lnTo>
                    <a:pt x="783" y="69"/>
                  </a:lnTo>
                  <a:lnTo>
                    <a:pt x="782" y="68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6" y="65"/>
                  </a:lnTo>
                  <a:close/>
                  <a:moveTo>
                    <a:pt x="688" y="130"/>
                  </a:moveTo>
                  <a:lnTo>
                    <a:pt x="686" y="131"/>
                  </a:lnTo>
                  <a:lnTo>
                    <a:pt x="685" y="132"/>
                  </a:lnTo>
                  <a:lnTo>
                    <a:pt x="684" y="135"/>
                  </a:lnTo>
                  <a:lnTo>
                    <a:pt x="684" y="136"/>
                  </a:lnTo>
                  <a:lnTo>
                    <a:pt x="684" y="139"/>
                  </a:lnTo>
                  <a:lnTo>
                    <a:pt x="684" y="140"/>
                  </a:lnTo>
                  <a:lnTo>
                    <a:pt x="685" y="140"/>
                  </a:lnTo>
                  <a:lnTo>
                    <a:pt x="688" y="140"/>
                  </a:lnTo>
                  <a:lnTo>
                    <a:pt x="689" y="139"/>
                  </a:lnTo>
                  <a:lnTo>
                    <a:pt x="690" y="135"/>
                  </a:lnTo>
                  <a:lnTo>
                    <a:pt x="690" y="131"/>
                  </a:lnTo>
                  <a:lnTo>
                    <a:pt x="689" y="130"/>
                  </a:lnTo>
                  <a:lnTo>
                    <a:pt x="688" y="130"/>
                  </a:lnTo>
                  <a:close/>
                  <a:moveTo>
                    <a:pt x="918" y="151"/>
                  </a:moveTo>
                  <a:lnTo>
                    <a:pt x="918" y="154"/>
                  </a:lnTo>
                  <a:lnTo>
                    <a:pt x="918" y="155"/>
                  </a:lnTo>
                  <a:lnTo>
                    <a:pt x="920" y="162"/>
                  </a:lnTo>
                  <a:lnTo>
                    <a:pt x="922" y="163"/>
                  </a:lnTo>
                  <a:lnTo>
                    <a:pt x="923" y="165"/>
                  </a:lnTo>
                  <a:lnTo>
                    <a:pt x="926" y="165"/>
                  </a:lnTo>
                  <a:lnTo>
                    <a:pt x="929" y="165"/>
                  </a:lnTo>
                  <a:lnTo>
                    <a:pt x="930" y="165"/>
                  </a:lnTo>
                  <a:lnTo>
                    <a:pt x="933" y="166"/>
                  </a:lnTo>
                  <a:lnTo>
                    <a:pt x="933" y="163"/>
                  </a:lnTo>
                  <a:lnTo>
                    <a:pt x="925" y="158"/>
                  </a:lnTo>
                  <a:lnTo>
                    <a:pt x="920" y="155"/>
                  </a:lnTo>
                  <a:lnTo>
                    <a:pt x="918" y="151"/>
                  </a:lnTo>
                  <a:close/>
                  <a:moveTo>
                    <a:pt x="731" y="159"/>
                  </a:moveTo>
                  <a:lnTo>
                    <a:pt x="731" y="162"/>
                  </a:lnTo>
                  <a:lnTo>
                    <a:pt x="725" y="165"/>
                  </a:lnTo>
                  <a:lnTo>
                    <a:pt x="724" y="166"/>
                  </a:lnTo>
                  <a:lnTo>
                    <a:pt x="723" y="169"/>
                  </a:lnTo>
                  <a:lnTo>
                    <a:pt x="721" y="171"/>
                  </a:lnTo>
                  <a:lnTo>
                    <a:pt x="721" y="175"/>
                  </a:lnTo>
                  <a:lnTo>
                    <a:pt x="721" y="179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12" y="181"/>
                  </a:lnTo>
                  <a:lnTo>
                    <a:pt x="710" y="182"/>
                  </a:lnTo>
                  <a:lnTo>
                    <a:pt x="710" y="186"/>
                  </a:lnTo>
                  <a:lnTo>
                    <a:pt x="710" y="190"/>
                  </a:lnTo>
                  <a:lnTo>
                    <a:pt x="713" y="190"/>
                  </a:lnTo>
                  <a:lnTo>
                    <a:pt x="715" y="190"/>
                  </a:lnTo>
                  <a:lnTo>
                    <a:pt x="717" y="192"/>
                  </a:lnTo>
                  <a:lnTo>
                    <a:pt x="720" y="193"/>
                  </a:lnTo>
                  <a:lnTo>
                    <a:pt x="724" y="193"/>
                  </a:lnTo>
                  <a:lnTo>
                    <a:pt x="724" y="190"/>
                  </a:lnTo>
                  <a:lnTo>
                    <a:pt x="725" y="187"/>
                  </a:lnTo>
                  <a:lnTo>
                    <a:pt x="729" y="187"/>
                  </a:lnTo>
                  <a:lnTo>
                    <a:pt x="729" y="189"/>
                  </a:lnTo>
                  <a:lnTo>
                    <a:pt x="729" y="193"/>
                  </a:lnTo>
                  <a:lnTo>
                    <a:pt x="728" y="196"/>
                  </a:lnTo>
                  <a:lnTo>
                    <a:pt x="729" y="197"/>
                  </a:lnTo>
                  <a:lnTo>
                    <a:pt x="729" y="198"/>
                  </a:lnTo>
                  <a:lnTo>
                    <a:pt x="732" y="200"/>
                  </a:lnTo>
                  <a:lnTo>
                    <a:pt x="737" y="202"/>
                  </a:lnTo>
                  <a:lnTo>
                    <a:pt x="744" y="205"/>
                  </a:lnTo>
                  <a:lnTo>
                    <a:pt x="745" y="205"/>
                  </a:lnTo>
                  <a:lnTo>
                    <a:pt x="747" y="204"/>
                  </a:lnTo>
                  <a:lnTo>
                    <a:pt x="747" y="201"/>
                  </a:lnTo>
                  <a:lnTo>
                    <a:pt x="747" y="197"/>
                  </a:lnTo>
                  <a:lnTo>
                    <a:pt x="750" y="197"/>
                  </a:lnTo>
                  <a:lnTo>
                    <a:pt x="752" y="198"/>
                  </a:lnTo>
                  <a:lnTo>
                    <a:pt x="755" y="200"/>
                  </a:lnTo>
                  <a:lnTo>
                    <a:pt x="775" y="194"/>
                  </a:lnTo>
                  <a:lnTo>
                    <a:pt x="775" y="193"/>
                  </a:lnTo>
                  <a:lnTo>
                    <a:pt x="774" y="193"/>
                  </a:lnTo>
                  <a:lnTo>
                    <a:pt x="772" y="192"/>
                  </a:lnTo>
                  <a:lnTo>
                    <a:pt x="771" y="193"/>
                  </a:lnTo>
                  <a:lnTo>
                    <a:pt x="767" y="193"/>
                  </a:lnTo>
                  <a:lnTo>
                    <a:pt x="767" y="187"/>
                  </a:lnTo>
                  <a:lnTo>
                    <a:pt x="768" y="183"/>
                  </a:lnTo>
                  <a:lnTo>
                    <a:pt x="768" y="178"/>
                  </a:lnTo>
                  <a:lnTo>
                    <a:pt x="767" y="174"/>
                  </a:lnTo>
                  <a:lnTo>
                    <a:pt x="766" y="173"/>
                  </a:lnTo>
                  <a:lnTo>
                    <a:pt x="762" y="170"/>
                  </a:lnTo>
                  <a:lnTo>
                    <a:pt x="752" y="165"/>
                  </a:lnTo>
                  <a:lnTo>
                    <a:pt x="740" y="161"/>
                  </a:lnTo>
                  <a:lnTo>
                    <a:pt x="735" y="159"/>
                  </a:lnTo>
                  <a:lnTo>
                    <a:pt x="731" y="159"/>
                  </a:lnTo>
                  <a:close/>
                  <a:moveTo>
                    <a:pt x="693" y="182"/>
                  </a:moveTo>
                  <a:lnTo>
                    <a:pt x="692" y="183"/>
                  </a:lnTo>
                  <a:lnTo>
                    <a:pt x="689" y="185"/>
                  </a:lnTo>
                  <a:lnTo>
                    <a:pt x="685" y="187"/>
                  </a:lnTo>
                  <a:lnTo>
                    <a:pt x="689" y="187"/>
                  </a:lnTo>
                  <a:lnTo>
                    <a:pt x="692" y="187"/>
                  </a:lnTo>
                  <a:lnTo>
                    <a:pt x="693" y="189"/>
                  </a:lnTo>
                  <a:lnTo>
                    <a:pt x="696" y="190"/>
                  </a:lnTo>
                  <a:lnTo>
                    <a:pt x="696" y="187"/>
                  </a:lnTo>
                  <a:lnTo>
                    <a:pt x="697" y="185"/>
                  </a:lnTo>
                  <a:lnTo>
                    <a:pt x="697" y="183"/>
                  </a:lnTo>
                  <a:lnTo>
                    <a:pt x="697" y="182"/>
                  </a:lnTo>
                  <a:lnTo>
                    <a:pt x="696" y="181"/>
                  </a:lnTo>
                  <a:lnTo>
                    <a:pt x="693" y="182"/>
                  </a:lnTo>
                  <a:close/>
                  <a:moveTo>
                    <a:pt x="666" y="190"/>
                  </a:moveTo>
                  <a:lnTo>
                    <a:pt x="665" y="192"/>
                  </a:lnTo>
                  <a:lnTo>
                    <a:pt x="665" y="194"/>
                  </a:lnTo>
                  <a:lnTo>
                    <a:pt x="666" y="196"/>
                  </a:lnTo>
                  <a:lnTo>
                    <a:pt x="666" y="197"/>
                  </a:lnTo>
                  <a:lnTo>
                    <a:pt x="667" y="197"/>
                  </a:lnTo>
                  <a:lnTo>
                    <a:pt x="669" y="197"/>
                  </a:lnTo>
                  <a:lnTo>
                    <a:pt x="671" y="196"/>
                  </a:lnTo>
                  <a:lnTo>
                    <a:pt x="674" y="192"/>
                  </a:lnTo>
                  <a:lnTo>
                    <a:pt x="673" y="190"/>
                  </a:lnTo>
                  <a:lnTo>
                    <a:pt x="670" y="189"/>
                  </a:lnTo>
                  <a:lnTo>
                    <a:pt x="666" y="190"/>
                  </a:lnTo>
                  <a:close/>
                  <a:moveTo>
                    <a:pt x="587" y="197"/>
                  </a:moveTo>
                  <a:lnTo>
                    <a:pt x="589" y="200"/>
                  </a:lnTo>
                  <a:lnTo>
                    <a:pt x="592" y="204"/>
                  </a:lnTo>
                  <a:lnTo>
                    <a:pt x="593" y="205"/>
                  </a:lnTo>
                  <a:lnTo>
                    <a:pt x="592" y="206"/>
                  </a:lnTo>
                  <a:lnTo>
                    <a:pt x="591" y="206"/>
                  </a:lnTo>
                  <a:lnTo>
                    <a:pt x="587" y="205"/>
                  </a:lnTo>
                  <a:lnTo>
                    <a:pt x="584" y="201"/>
                  </a:lnTo>
                  <a:lnTo>
                    <a:pt x="584" y="198"/>
                  </a:lnTo>
                  <a:lnTo>
                    <a:pt x="585" y="197"/>
                  </a:lnTo>
                  <a:lnTo>
                    <a:pt x="587" y="197"/>
                  </a:lnTo>
                  <a:close/>
                  <a:moveTo>
                    <a:pt x="612" y="197"/>
                  </a:moveTo>
                  <a:lnTo>
                    <a:pt x="610" y="198"/>
                  </a:lnTo>
                  <a:lnTo>
                    <a:pt x="611" y="200"/>
                  </a:lnTo>
                  <a:lnTo>
                    <a:pt x="614" y="201"/>
                  </a:lnTo>
                  <a:lnTo>
                    <a:pt x="623" y="202"/>
                  </a:lnTo>
                  <a:lnTo>
                    <a:pt x="622" y="200"/>
                  </a:lnTo>
                  <a:lnTo>
                    <a:pt x="618" y="198"/>
                  </a:lnTo>
                  <a:lnTo>
                    <a:pt x="616" y="197"/>
                  </a:lnTo>
                  <a:lnTo>
                    <a:pt x="612" y="197"/>
                  </a:lnTo>
                  <a:close/>
                  <a:moveTo>
                    <a:pt x="920" y="231"/>
                  </a:moveTo>
                  <a:lnTo>
                    <a:pt x="923" y="236"/>
                  </a:lnTo>
                  <a:lnTo>
                    <a:pt x="922" y="233"/>
                  </a:lnTo>
                  <a:lnTo>
                    <a:pt x="923" y="232"/>
                  </a:lnTo>
                  <a:lnTo>
                    <a:pt x="922" y="232"/>
                  </a:lnTo>
                  <a:lnTo>
                    <a:pt x="920" y="231"/>
                  </a:lnTo>
                  <a:close/>
                  <a:moveTo>
                    <a:pt x="359" y="249"/>
                  </a:moveTo>
                  <a:lnTo>
                    <a:pt x="365" y="249"/>
                  </a:lnTo>
                  <a:lnTo>
                    <a:pt x="370" y="251"/>
                  </a:lnTo>
                  <a:lnTo>
                    <a:pt x="385" y="255"/>
                  </a:lnTo>
                  <a:lnTo>
                    <a:pt x="379" y="259"/>
                  </a:lnTo>
                  <a:lnTo>
                    <a:pt x="377" y="259"/>
                  </a:lnTo>
                  <a:lnTo>
                    <a:pt x="375" y="259"/>
                  </a:lnTo>
                  <a:lnTo>
                    <a:pt x="374" y="257"/>
                  </a:lnTo>
                  <a:lnTo>
                    <a:pt x="373" y="257"/>
                  </a:lnTo>
                  <a:lnTo>
                    <a:pt x="367" y="259"/>
                  </a:lnTo>
                  <a:lnTo>
                    <a:pt x="365" y="262"/>
                  </a:lnTo>
                  <a:lnTo>
                    <a:pt x="362" y="262"/>
                  </a:lnTo>
                  <a:lnTo>
                    <a:pt x="366" y="264"/>
                  </a:lnTo>
                  <a:lnTo>
                    <a:pt x="369" y="267"/>
                  </a:lnTo>
                  <a:lnTo>
                    <a:pt x="370" y="267"/>
                  </a:lnTo>
                  <a:lnTo>
                    <a:pt x="383" y="272"/>
                  </a:lnTo>
                  <a:lnTo>
                    <a:pt x="387" y="272"/>
                  </a:lnTo>
                  <a:lnTo>
                    <a:pt x="391" y="274"/>
                  </a:lnTo>
                  <a:lnTo>
                    <a:pt x="394" y="274"/>
                  </a:lnTo>
                  <a:lnTo>
                    <a:pt x="398" y="272"/>
                  </a:lnTo>
                  <a:lnTo>
                    <a:pt x="400" y="270"/>
                  </a:lnTo>
                  <a:lnTo>
                    <a:pt x="401" y="268"/>
                  </a:lnTo>
                  <a:lnTo>
                    <a:pt x="404" y="267"/>
                  </a:lnTo>
                  <a:lnTo>
                    <a:pt x="404" y="270"/>
                  </a:lnTo>
                  <a:lnTo>
                    <a:pt x="405" y="271"/>
                  </a:lnTo>
                  <a:lnTo>
                    <a:pt x="406" y="274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398" y="284"/>
                  </a:lnTo>
                  <a:lnTo>
                    <a:pt x="398" y="286"/>
                  </a:lnTo>
                  <a:lnTo>
                    <a:pt x="398" y="287"/>
                  </a:lnTo>
                  <a:lnTo>
                    <a:pt x="400" y="290"/>
                  </a:lnTo>
                  <a:lnTo>
                    <a:pt x="404" y="292"/>
                  </a:lnTo>
                  <a:lnTo>
                    <a:pt x="389" y="294"/>
                  </a:lnTo>
                  <a:lnTo>
                    <a:pt x="381" y="294"/>
                  </a:lnTo>
                  <a:lnTo>
                    <a:pt x="373" y="292"/>
                  </a:lnTo>
                  <a:lnTo>
                    <a:pt x="373" y="301"/>
                  </a:lnTo>
                  <a:lnTo>
                    <a:pt x="378" y="303"/>
                  </a:lnTo>
                  <a:lnTo>
                    <a:pt x="382" y="306"/>
                  </a:lnTo>
                  <a:lnTo>
                    <a:pt x="374" y="307"/>
                  </a:lnTo>
                  <a:lnTo>
                    <a:pt x="367" y="307"/>
                  </a:lnTo>
                  <a:lnTo>
                    <a:pt x="361" y="309"/>
                  </a:lnTo>
                  <a:lnTo>
                    <a:pt x="358" y="310"/>
                  </a:lnTo>
                  <a:lnTo>
                    <a:pt x="354" y="311"/>
                  </a:lnTo>
                  <a:lnTo>
                    <a:pt x="352" y="313"/>
                  </a:lnTo>
                  <a:lnTo>
                    <a:pt x="350" y="317"/>
                  </a:lnTo>
                  <a:lnTo>
                    <a:pt x="348" y="319"/>
                  </a:lnTo>
                  <a:lnTo>
                    <a:pt x="346" y="322"/>
                  </a:lnTo>
                  <a:lnTo>
                    <a:pt x="344" y="322"/>
                  </a:lnTo>
                  <a:lnTo>
                    <a:pt x="343" y="321"/>
                  </a:lnTo>
                  <a:lnTo>
                    <a:pt x="342" y="319"/>
                  </a:lnTo>
                  <a:lnTo>
                    <a:pt x="348" y="310"/>
                  </a:lnTo>
                  <a:lnTo>
                    <a:pt x="354" y="306"/>
                  </a:lnTo>
                  <a:lnTo>
                    <a:pt x="356" y="303"/>
                  </a:lnTo>
                  <a:lnTo>
                    <a:pt x="359" y="303"/>
                  </a:lnTo>
                  <a:lnTo>
                    <a:pt x="362" y="303"/>
                  </a:lnTo>
                  <a:lnTo>
                    <a:pt x="365" y="303"/>
                  </a:lnTo>
                  <a:lnTo>
                    <a:pt x="367" y="303"/>
                  </a:lnTo>
                  <a:lnTo>
                    <a:pt x="363" y="301"/>
                  </a:lnTo>
                  <a:lnTo>
                    <a:pt x="362" y="299"/>
                  </a:lnTo>
                  <a:lnTo>
                    <a:pt x="362" y="298"/>
                  </a:lnTo>
                  <a:lnTo>
                    <a:pt x="359" y="299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48" y="298"/>
                  </a:lnTo>
                  <a:lnTo>
                    <a:pt x="346" y="303"/>
                  </a:lnTo>
                  <a:lnTo>
                    <a:pt x="342" y="309"/>
                  </a:lnTo>
                  <a:lnTo>
                    <a:pt x="339" y="311"/>
                  </a:lnTo>
                  <a:lnTo>
                    <a:pt x="338" y="314"/>
                  </a:lnTo>
                  <a:lnTo>
                    <a:pt x="336" y="315"/>
                  </a:lnTo>
                  <a:lnTo>
                    <a:pt x="334" y="317"/>
                  </a:lnTo>
                  <a:lnTo>
                    <a:pt x="331" y="317"/>
                  </a:lnTo>
                  <a:lnTo>
                    <a:pt x="317" y="314"/>
                  </a:lnTo>
                  <a:lnTo>
                    <a:pt x="316" y="310"/>
                  </a:lnTo>
                  <a:lnTo>
                    <a:pt x="313" y="306"/>
                  </a:lnTo>
                  <a:lnTo>
                    <a:pt x="317" y="306"/>
                  </a:lnTo>
                  <a:lnTo>
                    <a:pt x="319" y="303"/>
                  </a:lnTo>
                  <a:lnTo>
                    <a:pt x="317" y="302"/>
                  </a:lnTo>
                  <a:lnTo>
                    <a:pt x="316" y="301"/>
                  </a:lnTo>
                  <a:lnTo>
                    <a:pt x="315" y="299"/>
                  </a:lnTo>
                  <a:lnTo>
                    <a:pt x="315" y="298"/>
                  </a:lnTo>
                  <a:lnTo>
                    <a:pt x="326" y="286"/>
                  </a:lnTo>
                  <a:lnTo>
                    <a:pt x="323" y="284"/>
                  </a:lnTo>
                  <a:lnTo>
                    <a:pt x="323" y="283"/>
                  </a:lnTo>
                  <a:lnTo>
                    <a:pt x="320" y="280"/>
                  </a:lnTo>
                  <a:lnTo>
                    <a:pt x="319" y="279"/>
                  </a:lnTo>
                  <a:lnTo>
                    <a:pt x="319" y="278"/>
                  </a:lnTo>
                  <a:lnTo>
                    <a:pt x="320" y="278"/>
                  </a:lnTo>
                  <a:lnTo>
                    <a:pt x="323" y="278"/>
                  </a:lnTo>
                  <a:lnTo>
                    <a:pt x="328" y="279"/>
                  </a:lnTo>
                  <a:lnTo>
                    <a:pt x="334" y="280"/>
                  </a:lnTo>
                  <a:lnTo>
                    <a:pt x="335" y="280"/>
                  </a:lnTo>
                  <a:lnTo>
                    <a:pt x="342" y="280"/>
                  </a:lnTo>
                  <a:lnTo>
                    <a:pt x="336" y="274"/>
                  </a:lnTo>
                  <a:lnTo>
                    <a:pt x="334" y="270"/>
                  </a:lnTo>
                  <a:lnTo>
                    <a:pt x="331" y="267"/>
                  </a:lnTo>
                  <a:lnTo>
                    <a:pt x="326" y="266"/>
                  </a:lnTo>
                  <a:lnTo>
                    <a:pt x="317" y="266"/>
                  </a:lnTo>
                  <a:lnTo>
                    <a:pt x="308" y="264"/>
                  </a:lnTo>
                  <a:lnTo>
                    <a:pt x="304" y="264"/>
                  </a:lnTo>
                  <a:lnTo>
                    <a:pt x="303" y="266"/>
                  </a:lnTo>
                  <a:lnTo>
                    <a:pt x="297" y="267"/>
                  </a:lnTo>
                  <a:lnTo>
                    <a:pt x="297" y="259"/>
                  </a:lnTo>
                  <a:lnTo>
                    <a:pt x="304" y="259"/>
                  </a:lnTo>
                  <a:lnTo>
                    <a:pt x="311" y="259"/>
                  </a:lnTo>
                  <a:lnTo>
                    <a:pt x="317" y="260"/>
                  </a:lnTo>
                  <a:lnTo>
                    <a:pt x="326" y="259"/>
                  </a:lnTo>
                  <a:lnTo>
                    <a:pt x="334" y="257"/>
                  </a:lnTo>
                  <a:lnTo>
                    <a:pt x="343" y="253"/>
                  </a:lnTo>
                  <a:lnTo>
                    <a:pt x="351" y="251"/>
                  </a:lnTo>
                  <a:lnTo>
                    <a:pt x="355" y="249"/>
                  </a:lnTo>
                  <a:lnTo>
                    <a:pt x="359" y="249"/>
                  </a:lnTo>
                  <a:close/>
                  <a:moveTo>
                    <a:pt x="954" y="259"/>
                  </a:moveTo>
                  <a:lnTo>
                    <a:pt x="955" y="260"/>
                  </a:lnTo>
                  <a:lnTo>
                    <a:pt x="957" y="262"/>
                  </a:lnTo>
                  <a:lnTo>
                    <a:pt x="958" y="263"/>
                  </a:lnTo>
                  <a:lnTo>
                    <a:pt x="960" y="266"/>
                  </a:lnTo>
                  <a:lnTo>
                    <a:pt x="960" y="267"/>
                  </a:lnTo>
                  <a:lnTo>
                    <a:pt x="958" y="268"/>
                  </a:lnTo>
                  <a:lnTo>
                    <a:pt x="957" y="270"/>
                  </a:lnTo>
                  <a:lnTo>
                    <a:pt x="954" y="270"/>
                  </a:lnTo>
                  <a:lnTo>
                    <a:pt x="954" y="264"/>
                  </a:lnTo>
                  <a:lnTo>
                    <a:pt x="947" y="267"/>
                  </a:lnTo>
                  <a:lnTo>
                    <a:pt x="946" y="267"/>
                  </a:lnTo>
                  <a:lnTo>
                    <a:pt x="949" y="264"/>
                  </a:lnTo>
                  <a:lnTo>
                    <a:pt x="950" y="263"/>
                  </a:lnTo>
                  <a:lnTo>
                    <a:pt x="950" y="262"/>
                  </a:lnTo>
                  <a:lnTo>
                    <a:pt x="951" y="260"/>
                  </a:lnTo>
                  <a:lnTo>
                    <a:pt x="953" y="260"/>
                  </a:lnTo>
                  <a:lnTo>
                    <a:pt x="954" y="259"/>
                  </a:lnTo>
                  <a:close/>
                  <a:moveTo>
                    <a:pt x="941" y="288"/>
                  </a:moveTo>
                  <a:lnTo>
                    <a:pt x="946" y="295"/>
                  </a:lnTo>
                  <a:lnTo>
                    <a:pt x="947" y="295"/>
                  </a:lnTo>
                  <a:lnTo>
                    <a:pt x="949" y="295"/>
                  </a:lnTo>
                  <a:lnTo>
                    <a:pt x="949" y="294"/>
                  </a:lnTo>
                  <a:lnTo>
                    <a:pt x="949" y="290"/>
                  </a:lnTo>
                  <a:lnTo>
                    <a:pt x="949" y="288"/>
                  </a:lnTo>
                  <a:lnTo>
                    <a:pt x="945" y="288"/>
                  </a:lnTo>
                  <a:lnTo>
                    <a:pt x="941" y="288"/>
                  </a:lnTo>
                  <a:close/>
                  <a:moveTo>
                    <a:pt x="935" y="295"/>
                  </a:moveTo>
                  <a:lnTo>
                    <a:pt x="934" y="314"/>
                  </a:lnTo>
                  <a:lnTo>
                    <a:pt x="934" y="323"/>
                  </a:lnTo>
                  <a:lnTo>
                    <a:pt x="935" y="337"/>
                  </a:lnTo>
                  <a:lnTo>
                    <a:pt x="929" y="340"/>
                  </a:lnTo>
                  <a:lnTo>
                    <a:pt x="920" y="342"/>
                  </a:lnTo>
                  <a:lnTo>
                    <a:pt x="920" y="349"/>
                  </a:lnTo>
                  <a:lnTo>
                    <a:pt x="920" y="356"/>
                  </a:lnTo>
                  <a:lnTo>
                    <a:pt x="923" y="354"/>
                  </a:lnTo>
                  <a:lnTo>
                    <a:pt x="925" y="354"/>
                  </a:lnTo>
                  <a:lnTo>
                    <a:pt x="927" y="353"/>
                  </a:lnTo>
                  <a:lnTo>
                    <a:pt x="935" y="353"/>
                  </a:lnTo>
                  <a:lnTo>
                    <a:pt x="935" y="360"/>
                  </a:lnTo>
                  <a:lnTo>
                    <a:pt x="935" y="365"/>
                  </a:lnTo>
                  <a:lnTo>
                    <a:pt x="938" y="367"/>
                  </a:lnTo>
                  <a:lnTo>
                    <a:pt x="942" y="365"/>
                  </a:lnTo>
                  <a:lnTo>
                    <a:pt x="946" y="365"/>
                  </a:lnTo>
                  <a:lnTo>
                    <a:pt x="947" y="365"/>
                  </a:lnTo>
                  <a:lnTo>
                    <a:pt x="949" y="365"/>
                  </a:lnTo>
                  <a:lnTo>
                    <a:pt x="950" y="362"/>
                  </a:lnTo>
                  <a:lnTo>
                    <a:pt x="953" y="358"/>
                  </a:lnTo>
                  <a:lnTo>
                    <a:pt x="955" y="353"/>
                  </a:lnTo>
                  <a:lnTo>
                    <a:pt x="957" y="345"/>
                  </a:lnTo>
                  <a:lnTo>
                    <a:pt x="955" y="337"/>
                  </a:lnTo>
                  <a:lnTo>
                    <a:pt x="957" y="336"/>
                  </a:lnTo>
                  <a:lnTo>
                    <a:pt x="957" y="334"/>
                  </a:lnTo>
                  <a:lnTo>
                    <a:pt x="958" y="333"/>
                  </a:lnTo>
                  <a:lnTo>
                    <a:pt x="960" y="332"/>
                  </a:lnTo>
                  <a:lnTo>
                    <a:pt x="964" y="329"/>
                  </a:lnTo>
                  <a:lnTo>
                    <a:pt x="969" y="329"/>
                  </a:lnTo>
                  <a:lnTo>
                    <a:pt x="970" y="330"/>
                  </a:lnTo>
                  <a:lnTo>
                    <a:pt x="970" y="333"/>
                  </a:lnTo>
                  <a:lnTo>
                    <a:pt x="972" y="337"/>
                  </a:lnTo>
                  <a:lnTo>
                    <a:pt x="973" y="337"/>
                  </a:lnTo>
                  <a:lnTo>
                    <a:pt x="973" y="338"/>
                  </a:lnTo>
                  <a:lnTo>
                    <a:pt x="973" y="341"/>
                  </a:lnTo>
                  <a:lnTo>
                    <a:pt x="969" y="348"/>
                  </a:lnTo>
                  <a:lnTo>
                    <a:pt x="985" y="352"/>
                  </a:lnTo>
                  <a:lnTo>
                    <a:pt x="1000" y="356"/>
                  </a:lnTo>
                  <a:lnTo>
                    <a:pt x="1003" y="349"/>
                  </a:lnTo>
                  <a:lnTo>
                    <a:pt x="1004" y="346"/>
                  </a:lnTo>
                  <a:lnTo>
                    <a:pt x="1005" y="345"/>
                  </a:lnTo>
                  <a:lnTo>
                    <a:pt x="1000" y="337"/>
                  </a:lnTo>
                  <a:lnTo>
                    <a:pt x="997" y="337"/>
                  </a:lnTo>
                  <a:lnTo>
                    <a:pt x="993" y="340"/>
                  </a:lnTo>
                  <a:lnTo>
                    <a:pt x="988" y="342"/>
                  </a:lnTo>
                  <a:lnTo>
                    <a:pt x="988" y="337"/>
                  </a:lnTo>
                  <a:lnTo>
                    <a:pt x="981" y="327"/>
                  </a:lnTo>
                  <a:lnTo>
                    <a:pt x="977" y="322"/>
                  </a:lnTo>
                  <a:lnTo>
                    <a:pt x="972" y="317"/>
                  </a:lnTo>
                  <a:lnTo>
                    <a:pt x="966" y="311"/>
                  </a:lnTo>
                  <a:lnTo>
                    <a:pt x="960" y="309"/>
                  </a:lnTo>
                  <a:lnTo>
                    <a:pt x="954" y="306"/>
                  </a:lnTo>
                  <a:lnTo>
                    <a:pt x="949" y="306"/>
                  </a:lnTo>
                  <a:lnTo>
                    <a:pt x="947" y="307"/>
                  </a:lnTo>
                  <a:lnTo>
                    <a:pt x="946" y="309"/>
                  </a:lnTo>
                  <a:lnTo>
                    <a:pt x="945" y="310"/>
                  </a:lnTo>
                  <a:lnTo>
                    <a:pt x="943" y="311"/>
                  </a:lnTo>
                  <a:lnTo>
                    <a:pt x="943" y="310"/>
                  </a:lnTo>
                  <a:lnTo>
                    <a:pt x="942" y="306"/>
                  </a:lnTo>
                  <a:lnTo>
                    <a:pt x="942" y="305"/>
                  </a:lnTo>
                  <a:lnTo>
                    <a:pt x="943" y="302"/>
                  </a:lnTo>
                  <a:lnTo>
                    <a:pt x="945" y="301"/>
                  </a:lnTo>
                  <a:lnTo>
                    <a:pt x="946" y="298"/>
                  </a:lnTo>
                  <a:lnTo>
                    <a:pt x="935" y="295"/>
                  </a:lnTo>
                  <a:close/>
                  <a:moveTo>
                    <a:pt x="385" y="306"/>
                  </a:moveTo>
                  <a:lnTo>
                    <a:pt x="387" y="307"/>
                  </a:lnTo>
                  <a:lnTo>
                    <a:pt x="387" y="309"/>
                  </a:lnTo>
                  <a:lnTo>
                    <a:pt x="387" y="311"/>
                  </a:lnTo>
                  <a:lnTo>
                    <a:pt x="386" y="311"/>
                  </a:lnTo>
                  <a:lnTo>
                    <a:pt x="385" y="311"/>
                  </a:lnTo>
                  <a:lnTo>
                    <a:pt x="383" y="310"/>
                  </a:lnTo>
                  <a:lnTo>
                    <a:pt x="382" y="307"/>
                  </a:lnTo>
                  <a:lnTo>
                    <a:pt x="382" y="306"/>
                  </a:lnTo>
                  <a:lnTo>
                    <a:pt x="385" y="306"/>
                  </a:lnTo>
                  <a:close/>
                  <a:moveTo>
                    <a:pt x="677" y="326"/>
                  </a:moveTo>
                  <a:lnTo>
                    <a:pt x="680" y="326"/>
                  </a:lnTo>
                  <a:lnTo>
                    <a:pt x="682" y="327"/>
                  </a:lnTo>
                  <a:lnTo>
                    <a:pt x="684" y="330"/>
                  </a:lnTo>
                  <a:lnTo>
                    <a:pt x="686" y="333"/>
                  </a:lnTo>
                  <a:lnTo>
                    <a:pt x="688" y="334"/>
                  </a:lnTo>
                  <a:lnTo>
                    <a:pt x="685" y="337"/>
                  </a:lnTo>
                  <a:lnTo>
                    <a:pt x="682" y="341"/>
                  </a:lnTo>
                  <a:lnTo>
                    <a:pt x="677" y="348"/>
                  </a:lnTo>
                  <a:lnTo>
                    <a:pt x="673" y="346"/>
                  </a:lnTo>
                  <a:lnTo>
                    <a:pt x="669" y="345"/>
                  </a:lnTo>
                  <a:lnTo>
                    <a:pt x="669" y="342"/>
                  </a:lnTo>
                  <a:lnTo>
                    <a:pt x="667" y="340"/>
                  </a:lnTo>
                  <a:lnTo>
                    <a:pt x="667" y="337"/>
                  </a:lnTo>
                  <a:lnTo>
                    <a:pt x="667" y="336"/>
                  </a:lnTo>
                  <a:lnTo>
                    <a:pt x="666" y="334"/>
                  </a:lnTo>
                  <a:lnTo>
                    <a:pt x="673" y="330"/>
                  </a:lnTo>
                  <a:lnTo>
                    <a:pt x="675" y="329"/>
                  </a:lnTo>
                  <a:lnTo>
                    <a:pt x="677" y="326"/>
                  </a:lnTo>
                  <a:close/>
                  <a:moveTo>
                    <a:pt x="365" y="345"/>
                  </a:moveTo>
                  <a:lnTo>
                    <a:pt x="367" y="346"/>
                  </a:lnTo>
                  <a:lnTo>
                    <a:pt x="371" y="349"/>
                  </a:lnTo>
                  <a:lnTo>
                    <a:pt x="377" y="353"/>
                  </a:lnTo>
                  <a:lnTo>
                    <a:pt x="389" y="354"/>
                  </a:lnTo>
                  <a:lnTo>
                    <a:pt x="394" y="356"/>
                  </a:lnTo>
                  <a:lnTo>
                    <a:pt x="393" y="356"/>
                  </a:lnTo>
                  <a:lnTo>
                    <a:pt x="393" y="357"/>
                  </a:lnTo>
                  <a:lnTo>
                    <a:pt x="390" y="356"/>
                  </a:lnTo>
                  <a:lnTo>
                    <a:pt x="381" y="357"/>
                  </a:lnTo>
                  <a:lnTo>
                    <a:pt x="371" y="358"/>
                  </a:lnTo>
                  <a:lnTo>
                    <a:pt x="362" y="358"/>
                  </a:lnTo>
                  <a:lnTo>
                    <a:pt x="348" y="357"/>
                  </a:lnTo>
                  <a:lnTo>
                    <a:pt x="348" y="353"/>
                  </a:lnTo>
                  <a:lnTo>
                    <a:pt x="354" y="352"/>
                  </a:lnTo>
                  <a:lnTo>
                    <a:pt x="359" y="350"/>
                  </a:lnTo>
                  <a:lnTo>
                    <a:pt x="361" y="349"/>
                  </a:lnTo>
                  <a:lnTo>
                    <a:pt x="361" y="346"/>
                  </a:lnTo>
                  <a:lnTo>
                    <a:pt x="362" y="345"/>
                  </a:lnTo>
                  <a:lnTo>
                    <a:pt x="365" y="345"/>
                  </a:lnTo>
                  <a:close/>
                  <a:moveTo>
                    <a:pt x="435" y="356"/>
                  </a:moveTo>
                  <a:lnTo>
                    <a:pt x="439" y="356"/>
                  </a:lnTo>
                  <a:lnTo>
                    <a:pt x="443" y="358"/>
                  </a:lnTo>
                  <a:lnTo>
                    <a:pt x="447" y="361"/>
                  </a:lnTo>
                  <a:lnTo>
                    <a:pt x="449" y="364"/>
                  </a:lnTo>
                  <a:lnTo>
                    <a:pt x="455" y="372"/>
                  </a:lnTo>
                  <a:lnTo>
                    <a:pt x="457" y="381"/>
                  </a:lnTo>
                  <a:lnTo>
                    <a:pt x="474" y="381"/>
                  </a:lnTo>
                  <a:lnTo>
                    <a:pt x="482" y="383"/>
                  </a:lnTo>
                  <a:lnTo>
                    <a:pt x="486" y="381"/>
                  </a:lnTo>
                  <a:lnTo>
                    <a:pt x="488" y="381"/>
                  </a:lnTo>
                  <a:lnTo>
                    <a:pt x="491" y="380"/>
                  </a:lnTo>
                  <a:lnTo>
                    <a:pt x="494" y="377"/>
                  </a:lnTo>
                  <a:lnTo>
                    <a:pt x="501" y="369"/>
                  </a:lnTo>
                  <a:lnTo>
                    <a:pt x="506" y="362"/>
                  </a:lnTo>
                  <a:lnTo>
                    <a:pt x="511" y="357"/>
                  </a:lnTo>
                  <a:lnTo>
                    <a:pt x="514" y="357"/>
                  </a:lnTo>
                  <a:lnTo>
                    <a:pt x="518" y="356"/>
                  </a:lnTo>
                  <a:lnTo>
                    <a:pt x="523" y="356"/>
                  </a:lnTo>
                  <a:lnTo>
                    <a:pt x="529" y="356"/>
                  </a:lnTo>
                  <a:lnTo>
                    <a:pt x="536" y="356"/>
                  </a:lnTo>
                  <a:lnTo>
                    <a:pt x="531" y="357"/>
                  </a:lnTo>
                  <a:lnTo>
                    <a:pt x="530" y="360"/>
                  </a:lnTo>
                  <a:lnTo>
                    <a:pt x="533" y="365"/>
                  </a:lnTo>
                  <a:lnTo>
                    <a:pt x="526" y="368"/>
                  </a:lnTo>
                  <a:lnTo>
                    <a:pt x="523" y="368"/>
                  </a:lnTo>
                  <a:lnTo>
                    <a:pt x="522" y="368"/>
                  </a:lnTo>
                  <a:lnTo>
                    <a:pt x="519" y="371"/>
                  </a:lnTo>
                  <a:lnTo>
                    <a:pt x="518" y="372"/>
                  </a:lnTo>
                  <a:lnTo>
                    <a:pt x="518" y="375"/>
                  </a:lnTo>
                  <a:lnTo>
                    <a:pt x="518" y="377"/>
                  </a:lnTo>
                  <a:lnTo>
                    <a:pt x="517" y="379"/>
                  </a:lnTo>
                  <a:lnTo>
                    <a:pt x="515" y="380"/>
                  </a:lnTo>
                  <a:lnTo>
                    <a:pt x="513" y="381"/>
                  </a:lnTo>
                  <a:lnTo>
                    <a:pt x="507" y="383"/>
                  </a:lnTo>
                  <a:lnTo>
                    <a:pt x="503" y="384"/>
                  </a:lnTo>
                  <a:lnTo>
                    <a:pt x="499" y="387"/>
                  </a:lnTo>
                  <a:lnTo>
                    <a:pt x="499" y="391"/>
                  </a:lnTo>
                  <a:lnTo>
                    <a:pt x="494" y="395"/>
                  </a:lnTo>
                  <a:lnTo>
                    <a:pt x="488" y="399"/>
                  </a:lnTo>
                  <a:lnTo>
                    <a:pt x="480" y="407"/>
                  </a:lnTo>
                  <a:lnTo>
                    <a:pt x="474" y="404"/>
                  </a:lnTo>
                  <a:lnTo>
                    <a:pt x="468" y="402"/>
                  </a:lnTo>
                  <a:lnTo>
                    <a:pt x="466" y="408"/>
                  </a:lnTo>
                  <a:lnTo>
                    <a:pt x="464" y="412"/>
                  </a:lnTo>
                  <a:lnTo>
                    <a:pt x="463" y="415"/>
                  </a:lnTo>
                  <a:lnTo>
                    <a:pt x="460" y="416"/>
                  </a:lnTo>
                  <a:lnTo>
                    <a:pt x="455" y="418"/>
                  </a:lnTo>
                  <a:lnTo>
                    <a:pt x="444" y="420"/>
                  </a:lnTo>
                  <a:lnTo>
                    <a:pt x="432" y="422"/>
                  </a:lnTo>
                  <a:lnTo>
                    <a:pt x="424" y="422"/>
                  </a:lnTo>
                  <a:lnTo>
                    <a:pt x="422" y="420"/>
                  </a:lnTo>
                  <a:lnTo>
                    <a:pt x="421" y="418"/>
                  </a:lnTo>
                  <a:lnTo>
                    <a:pt x="420" y="414"/>
                  </a:lnTo>
                  <a:lnTo>
                    <a:pt x="418" y="412"/>
                  </a:lnTo>
                  <a:lnTo>
                    <a:pt x="417" y="411"/>
                  </a:lnTo>
                  <a:lnTo>
                    <a:pt x="414" y="411"/>
                  </a:lnTo>
                  <a:lnTo>
                    <a:pt x="412" y="411"/>
                  </a:lnTo>
                  <a:lnTo>
                    <a:pt x="408" y="411"/>
                  </a:lnTo>
                  <a:lnTo>
                    <a:pt x="404" y="410"/>
                  </a:lnTo>
                  <a:lnTo>
                    <a:pt x="402" y="408"/>
                  </a:lnTo>
                  <a:lnTo>
                    <a:pt x="401" y="406"/>
                  </a:lnTo>
                  <a:lnTo>
                    <a:pt x="400" y="403"/>
                  </a:lnTo>
                  <a:lnTo>
                    <a:pt x="398" y="402"/>
                  </a:lnTo>
                  <a:lnTo>
                    <a:pt x="412" y="403"/>
                  </a:lnTo>
                  <a:lnTo>
                    <a:pt x="417" y="403"/>
                  </a:lnTo>
                  <a:lnTo>
                    <a:pt x="421" y="403"/>
                  </a:lnTo>
                  <a:lnTo>
                    <a:pt x="424" y="402"/>
                  </a:lnTo>
                  <a:lnTo>
                    <a:pt x="428" y="399"/>
                  </a:lnTo>
                  <a:lnTo>
                    <a:pt x="432" y="393"/>
                  </a:lnTo>
                  <a:lnTo>
                    <a:pt x="436" y="388"/>
                  </a:lnTo>
                  <a:lnTo>
                    <a:pt x="440" y="387"/>
                  </a:lnTo>
                  <a:lnTo>
                    <a:pt x="441" y="387"/>
                  </a:lnTo>
                  <a:lnTo>
                    <a:pt x="444" y="388"/>
                  </a:lnTo>
                  <a:lnTo>
                    <a:pt x="447" y="388"/>
                  </a:lnTo>
                  <a:lnTo>
                    <a:pt x="449" y="388"/>
                  </a:lnTo>
                  <a:lnTo>
                    <a:pt x="444" y="381"/>
                  </a:lnTo>
                  <a:lnTo>
                    <a:pt x="437" y="369"/>
                  </a:lnTo>
                  <a:lnTo>
                    <a:pt x="433" y="360"/>
                  </a:lnTo>
                  <a:lnTo>
                    <a:pt x="433" y="357"/>
                  </a:lnTo>
                  <a:lnTo>
                    <a:pt x="433" y="356"/>
                  </a:lnTo>
                  <a:lnTo>
                    <a:pt x="435" y="356"/>
                  </a:lnTo>
                  <a:close/>
                  <a:moveTo>
                    <a:pt x="985" y="365"/>
                  </a:moveTo>
                  <a:lnTo>
                    <a:pt x="984" y="367"/>
                  </a:lnTo>
                  <a:lnTo>
                    <a:pt x="982" y="369"/>
                  </a:lnTo>
                  <a:lnTo>
                    <a:pt x="980" y="373"/>
                  </a:lnTo>
                  <a:lnTo>
                    <a:pt x="977" y="375"/>
                  </a:lnTo>
                  <a:lnTo>
                    <a:pt x="974" y="376"/>
                  </a:lnTo>
                  <a:lnTo>
                    <a:pt x="969" y="377"/>
                  </a:lnTo>
                  <a:lnTo>
                    <a:pt x="965" y="379"/>
                  </a:lnTo>
                  <a:lnTo>
                    <a:pt x="958" y="381"/>
                  </a:lnTo>
                  <a:lnTo>
                    <a:pt x="957" y="383"/>
                  </a:lnTo>
                  <a:lnTo>
                    <a:pt x="955" y="385"/>
                  </a:lnTo>
                  <a:lnTo>
                    <a:pt x="955" y="387"/>
                  </a:lnTo>
                  <a:lnTo>
                    <a:pt x="954" y="388"/>
                  </a:lnTo>
                  <a:lnTo>
                    <a:pt x="958" y="388"/>
                  </a:lnTo>
                  <a:lnTo>
                    <a:pt x="960" y="389"/>
                  </a:lnTo>
                  <a:lnTo>
                    <a:pt x="960" y="391"/>
                  </a:lnTo>
                  <a:lnTo>
                    <a:pt x="961" y="392"/>
                  </a:lnTo>
                  <a:lnTo>
                    <a:pt x="964" y="391"/>
                  </a:lnTo>
                  <a:lnTo>
                    <a:pt x="965" y="388"/>
                  </a:lnTo>
                  <a:lnTo>
                    <a:pt x="966" y="384"/>
                  </a:lnTo>
                  <a:lnTo>
                    <a:pt x="969" y="383"/>
                  </a:lnTo>
                  <a:lnTo>
                    <a:pt x="973" y="384"/>
                  </a:lnTo>
                  <a:lnTo>
                    <a:pt x="977" y="384"/>
                  </a:lnTo>
                  <a:lnTo>
                    <a:pt x="980" y="384"/>
                  </a:lnTo>
                  <a:lnTo>
                    <a:pt x="980" y="381"/>
                  </a:lnTo>
                  <a:lnTo>
                    <a:pt x="981" y="379"/>
                  </a:lnTo>
                  <a:lnTo>
                    <a:pt x="981" y="375"/>
                  </a:lnTo>
                  <a:lnTo>
                    <a:pt x="982" y="373"/>
                  </a:lnTo>
                  <a:lnTo>
                    <a:pt x="984" y="372"/>
                  </a:lnTo>
                  <a:lnTo>
                    <a:pt x="986" y="372"/>
                  </a:lnTo>
                  <a:lnTo>
                    <a:pt x="988" y="372"/>
                  </a:lnTo>
                  <a:lnTo>
                    <a:pt x="989" y="371"/>
                  </a:lnTo>
                  <a:lnTo>
                    <a:pt x="988" y="368"/>
                  </a:lnTo>
                  <a:lnTo>
                    <a:pt x="986" y="367"/>
                  </a:lnTo>
                  <a:lnTo>
                    <a:pt x="988" y="365"/>
                  </a:lnTo>
                  <a:lnTo>
                    <a:pt x="985" y="365"/>
                  </a:lnTo>
                  <a:close/>
                  <a:moveTo>
                    <a:pt x="1083" y="371"/>
                  </a:moveTo>
                  <a:lnTo>
                    <a:pt x="1083" y="375"/>
                  </a:lnTo>
                  <a:lnTo>
                    <a:pt x="1085" y="379"/>
                  </a:lnTo>
                  <a:lnTo>
                    <a:pt x="1087" y="379"/>
                  </a:lnTo>
                  <a:lnTo>
                    <a:pt x="1087" y="377"/>
                  </a:lnTo>
                  <a:lnTo>
                    <a:pt x="1087" y="376"/>
                  </a:lnTo>
                  <a:lnTo>
                    <a:pt x="1086" y="372"/>
                  </a:lnTo>
                  <a:lnTo>
                    <a:pt x="1085" y="372"/>
                  </a:lnTo>
                  <a:lnTo>
                    <a:pt x="1083" y="371"/>
                  </a:lnTo>
                  <a:close/>
                  <a:moveTo>
                    <a:pt x="1067" y="373"/>
                  </a:moveTo>
                  <a:lnTo>
                    <a:pt x="1070" y="379"/>
                  </a:lnTo>
                  <a:lnTo>
                    <a:pt x="1073" y="379"/>
                  </a:lnTo>
                  <a:lnTo>
                    <a:pt x="1073" y="377"/>
                  </a:lnTo>
                  <a:lnTo>
                    <a:pt x="1073" y="376"/>
                  </a:lnTo>
                  <a:lnTo>
                    <a:pt x="1070" y="375"/>
                  </a:lnTo>
                  <a:lnTo>
                    <a:pt x="1067" y="373"/>
                  </a:lnTo>
                  <a:close/>
                  <a:moveTo>
                    <a:pt x="1036" y="388"/>
                  </a:moveTo>
                  <a:lnTo>
                    <a:pt x="1035" y="391"/>
                  </a:lnTo>
                  <a:lnTo>
                    <a:pt x="1034" y="393"/>
                  </a:lnTo>
                  <a:lnTo>
                    <a:pt x="1032" y="395"/>
                  </a:lnTo>
                  <a:lnTo>
                    <a:pt x="1031" y="396"/>
                  </a:lnTo>
                  <a:lnTo>
                    <a:pt x="1031" y="400"/>
                  </a:lnTo>
                  <a:lnTo>
                    <a:pt x="1031" y="403"/>
                  </a:lnTo>
                  <a:lnTo>
                    <a:pt x="1031" y="404"/>
                  </a:lnTo>
                  <a:lnTo>
                    <a:pt x="1032" y="406"/>
                  </a:lnTo>
                  <a:lnTo>
                    <a:pt x="1035" y="404"/>
                  </a:lnTo>
                  <a:lnTo>
                    <a:pt x="1039" y="400"/>
                  </a:lnTo>
                  <a:lnTo>
                    <a:pt x="1040" y="396"/>
                  </a:lnTo>
                  <a:lnTo>
                    <a:pt x="1042" y="391"/>
                  </a:lnTo>
                  <a:lnTo>
                    <a:pt x="1042" y="389"/>
                  </a:lnTo>
                  <a:lnTo>
                    <a:pt x="1040" y="388"/>
                  </a:lnTo>
                  <a:lnTo>
                    <a:pt x="1039" y="388"/>
                  </a:lnTo>
                  <a:lnTo>
                    <a:pt x="1036" y="388"/>
                  </a:lnTo>
                  <a:close/>
                  <a:moveTo>
                    <a:pt x="538" y="455"/>
                  </a:moveTo>
                  <a:lnTo>
                    <a:pt x="540" y="457"/>
                  </a:lnTo>
                  <a:lnTo>
                    <a:pt x="541" y="458"/>
                  </a:lnTo>
                  <a:lnTo>
                    <a:pt x="542" y="461"/>
                  </a:lnTo>
                  <a:lnTo>
                    <a:pt x="545" y="462"/>
                  </a:lnTo>
                  <a:lnTo>
                    <a:pt x="548" y="461"/>
                  </a:lnTo>
                  <a:lnTo>
                    <a:pt x="550" y="461"/>
                  </a:lnTo>
                  <a:lnTo>
                    <a:pt x="552" y="459"/>
                  </a:lnTo>
                  <a:lnTo>
                    <a:pt x="554" y="457"/>
                  </a:lnTo>
                  <a:lnTo>
                    <a:pt x="556" y="455"/>
                  </a:lnTo>
                  <a:lnTo>
                    <a:pt x="558" y="457"/>
                  </a:lnTo>
                  <a:lnTo>
                    <a:pt x="564" y="457"/>
                  </a:lnTo>
                  <a:lnTo>
                    <a:pt x="576" y="458"/>
                  </a:lnTo>
                  <a:lnTo>
                    <a:pt x="566" y="461"/>
                  </a:lnTo>
                  <a:lnTo>
                    <a:pt x="558" y="463"/>
                  </a:lnTo>
                  <a:lnTo>
                    <a:pt x="552" y="468"/>
                  </a:lnTo>
                  <a:lnTo>
                    <a:pt x="545" y="472"/>
                  </a:lnTo>
                  <a:lnTo>
                    <a:pt x="533" y="480"/>
                  </a:lnTo>
                  <a:lnTo>
                    <a:pt x="519" y="489"/>
                  </a:lnTo>
                  <a:lnTo>
                    <a:pt x="518" y="490"/>
                  </a:lnTo>
                  <a:lnTo>
                    <a:pt x="518" y="493"/>
                  </a:lnTo>
                  <a:lnTo>
                    <a:pt x="517" y="497"/>
                  </a:lnTo>
                  <a:lnTo>
                    <a:pt x="511" y="497"/>
                  </a:lnTo>
                  <a:lnTo>
                    <a:pt x="506" y="497"/>
                  </a:lnTo>
                  <a:lnTo>
                    <a:pt x="505" y="493"/>
                  </a:lnTo>
                  <a:lnTo>
                    <a:pt x="502" y="489"/>
                  </a:lnTo>
                  <a:lnTo>
                    <a:pt x="506" y="489"/>
                  </a:lnTo>
                  <a:lnTo>
                    <a:pt x="522" y="473"/>
                  </a:lnTo>
                  <a:lnTo>
                    <a:pt x="538" y="455"/>
                  </a:lnTo>
                  <a:close/>
                  <a:moveTo>
                    <a:pt x="646" y="486"/>
                  </a:moveTo>
                  <a:lnTo>
                    <a:pt x="646" y="489"/>
                  </a:lnTo>
                  <a:lnTo>
                    <a:pt x="647" y="493"/>
                  </a:lnTo>
                  <a:lnTo>
                    <a:pt x="649" y="494"/>
                  </a:lnTo>
                  <a:lnTo>
                    <a:pt x="649" y="497"/>
                  </a:lnTo>
                  <a:lnTo>
                    <a:pt x="647" y="498"/>
                  </a:lnTo>
                  <a:lnTo>
                    <a:pt x="646" y="500"/>
                  </a:lnTo>
                  <a:lnTo>
                    <a:pt x="638" y="500"/>
                  </a:lnTo>
                  <a:lnTo>
                    <a:pt x="638" y="492"/>
                  </a:lnTo>
                  <a:lnTo>
                    <a:pt x="646" y="486"/>
                  </a:lnTo>
                  <a:close/>
                  <a:moveTo>
                    <a:pt x="659" y="503"/>
                  </a:moveTo>
                  <a:lnTo>
                    <a:pt x="666" y="505"/>
                  </a:lnTo>
                  <a:lnTo>
                    <a:pt x="662" y="523"/>
                  </a:lnTo>
                  <a:lnTo>
                    <a:pt x="661" y="531"/>
                  </a:lnTo>
                  <a:lnTo>
                    <a:pt x="657" y="542"/>
                  </a:lnTo>
                  <a:lnTo>
                    <a:pt x="649" y="542"/>
                  </a:lnTo>
                  <a:lnTo>
                    <a:pt x="649" y="538"/>
                  </a:lnTo>
                  <a:lnTo>
                    <a:pt x="647" y="533"/>
                  </a:lnTo>
                  <a:lnTo>
                    <a:pt x="647" y="529"/>
                  </a:lnTo>
                  <a:lnTo>
                    <a:pt x="646" y="525"/>
                  </a:lnTo>
                  <a:lnTo>
                    <a:pt x="646" y="523"/>
                  </a:lnTo>
                  <a:lnTo>
                    <a:pt x="649" y="516"/>
                  </a:lnTo>
                  <a:lnTo>
                    <a:pt x="651" y="512"/>
                  </a:lnTo>
                  <a:lnTo>
                    <a:pt x="654" y="509"/>
                  </a:lnTo>
                  <a:lnTo>
                    <a:pt x="659" y="503"/>
                  </a:lnTo>
                  <a:close/>
                  <a:moveTo>
                    <a:pt x="1039" y="539"/>
                  </a:moveTo>
                  <a:lnTo>
                    <a:pt x="1036" y="540"/>
                  </a:lnTo>
                  <a:lnTo>
                    <a:pt x="1035" y="544"/>
                  </a:lnTo>
                  <a:lnTo>
                    <a:pt x="1034" y="546"/>
                  </a:lnTo>
                  <a:lnTo>
                    <a:pt x="1035" y="547"/>
                  </a:lnTo>
                  <a:lnTo>
                    <a:pt x="1036" y="547"/>
                  </a:lnTo>
                  <a:lnTo>
                    <a:pt x="1039" y="547"/>
                  </a:lnTo>
                  <a:lnTo>
                    <a:pt x="1040" y="540"/>
                  </a:lnTo>
                  <a:lnTo>
                    <a:pt x="1040" y="539"/>
                  </a:lnTo>
                  <a:lnTo>
                    <a:pt x="1039" y="539"/>
                  </a:lnTo>
                  <a:close/>
                  <a:moveTo>
                    <a:pt x="1044" y="544"/>
                  </a:moveTo>
                  <a:lnTo>
                    <a:pt x="1044" y="559"/>
                  </a:lnTo>
                  <a:lnTo>
                    <a:pt x="1042" y="559"/>
                  </a:lnTo>
                  <a:lnTo>
                    <a:pt x="1042" y="560"/>
                  </a:lnTo>
                  <a:lnTo>
                    <a:pt x="1047" y="562"/>
                  </a:lnTo>
                  <a:lnTo>
                    <a:pt x="1047" y="556"/>
                  </a:lnTo>
                  <a:lnTo>
                    <a:pt x="1047" y="555"/>
                  </a:lnTo>
                  <a:lnTo>
                    <a:pt x="1050" y="554"/>
                  </a:lnTo>
                  <a:lnTo>
                    <a:pt x="1047" y="546"/>
                  </a:lnTo>
                  <a:lnTo>
                    <a:pt x="1046" y="543"/>
                  </a:lnTo>
                  <a:lnTo>
                    <a:pt x="1044" y="542"/>
                  </a:lnTo>
                  <a:lnTo>
                    <a:pt x="1044" y="544"/>
                  </a:lnTo>
                  <a:close/>
                  <a:moveTo>
                    <a:pt x="638" y="547"/>
                  </a:moveTo>
                  <a:lnTo>
                    <a:pt x="640" y="547"/>
                  </a:lnTo>
                  <a:lnTo>
                    <a:pt x="642" y="547"/>
                  </a:lnTo>
                  <a:lnTo>
                    <a:pt x="642" y="548"/>
                  </a:lnTo>
                  <a:lnTo>
                    <a:pt x="640" y="548"/>
                  </a:lnTo>
                  <a:lnTo>
                    <a:pt x="638" y="551"/>
                  </a:lnTo>
                  <a:lnTo>
                    <a:pt x="635" y="551"/>
                  </a:lnTo>
                  <a:lnTo>
                    <a:pt x="635" y="548"/>
                  </a:lnTo>
                  <a:lnTo>
                    <a:pt x="636" y="547"/>
                  </a:lnTo>
                  <a:lnTo>
                    <a:pt x="638" y="547"/>
                  </a:lnTo>
                  <a:close/>
                  <a:moveTo>
                    <a:pt x="1124" y="547"/>
                  </a:moveTo>
                  <a:lnTo>
                    <a:pt x="1126" y="547"/>
                  </a:lnTo>
                  <a:lnTo>
                    <a:pt x="1129" y="548"/>
                  </a:lnTo>
                  <a:lnTo>
                    <a:pt x="1130" y="551"/>
                  </a:lnTo>
                  <a:lnTo>
                    <a:pt x="1130" y="552"/>
                  </a:lnTo>
                  <a:lnTo>
                    <a:pt x="1129" y="554"/>
                  </a:lnTo>
                  <a:lnTo>
                    <a:pt x="1125" y="554"/>
                  </a:lnTo>
                  <a:lnTo>
                    <a:pt x="1121" y="554"/>
                  </a:lnTo>
                  <a:lnTo>
                    <a:pt x="1121" y="551"/>
                  </a:lnTo>
                  <a:lnTo>
                    <a:pt x="1121" y="548"/>
                  </a:lnTo>
                  <a:lnTo>
                    <a:pt x="1122" y="547"/>
                  </a:lnTo>
                  <a:lnTo>
                    <a:pt x="1124" y="547"/>
                  </a:lnTo>
                  <a:close/>
                  <a:moveTo>
                    <a:pt x="1036" y="550"/>
                  </a:moveTo>
                  <a:lnTo>
                    <a:pt x="1034" y="552"/>
                  </a:lnTo>
                  <a:lnTo>
                    <a:pt x="1034" y="554"/>
                  </a:lnTo>
                  <a:lnTo>
                    <a:pt x="1034" y="555"/>
                  </a:lnTo>
                  <a:lnTo>
                    <a:pt x="1035" y="555"/>
                  </a:lnTo>
                  <a:lnTo>
                    <a:pt x="1036" y="554"/>
                  </a:lnTo>
                  <a:lnTo>
                    <a:pt x="1039" y="551"/>
                  </a:lnTo>
                  <a:lnTo>
                    <a:pt x="1039" y="550"/>
                  </a:lnTo>
                  <a:lnTo>
                    <a:pt x="1039" y="548"/>
                  </a:lnTo>
                  <a:lnTo>
                    <a:pt x="1038" y="548"/>
                  </a:lnTo>
                  <a:lnTo>
                    <a:pt x="1036" y="550"/>
                  </a:lnTo>
                  <a:close/>
                  <a:moveTo>
                    <a:pt x="1148" y="559"/>
                  </a:moveTo>
                  <a:lnTo>
                    <a:pt x="1147" y="563"/>
                  </a:lnTo>
                  <a:lnTo>
                    <a:pt x="1145" y="567"/>
                  </a:lnTo>
                  <a:lnTo>
                    <a:pt x="1144" y="567"/>
                  </a:lnTo>
                  <a:lnTo>
                    <a:pt x="1143" y="567"/>
                  </a:lnTo>
                  <a:lnTo>
                    <a:pt x="1144" y="564"/>
                  </a:lnTo>
                  <a:lnTo>
                    <a:pt x="1145" y="562"/>
                  </a:lnTo>
                  <a:lnTo>
                    <a:pt x="1148" y="559"/>
                  </a:lnTo>
                  <a:close/>
                  <a:moveTo>
                    <a:pt x="724" y="601"/>
                  </a:moveTo>
                  <a:lnTo>
                    <a:pt x="724" y="605"/>
                  </a:lnTo>
                  <a:lnTo>
                    <a:pt x="725" y="605"/>
                  </a:lnTo>
                  <a:lnTo>
                    <a:pt x="727" y="605"/>
                  </a:lnTo>
                  <a:lnTo>
                    <a:pt x="729" y="606"/>
                  </a:lnTo>
                  <a:lnTo>
                    <a:pt x="727" y="613"/>
                  </a:lnTo>
                  <a:lnTo>
                    <a:pt x="727" y="617"/>
                  </a:lnTo>
                  <a:lnTo>
                    <a:pt x="727" y="621"/>
                  </a:lnTo>
                  <a:lnTo>
                    <a:pt x="729" y="628"/>
                  </a:lnTo>
                  <a:lnTo>
                    <a:pt x="733" y="634"/>
                  </a:lnTo>
                  <a:lnTo>
                    <a:pt x="739" y="643"/>
                  </a:lnTo>
                  <a:lnTo>
                    <a:pt x="741" y="647"/>
                  </a:lnTo>
                  <a:lnTo>
                    <a:pt x="741" y="652"/>
                  </a:lnTo>
                  <a:lnTo>
                    <a:pt x="741" y="655"/>
                  </a:lnTo>
                  <a:lnTo>
                    <a:pt x="741" y="657"/>
                  </a:lnTo>
                  <a:lnTo>
                    <a:pt x="747" y="668"/>
                  </a:lnTo>
                  <a:lnTo>
                    <a:pt x="751" y="672"/>
                  </a:lnTo>
                  <a:lnTo>
                    <a:pt x="755" y="676"/>
                  </a:lnTo>
                  <a:lnTo>
                    <a:pt x="756" y="676"/>
                  </a:lnTo>
                  <a:lnTo>
                    <a:pt x="759" y="675"/>
                  </a:lnTo>
                  <a:lnTo>
                    <a:pt x="760" y="675"/>
                  </a:lnTo>
                  <a:lnTo>
                    <a:pt x="762" y="675"/>
                  </a:lnTo>
                  <a:lnTo>
                    <a:pt x="763" y="676"/>
                  </a:lnTo>
                  <a:lnTo>
                    <a:pt x="762" y="678"/>
                  </a:lnTo>
                  <a:lnTo>
                    <a:pt x="760" y="679"/>
                  </a:lnTo>
                  <a:lnTo>
                    <a:pt x="758" y="680"/>
                  </a:lnTo>
                  <a:lnTo>
                    <a:pt x="756" y="683"/>
                  </a:lnTo>
                  <a:lnTo>
                    <a:pt x="756" y="686"/>
                  </a:lnTo>
                  <a:lnTo>
                    <a:pt x="758" y="691"/>
                  </a:lnTo>
                  <a:lnTo>
                    <a:pt x="760" y="699"/>
                  </a:lnTo>
                  <a:lnTo>
                    <a:pt x="758" y="696"/>
                  </a:lnTo>
                  <a:lnTo>
                    <a:pt x="756" y="696"/>
                  </a:lnTo>
                  <a:lnTo>
                    <a:pt x="755" y="696"/>
                  </a:lnTo>
                  <a:lnTo>
                    <a:pt x="754" y="698"/>
                  </a:lnTo>
                  <a:lnTo>
                    <a:pt x="752" y="700"/>
                  </a:lnTo>
                  <a:lnTo>
                    <a:pt x="752" y="702"/>
                  </a:lnTo>
                  <a:lnTo>
                    <a:pt x="751" y="703"/>
                  </a:lnTo>
                  <a:lnTo>
                    <a:pt x="750" y="702"/>
                  </a:lnTo>
                  <a:lnTo>
                    <a:pt x="747" y="702"/>
                  </a:lnTo>
                  <a:lnTo>
                    <a:pt x="745" y="698"/>
                  </a:lnTo>
                  <a:lnTo>
                    <a:pt x="745" y="688"/>
                  </a:lnTo>
                  <a:lnTo>
                    <a:pt x="747" y="680"/>
                  </a:lnTo>
                  <a:lnTo>
                    <a:pt x="747" y="676"/>
                  </a:lnTo>
                  <a:lnTo>
                    <a:pt x="744" y="673"/>
                  </a:lnTo>
                  <a:lnTo>
                    <a:pt x="743" y="671"/>
                  </a:lnTo>
                  <a:lnTo>
                    <a:pt x="741" y="668"/>
                  </a:lnTo>
                  <a:lnTo>
                    <a:pt x="739" y="668"/>
                  </a:lnTo>
                  <a:lnTo>
                    <a:pt x="736" y="668"/>
                  </a:lnTo>
                  <a:lnTo>
                    <a:pt x="733" y="668"/>
                  </a:lnTo>
                  <a:lnTo>
                    <a:pt x="731" y="668"/>
                  </a:lnTo>
                  <a:lnTo>
                    <a:pt x="733" y="661"/>
                  </a:lnTo>
                  <a:lnTo>
                    <a:pt x="733" y="657"/>
                  </a:lnTo>
                  <a:lnTo>
                    <a:pt x="733" y="655"/>
                  </a:lnTo>
                  <a:lnTo>
                    <a:pt x="731" y="653"/>
                  </a:lnTo>
                  <a:lnTo>
                    <a:pt x="729" y="653"/>
                  </a:lnTo>
                  <a:lnTo>
                    <a:pt x="728" y="656"/>
                  </a:lnTo>
                  <a:lnTo>
                    <a:pt x="727" y="657"/>
                  </a:lnTo>
                  <a:lnTo>
                    <a:pt x="727" y="652"/>
                  </a:lnTo>
                  <a:lnTo>
                    <a:pt x="725" y="651"/>
                  </a:lnTo>
                  <a:lnTo>
                    <a:pt x="724" y="649"/>
                  </a:lnTo>
                  <a:lnTo>
                    <a:pt x="720" y="647"/>
                  </a:lnTo>
                  <a:lnTo>
                    <a:pt x="710" y="643"/>
                  </a:lnTo>
                  <a:lnTo>
                    <a:pt x="713" y="632"/>
                  </a:lnTo>
                  <a:lnTo>
                    <a:pt x="705" y="632"/>
                  </a:lnTo>
                  <a:lnTo>
                    <a:pt x="705" y="629"/>
                  </a:lnTo>
                  <a:lnTo>
                    <a:pt x="704" y="629"/>
                  </a:lnTo>
                  <a:lnTo>
                    <a:pt x="702" y="628"/>
                  </a:lnTo>
                  <a:lnTo>
                    <a:pt x="702" y="624"/>
                  </a:lnTo>
                  <a:lnTo>
                    <a:pt x="708" y="617"/>
                  </a:lnTo>
                  <a:lnTo>
                    <a:pt x="713" y="609"/>
                  </a:lnTo>
                  <a:lnTo>
                    <a:pt x="716" y="610"/>
                  </a:lnTo>
                  <a:lnTo>
                    <a:pt x="719" y="612"/>
                  </a:lnTo>
                  <a:lnTo>
                    <a:pt x="720" y="612"/>
                  </a:lnTo>
                  <a:lnTo>
                    <a:pt x="721" y="612"/>
                  </a:lnTo>
                  <a:lnTo>
                    <a:pt x="721" y="610"/>
                  </a:lnTo>
                  <a:lnTo>
                    <a:pt x="723" y="609"/>
                  </a:lnTo>
                  <a:lnTo>
                    <a:pt x="723" y="606"/>
                  </a:lnTo>
                  <a:lnTo>
                    <a:pt x="723" y="603"/>
                  </a:lnTo>
                  <a:lnTo>
                    <a:pt x="724" y="601"/>
                  </a:lnTo>
                  <a:close/>
                  <a:moveTo>
                    <a:pt x="194" y="624"/>
                  </a:moveTo>
                  <a:lnTo>
                    <a:pt x="192" y="624"/>
                  </a:lnTo>
                  <a:lnTo>
                    <a:pt x="192" y="625"/>
                  </a:lnTo>
                  <a:lnTo>
                    <a:pt x="192" y="626"/>
                  </a:lnTo>
                  <a:lnTo>
                    <a:pt x="192" y="628"/>
                  </a:lnTo>
                  <a:lnTo>
                    <a:pt x="194" y="628"/>
                  </a:lnTo>
                  <a:lnTo>
                    <a:pt x="196" y="629"/>
                  </a:lnTo>
                  <a:lnTo>
                    <a:pt x="196" y="626"/>
                  </a:lnTo>
                  <a:lnTo>
                    <a:pt x="196" y="625"/>
                  </a:lnTo>
                  <a:lnTo>
                    <a:pt x="196" y="624"/>
                  </a:lnTo>
                  <a:lnTo>
                    <a:pt x="194" y="624"/>
                  </a:lnTo>
                  <a:close/>
                  <a:moveTo>
                    <a:pt x="693" y="626"/>
                  </a:moveTo>
                  <a:lnTo>
                    <a:pt x="694" y="630"/>
                  </a:lnTo>
                  <a:lnTo>
                    <a:pt x="694" y="632"/>
                  </a:lnTo>
                  <a:lnTo>
                    <a:pt x="694" y="633"/>
                  </a:lnTo>
                  <a:lnTo>
                    <a:pt x="700" y="640"/>
                  </a:lnTo>
                  <a:lnTo>
                    <a:pt x="701" y="641"/>
                  </a:lnTo>
                  <a:lnTo>
                    <a:pt x="700" y="645"/>
                  </a:lnTo>
                  <a:lnTo>
                    <a:pt x="698" y="648"/>
                  </a:lnTo>
                  <a:lnTo>
                    <a:pt x="698" y="647"/>
                  </a:lnTo>
                  <a:lnTo>
                    <a:pt x="697" y="657"/>
                  </a:lnTo>
                  <a:lnTo>
                    <a:pt x="698" y="668"/>
                  </a:lnTo>
                  <a:lnTo>
                    <a:pt x="696" y="667"/>
                  </a:lnTo>
                  <a:lnTo>
                    <a:pt x="694" y="667"/>
                  </a:lnTo>
                  <a:lnTo>
                    <a:pt x="690" y="665"/>
                  </a:lnTo>
                  <a:lnTo>
                    <a:pt x="692" y="661"/>
                  </a:lnTo>
                  <a:lnTo>
                    <a:pt x="692" y="655"/>
                  </a:lnTo>
                  <a:lnTo>
                    <a:pt x="690" y="647"/>
                  </a:lnTo>
                  <a:lnTo>
                    <a:pt x="690" y="643"/>
                  </a:lnTo>
                  <a:lnTo>
                    <a:pt x="680" y="634"/>
                  </a:lnTo>
                  <a:lnTo>
                    <a:pt x="682" y="634"/>
                  </a:lnTo>
                  <a:lnTo>
                    <a:pt x="685" y="634"/>
                  </a:lnTo>
                  <a:lnTo>
                    <a:pt x="688" y="634"/>
                  </a:lnTo>
                  <a:lnTo>
                    <a:pt x="690" y="634"/>
                  </a:lnTo>
                  <a:lnTo>
                    <a:pt x="690" y="630"/>
                  </a:lnTo>
                  <a:lnTo>
                    <a:pt x="692" y="628"/>
                  </a:lnTo>
                  <a:lnTo>
                    <a:pt x="693" y="626"/>
                  </a:lnTo>
                  <a:close/>
                  <a:moveTo>
                    <a:pt x="1005" y="640"/>
                  </a:moveTo>
                  <a:lnTo>
                    <a:pt x="1005" y="647"/>
                  </a:lnTo>
                  <a:lnTo>
                    <a:pt x="1012" y="648"/>
                  </a:lnTo>
                  <a:lnTo>
                    <a:pt x="1020" y="649"/>
                  </a:lnTo>
                  <a:lnTo>
                    <a:pt x="1020" y="648"/>
                  </a:lnTo>
                  <a:lnTo>
                    <a:pt x="1020" y="647"/>
                  </a:lnTo>
                  <a:lnTo>
                    <a:pt x="1020" y="645"/>
                  </a:lnTo>
                  <a:lnTo>
                    <a:pt x="1019" y="645"/>
                  </a:lnTo>
                  <a:lnTo>
                    <a:pt x="1016" y="645"/>
                  </a:lnTo>
                  <a:lnTo>
                    <a:pt x="1015" y="641"/>
                  </a:lnTo>
                  <a:lnTo>
                    <a:pt x="1013" y="640"/>
                  </a:lnTo>
                  <a:lnTo>
                    <a:pt x="1011" y="640"/>
                  </a:lnTo>
                  <a:lnTo>
                    <a:pt x="1009" y="640"/>
                  </a:lnTo>
                  <a:lnTo>
                    <a:pt x="1007" y="640"/>
                  </a:lnTo>
                  <a:lnTo>
                    <a:pt x="1005" y="640"/>
                  </a:lnTo>
                  <a:close/>
                  <a:moveTo>
                    <a:pt x="705" y="665"/>
                  </a:moveTo>
                  <a:lnTo>
                    <a:pt x="708" y="668"/>
                  </a:lnTo>
                  <a:lnTo>
                    <a:pt x="712" y="671"/>
                  </a:lnTo>
                  <a:lnTo>
                    <a:pt x="715" y="676"/>
                  </a:lnTo>
                  <a:lnTo>
                    <a:pt x="719" y="683"/>
                  </a:lnTo>
                  <a:lnTo>
                    <a:pt x="729" y="704"/>
                  </a:lnTo>
                  <a:lnTo>
                    <a:pt x="725" y="707"/>
                  </a:lnTo>
                  <a:lnTo>
                    <a:pt x="721" y="710"/>
                  </a:lnTo>
                  <a:lnTo>
                    <a:pt x="719" y="699"/>
                  </a:lnTo>
                  <a:lnTo>
                    <a:pt x="717" y="694"/>
                  </a:lnTo>
                  <a:lnTo>
                    <a:pt x="717" y="691"/>
                  </a:lnTo>
                  <a:lnTo>
                    <a:pt x="716" y="688"/>
                  </a:lnTo>
                  <a:lnTo>
                    <a:pt x="710" y="684"/>
                  </a:lnTo>
                  <a:lnTo>
                    <a:pt x="705" y="680"/>
                  </a:lnTo>
                  <a:lnTo>
                    <a:pt x="704" y="678"/>
                  </a:lnTo>
                  <a:lnTo>
                    <a:pt x="702" y="672"/>
                  </a:lnTo>
                  <a:lnTo>
                    <a:pt x="702" y="668"/>
                  </a:lnTo>
                  <a:lnTo>
                    <a:pt x="704" y="667"/>
                  </a:lnTo>
                  <a:lnTo>
                    <a:pt x="702" y="665"/>
                  </a:lnTo>
                  <a:lnTo>
                    <a:pt x="702" y="664"/>
                  </a:lnTo>
                  <a:lnTo>
                    <a:pt x="705" y="665"/>
                  </a:lnTo>
                  <a:close/>
                  <a:moveTo>
                    <a:pt x="225" y="671"/>
                  </a:moveTo>
                  <a:lnTo>
                    <a:pt x="223" y="671"/>
                  </a:lnTo>
                  <a:lnTo>
                    <a:pt x="223" y="672"/>
                  </a:lnTo>
                  <a:lnTo>
                    <a:pt x="225" y="673"/>
                  </a:lnTo>
                  <a:lnTo>
                    <a:pt x="227" y="676"/>
                  </a:lnTo>
                  <a:lnTo>
                    <a:pt x="229" y="675"/>
                  </a:lnTo>
                  <a:lnTo>
                    <a:pt x="230" y="672"/>
                  </a:lnTo>
                  <a:lnTo>
                    <a:pt x="230" y="671"/>
                  </a:lnTo>
                  <a:lnTo>
                    <a:pt x="229" y="671"/>
                  </a:lnTo>
                  <a:lnTo>
                    <a:pt x="225" y="671"/>
                  </a:lnTo>
                  <a:close/>
                  <a:moveTo>
                    <a:pt x="1013" y="39"/>
                  </a:moveTo>
                  <a:lnTo>
                    <a:pt x="1013" y="43"/>
                  </a:lnTo>
                  <a:lnTo>
                    <a:pt x="1015" y="45"/>
                  </a:lnTo>
                  <a:lnTo>
                    <a:pt x="1016" y="46"/>
                  </a:lnTo>
                  <a:lnTo>
                    <a:pt x="1016" y="50"/>
                  </a:lnTo>
                  <a:lnTo>
                    <a:pt x="1013" y="54"/>
                  </a:lnTo>
                  <a:lnTo>
                    <a:pt x="1012" y="57"/>
                  </a:lnTo>
                  <a:lnTo>
                    <a:pt x="1011" y="61"/>
                  </a:lnTo>
                  <a:lnTo>
                    <a:pt x="1019" y="64"/>
                  </a:lnTo>
                  <a:lnTo>
                    <a:pt x="1028" y="68"/>
                  </a:lnTo>
                  <a:lnTo>
                    <a:pt x="1034" y="69"/>
                  </a:lnTo>
                  <a:lnTo>
                    <a:pt x="1040" y="69"/>
                  </a:lnTo>
                  <a:lnTo>
                    <a:pt x="1046" y="69"/>
                  </a:lnTo>
                  <a:lnTo>
                    <a:pt x="1052" y="68"/>
                  </a:lnTo>
                  <a:lnTo>
                    <a:pt x="1052" y="66"/>
                  </a:lnTo>
                  <a:lnTo>
                    <a:pt x="1054" y="65"/>
                  </a:lnTo>
                  <a:lnTo>
                    <a:pt x="1056" y="65"/>
                  </a:lnTo>
                  <a:lnTo>
                    <a:pt x="1056" y="73"/>
                  </a:lnTo>
                  <a:lnTo>
                    <a:pt x="1078" y="84"/>
                  </a:lnTo>
                  <a:lnTo>
                    <a:pt x="1070" y="82"/>
                  </a:lnTo>
                  <a:lnTo>
                    <a:pt x="1066" y="81"/>
                  </a:lnTo>
                  <a:lnTo>
                    <a:pt x="1054" y="78"/>
                  </a:lnTo>
                  <a:lnTo>
                    <a:pt x="1054" y="85"/>
                  </a:lnTo>
                  <a:lnTo>
                    <a:pt x="1054" y="88"/>
                  </a:lnTo>
                  <a:lnTo>
                    <a:pt x="1052" y="89"/>
                  </a:lnTo>
                  <a:lnTo>
                    <a:pt x="1050" y="89"/>
                  </a:lnTo>
                  <a:lnTo>
                    <a:pt x="1050" y="88"/>
                  </a:lnTo>
                  <a:lnTo>
                    <a:pt x="1048" y="85"/>
                  </a:lnTo>
                  <a:lnTo>
                    <a:pt x="1050" y="78"/>
                  </a:lnTo>
                  <a:lnTo>
                    <a:pt x="1039" y="81"/>
                  </a:lnTo>
                  <a:lnTo>
                    <a:pt x="1040" y="82"/>
                  </a:lnTo>
                  <a:lnTo>
                    <a:pt x="1038" y="84"/>
                  </a:lnTo>
                  <a:lnTo>
                    <a:pt x="1034" y="84"/>
                  </a:lnTo>
                  <a:lnTo>
                    <a:pt x="1035" y="82"/>
                  </a:lnTo>
                  <a:lnTo>
                    <a:pt x="1035" y="80"/>
                  </a:lnTo>
                  <a:lnTo>
                    <a:pt x="1035" y="77"/>
                  </a:lnTo>
                  <a:lnTo>
                    <a:pt x="1034" y="76"/>
                  </a:lnTo>
                  <a:lnTo>
                    <a:pt x="1032" y="76"/>
                  </a:lnTo>
                  <a:lnTo>
                    <a:pt x="1030" y="76"/>
                  </a:lnTo>
                  <a:lnTo>
                    <a:pt x="1028" y="77"/>
                  </a:lnTo>
                  <a:lnTo>
                    <a:pt x="1027" y="76"/>
                  </a:lnTo>
                  <a:lnTo>
                    <a:pt x="1025" y="76"/>
                  </a:lnTo>
                  <a:lnTo>
                    <a:pt x="1023" y="80"/>
                  </a:lnTo>
                  <a:lnTo>
                    <a:pt x="1021" y="84"/>
                  </a:lnTo>
                  <a:lnTo>
                    <a:pt x="1020" y="87"/>
                  </a:lnTo>
                  <a:lnTo>
                    <a:pt x="1021" y="88"/>
                  </a:lnTo>
                  <a:lnTo>
                    <a:pt x="1023" y="89"/>
                  </a:lnTo>
                  <a:lnTo>
                    <a:pt x="1025" y="89"/>
                  </a:lnTo>
                  <a:lnTo>
                    <a:pt x="1024" y="92"/>
                  </a:lnTo>
                  <a:lnTo>
                    <a:pt x="1023" y="93"/>
                  </a:lnTo>
                  <a:lnTo>
                    <a:pt x="1023" y="95"/>
                  </a:lnTo>
                  <a:lnTo>
                    <a:pt x="1016" y="95"/>
                  </a:lnTo>
                  <a:lnTo>
                    <a:pt x="1013" y="95"/>
                  </a:lnTo>
                  <a:lnTo>
                    <a:pt x="1008" y="95"/>
                  </a:lnTo>
                  <a:lnTo>
                    <a:pt x="1008" y="92"/>
                  </a:lnTo>
                  <a:lnTo>
                    <a:pt x="1009" y="92"/>
                  </a:lnTo>
                  <a:lnTo>
                    <a:pt x="1011" y="92"/>
                  </a:lnTo>
                  <a:lnTo>
                    <a:pt x="1013" y="92"/>
                  </a:lnTo>
                  <a:lnTo>
                    <a:pt x="1012" y="87"/>
                  </a:lnTo>
                  <a:lnTo>
                    <a:pt x="1013" y="81"/>
                  </a:lnTo>
                  <a:lnTo>
                    <a:pt x="1015" y="82"/>
                  </a:lnTo>
                  <a:lnTo>
                    <a:pt x="1015" y="81"/>
                  </a:lnTo>
                  <a:lnTo>
                    <a:pt x="1016" y="78"/>
                  </a:lnTo>
                  <a:lnTo>
                    <a:pt x="1011" y="78"/>
                  </a:lnTo>
                  <a:lnTo>
                    <a:pt x="1011" y="77"/>
                  </a:lnTo>
                  <a:lnTo>
                    <a:pt x="1012" y="74"/>
                  </a:lnTo>
                  <a:lnTo>
                    <a:pt x="1013" y="72"/>
                  </a:lnTo>
                  <a:lnTo>
                    <a:pt x="1013" y="68"/>
                  </a:lnTo>
                  <a:lnTo>
                    <a:pt x="1012" y="66"/>
                  </a:lnTo>
                  <a:lnTo>
                    <a:pt x="1011" y="65"/>
                  </a:lnTo>
                  <a:lnTo>
                    <a:pt x="1008" y="64"/>
                  </a:lnTo>
                  <a:lnTo>
                    <a:pt x="1007" y="62"/>
                  </a:lnTo>
                  <a:lnTo>
                    <a:pt x="1005" y="60"/>
                  </a:lnTo>
                  <a:lnTo>
                    <a:pt x="1005" y="58"/>
                  </a:lnTo>
                  <a:lnTo>
                    <a:pt x="1005" y="53"/>
                  </a:lnTo>
                  <a:lnTo>
                    <a:pt x="1007" y="53"/>
                  </a:lnTo>
                  <a:lnTo>
                    <a:pt x="1008" y="52"/>
                  </a:lnTo>
                  <a:lnTo>
                    <a:pt x="1009" y="47"/>
                  </a:lnTo>
                  <a:lnTo>
                    <a:pt x="1013" y="39"/>
                  </a:lnTo>
                  <a:close/>
                  <a:moveTo>
                    <a:pt x="1194" y="128"/>
                  </a:moveTo>
                  <a:lnTo>
                    <a:pt x="1196" y="143"/>
                  </a:lnTo>
                  <a:lnTo>
                    <a:pt x="1191" y="143"/>
                  </a:lnTo>
                  <a:lnTo>
                    <a:pt x="1191" y="134"/>
                  </a:lnTo>
                  <a:lnTo>
                    <a:pt x="1191" y="132"/>
                  </a:lnTo>
                  <a:lnTo>
                    <a:pt x="1191" y="130"/>
                  </a:lnTo>
                  <a:lnTo>
                    <a:pt x="1192" y="128"/>
                  </a:lnTo>
                  <a:lnTo>
                    <a:pt x="1194" y="128"/>
                  </a:lnTo>
                  <a:close/>
                  <a:moveTo>
                    <a:pt x="997" y="138"/>
                  </a:moveTo>
                  <a:lnTo>
                    <a:pt x="1000" y="139"/>
                  </a:lnTo>
                  <a:lnTo>
                    <a:pt x="1003" y="142"/>
                  </a:lnTo>
                  <a:lnTo>
                    <a:pt x="1003" y="143"/>
                  </a:lnTo>
                  <a:lnTo>
                    <a:pt x="1001" y="143"/>
                  </a:lnTo>
                  <a:lnTo>
                    <a:pt x="1000" y="144"/>
                  </a:lnTo>
                  <a:lnTo>
                    <a:pt x="997" y="143"/>
                  </a:lnTo>
                  <a:lnTo>
                    <a:pt x="996" y="142"/>
                  </a:lnTo>
                  <a:lnTo>
                    <a:pt x="995" y="140"/>
                  </a:lnTo>
                  <a:lnTo>
                    <a:pt x="995" y="139"/>
                  </a:lnTo>
                  <a:lnTo>
                    <a:pt x="995" y="138"/>
                  </a:lnTo>
                  <a:lnTo>
                    <a:pt x="997" y="138"/>
                  </a:lnTo>
                  <a:close/>
                  <a:moveTo>
                    <a:pt x="1207" y="148"/>
                  </a:moveTo>
                  <a:lnTo>
                    <a:pt x="1207" y="154"/>
                  </a:lnTo>
                  <a:lnTo>
                    <a:pt x="1205" y="154"/>
                  </a:lnTo>
                  <a:lnTo>
                    <a:pt x="1203" y="154"/>
                  </a:lnTo>
                  <a:lnTo>
                    <a:pt x="1202" y="152"/>
                  </a:lnTo>
                  <a:lnTo>
                    <a:pt x="1205" y="150"/>
                  </a:lnTo>
                  <a:lnTo>
                    <a:pt x="1207" y="148"/>
                  </a:lnTo>
                  <a:close/>
                  <a:moveTo>
                    <a:pt x="1213" y="159"/>
                  </a:moveTo>
                  <a:lnTo>
                    <a:pt x="1217" y="161"/>
                  </a:lnTo>
                  <a:lnTo>
                    <a:pt x="1221" y="163"/>
                  </a:lnTo>
                  <a:lnTo>
                    <a:pt x="1221" y="165"/>
                  </a:lnTo>
                  <a:lnTo>
                    <a:pt x="1218" y="165"/>
                  </a:lnTo>
                  <a:lnTo>
                    <a:pt x="1214" y="163"/>
                  </a:lnTo>
                  <a:lnTo>
                    <a:pt x="1210" y="161"/>
                  </a:lnTo>
                  <a:lnTo>
                    <a:pt x="1209" y="159"/>
                  </a:lnTo>
                  <a:lnTo>
                    <a:pt x="1210" y="158"/>
                  </a:lnTo>
                  <a:lnTo>
                    <a:pt x="1213" y="159"/>
                  </a:lnTo>
                  <a:close/>
                  <a:moveTo>
                    <a:pt x="1050" y="162"/>
                  </a:moveTo>
                  <a:lnTo>
                    <a:pt x="1044" y="166"/>
                  </a:lnTo>
                  <a:lnTo>
                    <a:pt x="1040" y="167"/>
                  </a:lnTo>
                  <a:lnTo>
                    <a:pt x="1038" y="167"/>
                  </a:lnTo>
                  <a:lnTo>
                    <a:pt x="1031" y="166"/>
                  </a:lnTo>
                  <a:lnTo>
                    <a:pt x="1034" y="171"/>
                  </a:lnTo>
                  <a:lnTo>
                    <a:pt x="1039" y="173"/>
                  </a:lnTo>
                  <a:lnTo>
                    <a:pt x="1044" y="173"/>
                  </a:lnTo>
                  <a:lnTo>
                    <a:pt x="1050" y="174"/>
                  </a:lnTo>
                  <a:lnTo>
                    <a:pt x="1052" y="170"/>
                  </a:lnTo>
                  <a:lnTo>
                    <a:pt x="1055" y="166"/>
                  </a:lnTo>
                  <a:lnTo>
                    <a:pt x="1056" y="163"/>
                  </a:lnTo>
                  <a:lnTo>
                    <a:pt x="1056" y="162"/>
                  </a:lnTo>
                  <a:lnTo>
                    <a:pt x="1054" y="162"/>
                  </a:lnTo>
                  <a:lnTo>
                    <a:pt x="1050" y="162"/>
                  </a:lnTo>
                  <a:close/>
                  <a:moveTo>
                    <a:pt x="1062" y="169"/>
                  </a:moveTo>
                  <a:lnTo>
                    <a:pt x="1062" y="174"/>
                  </a:lnTo>
                  <a:lnTo>
                    <a:pt x="1067" y="174"/>
                  </a:lnTo>
                  <a:lnTo>
                    <a:pt x="1066" y="174"/>
                  </a:lnTo>
                  <a:lnTo>
                    <a:pt x="1066" y="173"/>
                  </a:lnTo>
                  <a:lnTo>
                    <a:pt x="1066" y="171"/>
                  </a:lnTo>
                  <a:lnTo>
                    <a:pt x="1066" y="170"/>
                  </a:lnTo>
                  <a:lnTo>
                    <a:pt x="1062" y="169"/>
                  </a:lnTo>
                  <a:close/>
                  <a:moveTo>
                    <a:pt x="682" y="171"/>
                  </a:moveTo>
                  <a:lnTo>
                    <a:pt x="684" y="173"/>
                  </a:lnTo>
                  <a:lnTo>
                    <a:pt x="684" y="174"/>
                  </a:lnTo>
                  <a:lnTo>
                    <a:pt x="684" y="175"/>
                  </a:lnTo>
                  <a:lnTo>
                    <a:pt x="685" y="177"/>
                  </a:lnTo>
                  <a:lnTo>
                    <a:pt x="686" y="177"/>
                  </a:lnTo>
                  <a:lnTo>
                    <a:pt x="686" y="175"/>
                  </a:lnTo>
                  <a:lnTo>
                    <a:pt x="684" y="173"/>
                  </a:lnTo>
                  <a:lnTo>
                    <a:pt x="682" y="171"/>
                  </a:lnTo>
                  <a:close/>
                  <a:moveTo>
                    <a:pt x="1098" y="174"/>
                  </a:moveTo>
                  <a:lnTo>
                    <a:pt x="1097" y="174"/>
                  </a:lnTo>
                  <a:lnTo>
                    <a:pt x="1097" y="175"/>
                  </a:lnTo>
                  <a:lnTo>
                    <a:pt x="1098" y="177"/>
                  </a:lnTo>
                  <a:lnTo>
                    <a:pt x="1104" y="179"/>
                  </a:lnTo>
                  <a:lnTo>
                    <a:pt x="1104" y="178"/>
                  </a:lnTo>
                  <a:lnTo>
                    <a:pt x="1105" y="177"/>
                  </a:lnTo>
                  <a:lnTo>
                    <a:pt x="1105" y="175"/>
                  </a:lnTo>
                  <a:lnTo>
                    <a:pt x="1104" y="174"/>
                  </a:lnTo>
                  <a:lnTo>
                    <a:pt x="1101" y="174"/>
                  </a:lnTo>
                  <a:lnTo>
                    <a:pt x="1098" y="174"/>
                  </a:lnTo>
                  <a:close/>
                  <a:moveTo>
                    <a:pt x="1054" y="177"/>
                  </a:moveTo>
                  <a:lnTo>
                    <a:pt x="1056" y="182"/>
                  </a:lnTo>
                  <a:lnTo>
                    <a:pt x="1058" y="182"/>
                  </a:lnTo>
                  <a:lnTo>
                    <a:pt x="1059" y="182"/>
                  </a:lnTo>
                  <a:lnTo>
                    <a:pt x="1058" y="181"/>
                  </a:lnTo>
                  <a:lnTo>
                    <a:pt x="1056" y="178"/>
                  </a:lnTo>
                  <a:lnTo>
                    <a:pt x="1054" y="177"/>
                  </a:lnTo>
                  <a:close/>
                  <a:moveTo>
                    <a:pt x="1044" y="194"/>
                  </a:moveTo>
                  <a:lnTo>
                    <a:pt x="1044" y="202"/>
                  </a:lnTo>
                  <a:lnTo>
                    <a:pt x="1051" y="201"/>
                  </a:lnTo>
                  <a:lnTo>
                    <a:pt x="1052" y="200"/>
                  </a:lnTo>
                  <a:lnTo>
                    <a:pt x="1050" y="198"/>
                  </a:lnTo>
                  <a:lnTo>
                    <a:pt x="1044" y="194"/>
                  </a:lnTo>
                  <a:close/>
                  <a:moveTo>
                    <a:pt x="1137" y="202"/>
                  </a:moveTo>
                  <a:lnTo>
                    <a:pt x="1135" y="210"/>
                  </a:lnTo>
                  <a:lnTo>
                    <a:pt x="1137" y="210"/>
                  </a:lnTo>
                  <a:lnTo>
                    <a:pt x="1135" y="212"/>
                  </a:lnTo>
                  <a:lnTo>
                    <a:pt x="1136" y="213"/>
                  </a:lnTo>
                  <a:lnTo>
                    <a:pt x="1140" y="213"/>
                  </a:lnTo>
                  <a:lnTo>
                    <a:pt x="1140" y="210"/>
                  </a:lnTo>
                  <a:lnTo>
                    <a:pt x="1140" y="206"/>
                  </a:lnTo>
                  <a:lnTo>
                    <a:pt x="1140" y="205"/>
                  </a:lnTo>
                  <a:lnTo>
                    <a:pt x="1140" y="204"/>
                  </a:lnTo>
                  <a:lnTo>
                    <a:pt x="1139" y="202"/>
                  </a:lnTo>
                  <a:lnTo>
                    <a:pt x="1137" y="202"/>
                  </a:lnTo>
                  <a:close/>
                  <a:moveTo>
                    <a:pt x="1106" y="210"/>
                  </a:moveTo>
                  <a:lnTo>
                    <a:pt x="1101" y="214"/>
                  </a:lnTo>
                  <a:lnTo>
                    <a:pt x="1095" y="218"/>
                  </a:lnTo>
                  <a:lnTo>
                    <a:pt x="1098" y="236"/>
                  </a:lnTo>
                  <a:lnTo>
                    <a:pt x="1114" y="233"/>
                  </a:lnTo>
                  <a:lnTo>
                    <a:pt x="1114" y="225"/>
                  </a:lnTo>
                  <a:lnTo>
                    <a:pt x="1116" y="218"/>
                  </a:lnTo>
                  <a:lnTo>
                    <a:pt x="1110" y="214"/>
                  </a:lnTo>
                  <a:lnTo>
                    <a:pt x="1108" y="212"/>
                  </a:lnTo>
                  <a:lnTo>
                    <a:pt x="1106" y="210"/>
                  </a:lnTo>
                  <a:close/>
                  <a:moveTo>
                    <a:pt x="1129" y="218"/>
                  </a:moveTo>
                  <a:lnTo>
                    <a:pt x="1129" y="227"/>
                  </a:lnTo>
                  <a:lnTo>
                    <a:pt x="1137" y="224"/>
                  </a:lnTo>
                  <a:lnTo>
                    <a:pt x="1139" y="222"/>
                  </a:lnTo>
                  <a:lnTo>
                    <a:pt x="1140" y="222"/>
                  </a:lnTo>
                  <a:lnTo>
                    <a:pt x="1139" y="221"/>
                  </a:lnTo>
                  <a:lnTo>
                    <a:pt x="1137" y="220"/>
                  </a:lnTo>
                  <a:lnTo>
                    <a:pt x="1129" y="218"/>
                  </a:lnTo>
                  <a:close/>
                  <a:moveTo>
                    <a:pt x="1188" y="244"/>
                  </a:moveTo>
                  <a:lnTo>
                    <a:pt x="1196" y="255"/>
                  </a:lnTo>
                  <a:lnTo>
                    <a:pt x="1199" y="255"/>
                  </a:lnTo>
                  <a:lnTo>
                    <a:pt x="1203" y="255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6"/>
                  </a:lnTo>
                  <a:lnTo>
                    <a:pt x="1217" y="259"/>
                  </a:lnTo>
                  <a:lnTo>
                    <a:pt x="1225" y="264"/>
                  </a:lnTo>
                  <a:lnTo>
                    <a:pt x="1225" y="272"/>
                  </a:lnTo>
                  <a:lnTo>
                    <a:pt x="1221" y="272"/>
                  </a:lnTo>
                  <a:lnTo>
                    <a:pt x="1218" y="271"/>
                  </a:lnTo>
                  <a:lnTo>
                    <a:pt x="1217" y="270"/>
                  </a:lnTo>
                  <a:lnTo>
                    <a:pt x="1214" y="270"/>
                  </a:lnTo>
                  <a:lnTo>
                    <a:pt x="1213" y="275"/>
                  </a:lnTo>
                  <a:lnTo>
                    <a:pt x="1210" y="275"/>
                  </a:lnTo>
                  <a:lnTo>
                    <a:pt x="1207" y="275"/>
                  </a:lnTo>
                  <a:lnTo>
                    <a:pt x="1205" y="275"/>
                  </a:lnTo>
                  <a:lnTo>
                    <a:pt x="1202" y="275"/>
                  </a:lnTo>
                  <a:lnTo>
                    <a:pt x="1198" y="279"/>
                  </a:lnTo>
                  <a:lnTo>
                    <a:pt x="1196" y="282"/>
                  </a:lnTo>
                  <a:lnTo>
                    <a:pt x="1194" y="283"/>
                  </a:lnTo>
                  <a:lnTo>
                    <a:pt x="1191" y="276"/>
                  </a:lnTo>
                  <a:lnTo>
                    <a:pt x="1188" y="270"/>
                  </a:lnTo>
                  <a:lnTo>
                    <a:pt x="1184" y="262"/>
                  </a:lnTo>
                  <a:lnTo>
                    <a:pt x="1184" y="257"/>
                  </a:lnTo>
                  <a:lnTo>
                    <a:pt x="1183" y="255"/>
                  </a:lnTo>
                  <a:lnTo>
                    <a:pt x="1188" y="244"/>
                  </a:lnTo>
                  <a:close/>
                  <a:moveTo>
                    <a:pt x="1179" y="306"/>
                  </a:moveTo>
                  <a:lnTo>
                    <a:pt x="1183" y="306"/>
                  </a:lnTo>
                  <a:lnTo>
                    <a:pt x="1186" y="307"/>
                  </a:lnTo>
                  <a:lnTo>
                    <a:pt x="1188" y="309"/>
                  </a:lnTo>
                  <a:lnTo>
                    <a:pt x="1191" y="310"/>
                  </a:lnTo>
                  <a:lnTo>
                    <a:pt x="1194" y="313"/>
                  </a:lnTo>
                  <a:lnTo>
                    <a:pt x="1195" y="315"/>
                  </a:lnTo>
                  <a:lnTo>
                    <a:pt x="1198" y="321"/>
                  </a:lnTo>
                  <a:lnTo>
                    <a:pt x="1198" y="325"/>
                  </a:lnTo>
                  <a:lnTo>
                    <a:pt x="1198" y="329"/>
                  </a:lnTo>
                  <a:lnTo>
                    <a:pt x="1196" y="332"/>
                  </a:lnTo>
                  <a:lnTo>
                    <a:pt x="1194" y="332"/>
                  </a:lnTo>
                  <a:lnTo>
                    <a:pt x="1187" y="330"/>
                  </a:lnTo>
                  <a:lnTo>
                    <a:pt x="1176" y="329"/>
                  </a:lnTo>
                  <a:lnTo>
                    <a:pt x="1179" y="325"/>
                  </a:lnTo>
                  <a:lnTo>
                    <a:pt x="1180" y="321"/>
                  </a:lnTo>
                  <a:lnTo>
                    <a:pt x="1179" y="318"/>
                  </a:lnTo>
                  <a:lnTo>
                    <a:pt x="1179" y="314"/>
                  </a:lnTo>
                  <a:lnTo>
                    <a:pt x="1176" y="309"/>
                  </a:lnTo>
                  <a:lnTo>
                    <a:pt x="1176" y="306"/>
                  </a:lnTo>
                  <a:lnTo>
                    <a:pt x="1179" y="306"/>
                  </a:lnTo>
                  <a:close/>
                  <a:moveTo>
                    <a:pt x="1305" y="365"/>
                  </a:moveTo>
                  <a:lnTo>
                    <a:pt x="1295" y="368"/>
                  </a:lnTo>
                  <a:lnTo>
                    <a:pt x="1292" y="369"/>
                  </a:lnTo>
                  <a:lnTo>
                    <a:pt x="1292" y="371"/>
                  </a:lnTo>
                  <a:lnTo>
                    <a:pt x="1293" y="372"/>
                  </a:lnTo>
                  <a:lnTo>
                    <a:pt x="1295" y="373"/>
                  </a:lnTo>
                  <a:lnTo>
                    <a:pt x="1303" y="379"/>
                  </a:lnTo>
                  <a:lnTo>
                    <a:pt x="1304" y="376"/>
                  </a:lnTo>
                  <a:lnTo>
                    <a:pt x="1307" y="372"/>
                  </a:lnTo>
                  <a:lnTo>
                    <a:pt x="1308" y="369"/>
                  </a:lnTo>
                  <a:lnTo>
                    <a:pt x="1308" y="367"/>
                  </a:lnTo>
                  <a:lnTo>
                    <a:pt x="1307" y="365"/>
                  </a:lnTo>
                  <a:lnTo>
                    <a:pt x="1305" y="365"/>
                  </a:lnTo>
                  <a:close/>
                  <a:moveTo>
                    <a:pt x="1183" y="388"/>
                  </a:moveTo>
                  <a:lnTo>
                    <a:pt x="1186" y="393"/>
                  </a:lnTo>
                  <a:lnTo>
                    <a:pt x="1190" y="395"/>
                  </a:lnTo>
                  <a:lnTo>
                    <a:pt x="1191" y="393"/>
                  </a:lnTo>
                  <a:lnTo>
                    <a:pt x="1190" y="393"/>
                  </a:lnTo>
                  <a:lnTo>
                    <a:pt x="1187" y="391"/>
                  </a:lnTo>
                  <a:lnTo>
                    <a:pt x="1183" y="388"/>
                  </a:lnTo>
                  <a:close/>
                  <a:moveTo>
                    <a:pt x="1279" y="410"/>
                  </a:moveTo>
                  <a:lnTo>
                    <a:pt x="1279" y="415"/>
                  </a:lnTo>
                  <a:lnTo>
                    <a:pt x="1285" y="414"/>
                  </a:lnTo>
                  <a:lnTo>
                    <a:pt x="1287" y="412"/>
                  </a:lnTo>
                  <a:lnTo>
                    <a:pt x="1287" y="411"/>
                  </a:lnTo>
                  <a:lnTo>
                    <a:pt x="1285" y="410"/>
                  </a:lnTo>
                  <a:lnTo>
                    <a:pt x="1279" y="410"/>
                  </a:lnTo>
                  <a:close/>
                  <a:moveTo>
                    <a:pt x="1227" y="430"/>
                  </a:moveTo>
                  <a:lnTo>
                    <a:pt x="1230" y="435"/>
                  </a:lnTo>
                  <a:lnTo>
                    <a:pt x="1233" y="435"/>
                  </a:lnTo>
                  <a:lnTo>
                    <a:pt x="1233" y="434"/>
                  </a:lnTo>
                  <a:lnTo>
                    <a:pt x="1230" y="431"/>
                  </a:lnTo>
                  <a:lnTo>
                    <a:pt x="1227" y="430"/>
                  </a:lnTo>
                  <a:close/>
                  <a:moveTo>
                    <a:pt x="1230" y="603"/>
                  </a:moveTo>
                  <a:lnTo>
                    <a:pt x="1231" y="603"/>
                  </a:lnTo>
                  <a:lnTo>
                    <a:pt x="1233" y="603"/>
                  </a:lnTo>
                  <a:lnTo>
                    <a:pt x="1233" y="605"/>
                  </a:lnTo>
                  <a:lnTo>
                    <a:pt x="1233" y="608"/>
                  </a:lnTo>
                  <a:lnTo>
                    <a:pt x="1231" y="610"/>
                  </a:lnTo>
                  <a:lnTo>
                    <a:pt x="1230" y="614"/>
                  </a:lnTo>
                  <a:lnTo>
                    <a:pt x="1226" y="614"/>
                  </a:lnTo>
                  <a:lnTo>
                    <a:pt x="1223" y="613"/>
                  </a:lnTo>
                  <a:lnTo>
                    <a:pt x="1222" y="612"/>
                  </a:lnTo>
                  <a:lnTo>
                    <a:pt x="1222" y="610"/>
                  </a:lnTo>
                  <a:lnTo>
                    <a:pt x="1223" y="608"/>
                  </a:lnTo>
                  <a:lnTo>
                    <a:pt x="1226" y="606"/>
                  </a:lnTo>
                  <a:lnTo>
                    <a:pt x="1227" y="605"/>
                  </a:lnTo>
                  <a:lnTo>
                    <a:pt x="1230" y="603"/>
                  </a:lnTo>
                  <a:close/>
                  <a:moveTo>
                    <a:pt x="1300" y="624"/>
                  </a:moveTo>
                  <a:lnTo>
                    <a:pt x="1301" y="625"/>
                  </a:lnTo>
                  <a:lnTo>
                    <a:pt x="1304" y="628"/>
                  </a:lnTo>
                  <a:lnTo>
                    <a:pt x="1307" y="632"/>
                  </a:lnTo>
                  <a:lnTo>
                    <a:pt x="1307" y="633"/>
                  </a:lnTo>
                  <a:lnTo>
                    <a:pt x="1307" y="634"/>
                  </a:lnTo>
                  <a:lnTo>
                    <a:pt x="1307" y="636"/>
                  </a:lnTo>
                  <a:lnTo>
                    <a:pt x="1305" y="634"/>
                  </a:lnTo>
                  <a:lnTo>
                    <a:pt x="1304" y="634"/>
                  </a:lnTo>
                  <a:lnTo>
                    <a:pt x="1304" y="636"/>
                  </a:lnTo>
                  <a:lnTo>
                    <a:pt x="1305" y="637"/>
                  </a:lnTo>
                  <a:lnTo>
                    <a:pt x="1303" y="637"/>
                  </a:lnTo>
                  <a:lnTo>
                    <a:pt x="1300" y="634"/>
                  </a:lnTo>
                  <a:lnTo>
                    <a:pt x="1299" y="629"/>
                  </a:lnTo>
                  <a:lnTo>
                    <a:pt x="1299" y="626"/>
                  </a:lnTo>
                  <a:lnTo>
                    <a:pt x="1297" y="625"/>
                  </a:lnTo>
                  <a:lnTo>
                    <a:pt x="1299" y="624"/>
                  </a:lnTo>
                  <a:lnTo>
                    <a:pt x="1300" y="624"/>
                  </a:lnTo>
                  <a:close/>
                  <a:moveTo>
                    <a:pt x="1214" y="632"/>
                  </a:moveTo>
                  <a:lnTo>
                    <a:pt x="1217" y="632"/>
                  </a:lnTo>
                  <a:lnTo>
                    <a:pt x="1217" y="633"/>
                  </a:lnTo>
                  <a:lnTo>
                    <a:pt x="1218" y="634"/>
                  </a:lnTo>
                  <a:lnTo>
                    <a:pt x="1218" y="637"/>
                  </a:lnTo>
                  <a:lnTo>
                    <a:pt x="1217" y="640"/>
                  </a:lnTo>
                  <a:lnTo>
                    <a:pt x="1215" y="643"/>
                  </a:lnTo>
                  <a:lnTo>
                    <a:pt x="1213" y="645"/>
                  </a:lnTo>
                  <a:lnTo>
                    <a:pt x="1210" y="647"/>
                  </a:lnTo>
                  <a:lnTo>
                    <a:pt x="1207" y="648"/>
                  </a:lnTo>
                  <a:lnTo>
                    <a:pt x="1207" y="647"/>
                  </a:lnTo>
                  <a:lnTo>
                    <a:pt x="1207" y="645"/>
                  </a:lnTo>
                  <a:lnTo>
                    <a:pt x="1207" y="643"/>
                  </a:lnTo>
                  <a:lnTo>
                    <a:pt x="1207" y="640"/>
                  </a:lnTo>
                  <a:lnTo>
                    <a:pt x="1210" y="634"/>
                  </a:lnTo>
                  <a:lnTo>
                    <a:pt x="1213" y="633"/>
                  </a:lnTo>
                  <a:lnTo>
                    <a:pt x="1214" y="632"/>
                  </a:lnTo>
                  <a:close/>
                  <a:moveTo>
                    <a:pt x="1435" y="673"/>
                  </a:moveTo>
                  <a:lnTo>
                    <a:pt x="1431" y="675"/>
                  </a:lnTo>
                  <a:lnTo>
                    <a:pt x="1429" y="676"/>
                  </a:lnTo>
                  <a:lnTo>
                    <a:pt x="1425" y="682"/>
                  </a:lnTo>
                  <a:lnTo>
                    <a:pt x="1424" y="688"/>
                  </a:lnTo>
                  <a:lnTo>
                    <a:pt x="1420" y="688"/>
                  </a:lnTo>
                  <a:lnTo>
                    <a:pt x="1416" y="688"/>
                  </a:lnTo>
                  <a:lnTo>
                    <a:pt x="1416" y="691"/>
                  </a:lnTo>
                  <a:lnTo>
                    <a:pt x="1416" y="695"/>
                  </a:lnTo>
                  <a:lnTo>
                    <a:pt x="1416" y="698"/>
                  </a:lnTo>
                  <a:lnTo>
                    <a:pt x="1416" y="702"/>
                  </a:lnTo>
                  <a:lnTo>
                    <a:pt x="1413" y="711"/>
                  </a:lnTo>
                  <a:lnTo>
                    <a:pt x="1409" y="719"/>
                  </a:lnTo>
                  <a:lnTo>
                    <a:pt x="1404" y="735"/>
                  </a:lnTo>
                  <a:lnTo>
                    <a:pt x="1410" y="735"/>
                  </a:lnTo>
                  <a:lnTo>
                    <a:pt x="1410" y="739"/>
                  </a:lnTo>
                  <a:lnTo>
                    <a:pt x="1410" y="741"/>
                  </a:lnTo>
                  <a:lnTo>
                    <a:pt x="1409" y="741"/>
                  </a:lnTo>
                  <a:lnTo>
                    <a:pt x="1408" y="741"/>
                  </a:lnTo>
                  <a:lnTo>
                    <a:pt x="1408" y="745"/>
                  </a:lnTo>
                  <a:lnTo>
                    <a:pt x="1406" y="745"/>
                  </a:lnTo>
                  <a:lnTo>
                    <a:pt x="1405" y="745"/>
                  </a:lnTo>
                  <a:lnTo>
                    <a:pt x="1404" y="742"/>
                  </a:lnTo>
                  <a:lnTo>
                    <a:pt x="1402" y="741"/>
                  </a:lnTo>
                  <a:lnTo>
                    <a:pt x="1398" y="741"/>
                  </a:lnTo>
                  <a:lnTo>
                    <a:pt x="1398" y="743"/>
                  </a:lnTo>
                  <a:lnTo>
                    <a:pt x="1397" y="749"/>
                  </a:lnTo>
                  <a:lnTo>
                    <a:pt x="1396" y="749"/>
                  </a:lnTo>
                  <a:lnTo>
                    <a:pt x="1394" y="748"/>
                  </a:lnTo>
                  <a:lnTo>
                    <a:pt x="1393" y="748"/>
                  </a:lnTo>
                  <a:lnTo>
                    <a:pt x="1393" y="749"/>
                  </a:lnTo>
                  <a:lnTo>
                    <a:pt x="1393" y="750"/>
                  </a:lnTo>
                  <a:lnTo>
                    <a:pt x="1390" y="750"/>
                  </a:lnTo>
                  <a:lnTo>
                    <a:pt x="1396" y="756"/>
                  </a:lnTo>
                  <a:lnTo>
                    <a:pt x="1390" y="761"/>
                  </a:lnTo>
                  <a:lnTo>
                    <a:pt x="1388" y="765"/>
                  </a:lnTo>
                  <a:lnTo>
                    <a:pt x="1385" y="769"/>
                  </a:lnTo>
                  <a:lnTo>
                    <a:pt x="1384" y="772"/>
                  </a:lnTo>
                  <a:lnTo>
                    <a:pt x="1384" y="773"/>
                  </a:lnTo>
                  <a:lnTo>
                    <a:pt x="1384" y="776"/>
                  </a:lnTo>
                  <a:lnTo>
                    <a:pt x="1384" y="777"/>
                  </a:lnTo>
                  <a:lnTo>
                    <a:pt x="1388" y="778"/>
                  </a:lnTo>
                  <a:lnTo>
                    <a:pt x="1389" y="778"/>
                  </a:lnTo>
                  <a:lnTo>
                    <a:pt x="1392" y="777"/>
                  </a:lnTo>
                  <a:lnTo>
                    <a:pt x="1396" y="774"/>
                  </a:lnTo>
                  <a:lnTo>
                    <a:pt x="1400" y="773"/>
                  </a:lnTo>
                  <a:lnTo>
                    <a:pt x="1402" y="773"/>
                  </a:lnTo>
                  <a:lnTo>
                    <a:pt x="1412" y="774"/>
                  </a:lnTo>
                  <a:lnTo>
                    <a:pt x="1419" y="776"/>
                  </a:lnTo>
                  <a:lnTo>
                    <a:pt x="1424" y="776"/>
                  </a:lnTo>
                  <a:lnTo>
                    <a:pt x="1427" y="776"/>
                  </a:lnTo>
                  <a:lnTo>
                    <a:pt x="1428" y="776"/>
                  </a:lnTo>
                  <a:lnTo>
                    <a:pt x="1429" y="774"/>
                  </a:lnTo>
                  <a:lnTo>
                    <a:pt x="1431" y="772"/>
                  </a:lnTo>
                  <a:lnTo>
                    <a:pt x="1432" y="772"/>
                  </a:lnTo>
                  <a:lnTo>
                    <a:pt x="1435" y="772"/>
                  </a:lnTo>
                  <a:lnTo>
                    <a:pt x="1435" y="773"/>
                  </a:lnTo>
                  <a:lnTo>
                    <a:pt x="1433" y="776"/>
                  </a:lnTo>
                  <a:lnTo>
                    <a:pt x="1435" y="776"/>
                  </a:lnTo>
                  <a:lnTo>
                    <a:pt x="1437" y="776"/>
                  </a:lnTo>
                  <a:lnTo>
                    <a:pt x="1452" y="772"/>
                  </a:lnTo>
                  <a:lnTo>
                    <a:pt x="1458" y="772"/>
                  </a:lnTo>
                  <a:lnTo>
                    <a:pt x="1459" y="772"/>
                  </a:lnTo>
                  <a:lnTo>
                    <a:pt x="1459" y="773"/>
                  </a:lnTo>
                  <a:lnTo>
                    <a:pt x="1458" y="774"/>
                  </a:lnTo>
                  <a:lnTo>
                    <a:pt x="1458" y="777"/>
                  </a:lnTo>
                  <a:lnTo>
                    <a:pt x="1458" y="778"/>
                  </a:lnTo>
                  <a:lnTo>
                    <a:pt x="1458" y="780"/>
                  </a:lnTo>
                  <a:lnTo>
                    <a:pt x="1459" y="780"/>
                  </a:lnTo>
                  <a:lnTo>
                    <a:pt x="1462" y="781"/>
                  </a:lnTo>
                  <a:lnTo>
                    <a:pt x="1463" y="783"/>
                  </a:lnTo>
                  <a:lnTo>
                    <a:pt x="1463" y="784"/>
                  </a:lnTo>
                  <a:lnTo>
                    <a:pt x="1462" y="785"/>
                  </a:lnTo>
                  <a:lnTo>
                    <a:pt x="1460" y="787"/>
                  </a:lnTo>
                  <a:lnTo>
                    <a:pt x="1458" y="788"/>
                  </a:lnTo>
                  <a:lnTo>
                    <a:pt x="1455" y="789"/>
                  </a:lnTo>
                  <a:lnTo>
                    <a:pt x="1456" y="791"/>
                  </a:lnTo>
                  <a:lnTo>
                    <a:pt x="1458" y="793"/>
                  </a:lnTo>
                  <a:lnTo>
                    <a:pt x="1459" y="793"/>
                  </a:lnTo>
                  <a:lnTo>
                    <a:pt x="1463" y="792"/>
                  </a:lnTo>
                  <a:lnTo>
                    <a:pt x="1466" y="788"/>
                  </a:lnTo>
                  <a:lnTo>
                    <a:pt x="1470" y="783"/>
                  </a:lnTo>
                  <a:lnTo>
                    <a:pt x="1474" y="776"/>
                  </a:lnTo>
                  <a:lnTo>
                    <a:pt x="1478" y="772"/>
                  </a:lnTo>
                  <a:lnTo>
                    <a:pt x="1482" y="774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6" y="783"/>
                  </a:lnTo>
                  <a:lnTo>
                    <a:pt x="1484" y="785"/>
                  </a:lnTo>
                  <a:lnTo>
                    <a:pt x="1483" y="784"/>
                  </a:lnTo>
                  <a:lnTo>
                    <a:pt x="1482" y="785"/>
                  </a:lnTo>
                  <a:lnTo>
                    <a:pt x="1482" y="787"/>
                  </a:lnTo>
                  <a:lnTo>
                    <a:pt x="1483" y="789"/>
                  </a:lnTo>
                  <a:lnTo>
                    <a:pt x="1486" y="795"/>
                  </a:lnTo>
                  <a:lnTo>
                    <a:pt x="1487" y="793"/>
                  </a:lnTo>
                  <a:lnTo>
                    <a:pt x="1487" y="792"/>
                  </a:lnTo>
                  <a:lnTo>
                    <a:pt x="1489" y="787"/>
                  </a:lnTo>
                  <a:lnTo>
                    <a:pt x="1494" y="787"/>
                  </a:lnTo>
                  <a:lnTo>
                    <a:pt x="1494" y="791"/>
                  </a:lnTo>
                  <a:lnTo>
                    <a:pt x="1494" y="795"/>
                  </a:lnTo>
                  <a:lnTo>
                    <a:pt x="1502" y="797"/>
                  </a:lnTo>
                  <a:lnTo>
                    <a:pt x="1502" y="792"/>
                  </a:lnTo>
                  <a:lnTo>
                    <a:pt x="1503" y="787"/>
                  </a:lnTo>
                  <a:lnTo>
                    <a:pt x="1506" y="777"/>
                  </a:lnTo>
                  <a:lnTo>
                    <a:pt x="1506" y="773"/>
                  </a:lnTo>
                  <a:lnTo>
                    <a:pt x="1503" y="776"/>
                  </a:lnTo>
                  <a:lnTo>
                    <a:pt x="1503" y="781"/>
                  </a:lnTo>
                  <a:lnTo>
                    <a:pt x="1501" y="781"/>
                  </a:lnTo>
                  <a:lnTo>
                    <a:pt x="1499" y="780"/>
                  </a:lnTo>
                  <a:lnTo>
                    <a:pt x="1499" y="778"/>
                  </a:lnTo>
                  <a:lnTo>
                    <a:pt x="1499" y="777"/>
                  </a:lnTo>
                  <a:lnTo>
                    <a:pt x="1502" y="774"/>
                  </a:lnTo>
                  <a:lnTo>
                    <a:pt x="1503" y="772"/>
                  </a:lnTo>
                  <a:lnTo>
                    <a:pt x="1507" y="769"/>
                  </a:lnTo>
                  <a:lnTo>
                    <a:pt x="1507" y="766"/>
                  </a:lnTo>
                  <a:lnTo>
                    <a:pt x="1507" y="765"/>
                  </a:lnTo>
                  <a:lnTo>
                    <a:pt x="1506" y="765"/>
                  </a:lnTo>
                  <a:lnTo>
                    <a:pt x="1503" y="765"/>
                  </a:lnTo>
                  <a:lnTo>
                    <a:pt x="1501" y="766"/>
                  </a:lnTo>
                  <a:lnTo>
                    <a:pt x="1498" y="769"/>
                  </a:lnTo>
                  <a:lnTo>
                    <a:pt x="1497" y="772"/>
                  </a:lnTo>
                  <a:lnTo>
                    <a:pt x="1495" y="773"/>
                  </a:lnTo>
                  <a:lnTo>
                    <a:pt x="1497" y="776"/>
                  </a:lnTo>
                  <a:lnTo>
                    <a:pt x="1497" y="777"/>
                  </a:lnTo>
                  <a:lnTo>
                    <a:pt x="1497" y="778"/>
                  </a:lnTo>
                  <a:lnTo>
                    <a:pt x="1490" y="777"/>
                  </a:lnTo>
                  <a:lnTo>
                    <a:pt x="1487" y="777"/>
                  </a:lnTo>
                  <a:lnTo>
                    <a:pt x="1487" y="776"/>
                  </a:lnTo>
                  <a:lnTo>
                    <a:pt x="1489" y="774"/>
                  </a:lnTo>
                  <a:lnTo>
                    <a:pt x="1494" y="772"/>
                  </a:lnTo>
                  <a:lnTo>
                    <a:pt x="1491" y="768"/>
                  </a:lnTo>
                  <a:lnTo>
                    <a:pt x="1489" y="764"/>
                  </a:lnTo>
                  <a:lnTo>
                    <a:pt x="1493" y="758"/>
                  </a:lnTo>
                  <a:lnTo>
                    <a:pt x="1494" y="757"/>
                  </a:lnTo>
                  <a:lnTo>
                    <a:pt x="1497" y="753"/>
                  </a:lnTo>
                  <a:lnTo>
                    <a:pt x="1486" y="756"/>
                  </a:lnTo>
                  <a:lnTo>
                    <a:pt x="1478" y="758"/>
                  </a:lnTo>
                  <a:lnTo>
                    <a:pt x="1480" y="750"/>
                  </a:lnTo>
                  <a:lnTo>
                    <a:pt x="1479" y="750"/>
                  </a:lnTo>
                  <a:lnTo>
                    <a:pt x="1478" y="752"/>
                  </a:lnTo>
                  <a:lnTo>
                    <a:pt x="1475" y="753"/>
                  </a:lnTo>
                  <a:lnTo>
                    <a:pt x="1476" y="753"/>
                  </a:lnTo>
                  <a:lnTo>
                    <a:pt x="1476" y="752"/>
                  </a:lnTo>
                  <a:lnTo>
                    <a:pt x="1474" y="749"/>
                  </a:lnTo>
                  <a:lnTo>
                    <a:pt x="1470" y="745"/>
                  </a:lnTo>
                  <a:lnTo>
                    <a:pt x="1475" y="745"/>
                  </a:lnTo>
                  <a:lnTo>
                    <a:pt x="1475" y="742"/>
                  </a:lnTo>
                  <a:lnTo>
                    <a:pt x="1476" y="741"/>
                  </a:lnTo>
                  <a:lnTo>
                    <a:pt x="1476" y="735"/>
                  </a:lnTo>
                  <a:lnTo>
                    <a:pt x="1476" y="734"/>
                  </a:lnTo>
                  <a:lnTo>
                    <a:pt x="1476" y="733"/>
                  </a:lnTo>
                  <a:lnTo>
                    <a:pt x="1475" y="731"/>
                  </a:lnTo>
                  <a:lnTo>
                    <a:pt x="1472" y="730"/>
                  </a:lnTo>
                  <a:lnTo>
                    <a:pt x="1471" y="730"/>
                  </a:lnTo>
                  <a:lnTo>
                    <a:pt x="1470" y="731"/>
                  </a:lnTo>
                  <a:lnTo>
                    <a:pt x="1470" y="733"/>
                  </a:lnTo>
                  <a:lnTo>
                    <a:pt x="1470" y="735"/>
                  </a:lnTo>
                  <a:lnTo>
                    <a:pt x="1466" y="734"/>
                  </a:lnTo>
                  <a:lnTo>
                    <a:pt x="1464" y="733"/>
                  </a:lnTo>
                  <a:lnTo>
                    <a:pt x="1462" y="731"/>
                  </a:lnTo>
                  <a:lnTo>
                    <a:pt x="1460" y="730"/>
                  </a:lnTo>
                  <a:lnTo>
                    <a:pt x="1456" y="730"/>
                  </a:lnTo>
                  <a:lnTo>
                    <a:pt x="1455" y="730"/>
                  </a:lnTo>
                  <a:lnTo>
                    <a:pt x="1455" y="731"/>
                  </a:lnTo>
                  <a:lnTo>
                    <a:pt x="1455" y="733"/>
                  </a:lnTo>
                  <a:lnTo>
                    <a:pt x="1456" y="737"/>
                  </a:lnTo>
                  <a:lnTo>
                    <a:pt x="1455" y="737"/>
                  </a:lnTo>
                  <a:lnTo>
                    <a:pt x="1452" y="738"/>
                  </a:lnTo>
                  <a:lnTo>
                    <a:pt x="1448" y="737"/>
                  </a:lnTo>
                  <a:lnTo>
                    <a:pt x="1444" y="735"/>
                  </a:lnTo>
                  <a:lnTo>
                    <a:pt x="1435" y="733"/>
                  </a:lnTo>
                  <a:lnTo>
                    <a:pt x="1440" y="729"/>
                  </a:lnTo>
                  <a:lnTo>
                    <a:pt x="1441" y="726"/>
                  </a:lnTo>
                  <a:lnTo>
                    <a:pt x="1443" y="725"/>
                  </a:lnTo>
                  <a:lnTo>
                    <a:pt x="1443" y="723"/>
                  </a:lnTo>
                  <a:lnTo>
                    <a:pt x="1441" y="722"/>
                  </a:lnTo>
                  <a:lnTo>
                    <a:pt x="1439" y="721"/>
                  </a:lnTo>
                  <a:lnTo>
                    <a:pt x="1435" y="719"/>
                  </a:lnTo>
                  <a:lnTo>
                    <a:pt x="1435" y="714"/>
                  </a:lnTo>
                  <a:lnTo>
                    <a:pt x="1429" y="721"/>
                  </a:lnTo>
                  <a:lnTo>
                    <a:pt x="1427" y="725"/>
                  </a:lnTo>
                  <a:lnTo>
                    <a:pt x="1424" y="727"/>
                  </a:lnTo>
                  <a:lnTo>
                    <a:pt x="1424" y="722"/>
                  </a:lnTo>
                  <a:lnTo>
                    <a:pt x="1424" y="717"/>
                  </a:lnTo>
                  <a:lnTo>
                    <a:pt x="1424" y="714"/>
                  </a:lnTo>
                  <a:lnTo>
                    <a:pt x="1424" y="713"/>
                  </a:lnTo>
                  <a:lnTo>
                    <a:pt x="1425" y="710"/>
                  </a:lnTo>
                  <a:lnTo>
                    <a:pt x="1427" y="707"/>
                  </a:lnTo>
                  <a:lnTo>
                    <a:pt x="1431" y="704"/>
                  </a:lnTo>
                  <a:lnTo>
                    <a:pt x="1433" y="703"/>
                  </a:lnTo>
                  <a:lnTo>
                    <a:pt x="1435" y="702"/>
                  </a:lnTo>
                  <a:lnTo>
                    <a:pt x="1435" y="699"/>
                  </a:lnTo>
                  <a:lnTo>
                    <a:pt x="1433" y="695"/>
                  </a:lnTo>
                  <a:lnTo>
                    <a:pt x="1432" y="691"/>
                  </a:lnTo>
                  <a:lnTo>
                    <a:pt x="1435" y="690"/>
                  </a:lnTo>
                  <a:lnTo>
                    <a:pt x="1437" y="690"/>
                  </a:lnTo>
                  <a:lnTo>
                    <a:pt x="1440" y="690"/>
                  </a:lnTo>
                  <a:lnTo>
                    <a:pt x="1441" y="688"/>
                  </a:lnTo>
                  <a:lnTo>
                    <a:pt x="1437" y="680"/>
                  </a:lnTo>
                  <a:lnTo>
                    <a:pt x="1441" y="680"/>
                  </a:lnTo>
                  <a:lnTo>
                    <a:pt x="1444" y="676"/>
                  </a:lnTo>
                  <a:lnTo>
                    <a:pt x="1439" y="676"/>
                  </a:lnTo>
                  <a:lnTo>
                    <a:pt x="1437" y="676"/>
                  </a:lnTo>
                  <a:lnTo>
                    <a:pt x="1437" y="675"/>
                  </a:lnTo>
                  <a:lnTo>
                    <a:pt x="1436" y="673"/>
                  </a:lnTo>
                  <a:lnTo>
                    <a:pt x="1436" y="672"/>
                  </a:lnTo>
                  <a:lnTo>
                    <a:pt x="1435" y="673"/>
                  </a:lnTo>
                  <a:close/>
                  <a:moveTo>
                    <a:pt x="1160" y="683"/>
                  </a:moveTo>
                  <a:lnTo>
                    <a:pt x="1163" y="683"/>
                  </a:lnTo>
                  <a:lnTo>
                    <a:pt x="1161" y="684"/>
                  </a:lnTo>
                  <a:lnTo>
                    <a:pt x="1161" y="686"/>
                  </a:lnTo>
                  <a:lnTo>
                    <a:pt x="1163" y="686"/>
                  </a:lnTo>
                  <a:lnTo>
                    <a:pt x="1160" y="690"/>
                  </a:lnTo>
                  <a:lnTo>
                    <a:pt x="1156" y="695"/>
                  </a:lnTo>
                  <a:lnTo>
                    <a:pt x="1155" y="698"/>
                  </a:lnTo>
                  <a:lnTo>
                    <a:pt x="1152" y="700"/>
                  </a:lnTo>
                  <a:lnTo>
                    <a:pt x="1149" y="703"/>
                  </a:lnTo>
                  <a:lnTo>
                    <a:pt x="1148" y="704"/>
                  </a:lnTo>
                  <a:lnTo>
                    <a:pt x="1143" y="706"/>
                  </a:lnTo>
                  <a:lnTo>
                    <a:pt x="1141" y="704"/>
                  </a:lnTo>
                  <a:lnTo>
                    <a:pt x="1143" y="700"/>
                  </a:lnTo>
                  <a:lnTo>
                    <a:pt x="1145" y="696"/>
                  </a:lnTo>
                  <a:lnTo>
                    <a:pt x="1149" y="692"/>
                  </a:lnTo>
                  <a:lnTo>
                    <a:pt x="1153" y="688"/>
                  </a:lnTo>
                  <a:lnTo>
                    <a:pt x="1157" y="686"/>
                  </a:lnTo>
                  <a:lnTo>
                    <a:pt x="1160" y="683"/>
                  </a:lnTo>
                  <a:close/>
                  <a:moveTo>
                    <a:pt x="250" y="699"/>
                  </a:moveTo>
                  <a:lnTo>
                    <a:pt x="261" y="699"/>
                  </a:lnTo>
                  <a:lnTo>
                    <a:pt x="258" y="707"/>
                  </a:lnTo>
                  <a:lnTo>
                    <a:pt x="253" y="707"/>
                  </a:lnTo>
                  <a:lnTo>
                    <a:pt x="243" y="707"/>
                  </a:lnTo>
                  <a:lnTo>
                    <a:pt x="243" y="706"/>
                  </a:lnTo>
                  <a:lnTo>
                    <a:pt x="242" y="704"/>
                  </a:lnTo>
                  <a:lnTo>
                    <a:pt x="241" y="702"/>
                  </a:lnTo>
                  <a:lnTo>
                    <a:pt x="246" y="700"/>
                  </a:lnTo>
                  <a:lnTo>
                    <a:pt x="250" y="699"/>
                  </a:lnTo>
                  <a:close/>
                  <a:moveTo>
                    <a:pt x="891" y="707"/>
                  </a:moveTo>
                  <a:lnTo>
                    <a:pt x="896" y="711"/>
                  </a:lnTo>
                  <a:lnTo>
                    <a:pt x="900" y="715"/>
                  </a:lnTo>
                  <a:lnTo>
                    <a:pt x="903" y="718"/>
                  </a:lnTo>
                  <a:lnTo>
                    <a:pt x="906" y="722"/>
                  </a:lnTo>
                  <a:lnTo>
                    <a:pt x="906" y="725"/>
                  </a:lnTo>
                  <a:lnTo>
                    <a:pt x="906" y="726"/>
                  </a:lnTo>
                  <a:lnTo>
                    <a:pt x="904" y="726"/>
                  </a:lnTo>
                  <a:lnTo>
                    <a:pt x="899" y="727"/>
                  </a:lnTo>
                  <a:lnTo>
                    <a:pt x="894" y="726"/>
                  </a:lnTo>
                  <a:lnTo>
                    <a:pt x="892" y="726"/>
                  </a:lnTo>
                  <a:lnTo>
                    <a:pt x="891" y="725"/>
                  </a:lnTo>
                  <a:lnTo>
                    <a:pt x="891" y="723"/>
                  </a:lnTo>
                  <a:lnTo>
                    <a:pt x="891" y="722"/>
                  </a:lnTo>
                  <a:lnTo>
                    <a:pt x="890" y="722"/>
                  </a:lnTo>
                  <a:lnTo>
                    <a:pt x="888" y="722"/>
                  </a:lnTo>
                  <a:lnTo>
                    <a:pt x="887" y="723"/>
                  </a:lnTo>
                  <a:lnTo>
                    <a:pt x="884" y="722"/>
                  </a:lnTo>
                  <a:lnTo>
                    <a:pt x="884" y="717"/>
                  </a:lnTo>
                  <a:lnTo>
                    <a:pt x="885" y="713"/>
                  </a:lnTo>
                  <a:lnTo>
                    <a:pt x="887" y="710"/>
                  </a:lnTo>
                  <a:lnTo>
                    <a:pt x="891" y="707"/>
                  </a:lnTo>
                  <a:close/>
                  <a:moveTo>
                    <a:pt x="295" y="719"/>
                  </a:moveTo>
                  <a:lnTo>
                    <a:pt x="296" y="723"/>
                  </a:lnTo>
                  <a:lnTo>
                    <a:pt x="297" y="727"/>
                  </a:lnTo>
                  <a:lnTo>
                    <a:pt x="300" y="730"/>
                  </a:lnTo>
                  <a:lnTo>
                    <a:pt x="303" y="731"/>
                  </a:lnTo>
                  <a:lnTo>
                    <a:pt x="301" y="729"/>
                  </a:lnTo>
                  <a:lnTo>
                    <a:pt x="297" y="723"/>
                  </a:lnTo>
                  <a:lnTo>
                    <a:pt x="295" y="719"/>
                  </a:lnTo>
                  <a:close/>
                  <a:moveTo>
                    <a:pt x="1295" y="719"/>
                  </a:moveTo>
                  <a:lnTo>
                    <a:pt x="1295" y="725"/>
                  </a:lnTo>
                  <a:lnTo>
                    <a:pt x="1311" y="735"/>
                  </a:lnTo>
                  <a:lnTo>
                    <a:pt x="1320" y="739"/>
                  </a:lnTo>
                  <a:lnTo>
                    <a:pt x="1326" y="742"/>
                  </a:lnTo>
                  <a:lnTo>
                    <a:pt x="1331" y="743"/>
                  </a:lnTo>
                  <a:lnTo>
                    <a:pt x="1334" y="743"/>
                  </a:lnTo>
                  <a:lnTo>
                    <a:pt x="1336" y="745"/>
                  </a:lnTo>
                  <a:lnTo>
                    <a:pt x="1339" y="745"/>
                  </a:lnTo>
                  <a:lnTo>
                    <a:pt x="1339" y="743"/>
                  </a:lnTo>
                  <a:lnTo>
                    <a:pt x="1338" y="742"/>
                  </a:lnTo>
                  <a:lnTo>
                    <a:pt x="1336" y="741"/>
                  </a:lnTo>
                  <a:lnTo>
                    <a:pt x="1326" y="733"/>
                  </a:lnTo>
                  <a:lnTo>
                    <a:pt x="1319" y="727"/>
                  </a:lnTo>
                  <a:lnTo>
                    <a:pt x="1314" y="726"/>
                  </a:lnTo>
                  <a:lnTo>
                    <a:pt x="1309" y="723"/>
                  </a:lnTo>
                  <a:lnTo>
                    <a:pt x="1295" y="719"/>
                  </a:lnTo>
                  <a:close/>
                  <a:moveTo>
                    <a:pt x="1343" y="774"/>
                  </a:moveTo>
                  <a:lnTo>
                    <a:pt x="1340" y="778"/>
                  </a:lnTo>
                  <a:lnTo>
                    <a:pt x="1339" y="781"/>
                  </a:lnTo>
                  <a:lnTo>
                    <a:pt x="1340" y="783"/>
                  </a:lnTo>
                  <a:lnTo>
                    <a:pt x="1340" y="781"/>
                  </a:lnTo>
                  <a:lnTo>
                    <a:pt x="1344" y="776"/>
                  </a:lnTo>
                  <a:lnTo>
                    <a:pt x="1346" y="773"/>
                  </a:lnTo>
                  <a:lnTo>
                    <a:pt x="1344" y="773"/>
                  </a:lnTo>
                  <a:lnTo>
                    <a:pt x="1343" y="774"/>
                  </a:lnTo>
                  <a:close/>
                  <a:moveTo>
                    <a:pt x="1444" y="789"/>
                  </a:moveTo>
                  <a:lnTo>
                    <a:pt x="1445" y="795"/>
                  </a:lnTo>
                  <a:lnTo>
                    <a:pt x="1447" y="800"/>
                  </a:lnTo>
                  <a:lnTo>
                    <a:pt x="1448" y="800"/>
                  </a:lnTo>
                  <a:lnTo>
                    <a:pt x="1449" y="799"/>
                  </a:lnTo>
                  <a:lnTo>
                    <a:pt x="1449" y="797"/>
                  </a:lnTo>
                  <a:lnTo>
                    <a:pt x="1449" y="796"/>
                  </a:lnTo>
                  <a:lnTo>
                    <a:pt x="1449" y="795"/>
                  </a:lnTo>
                  <a:lnTo>
                    <a:pt x="1448" y="792"/>
                  </a:lnTo>
                  <a:lnTo>
                    <a:pt x="1447" y="791"/>
                  </a:lnTo>
                  <a:lnTo>
                    <a:pt x="1444" y="789"/>
                  </a:lnTo>
                  <a:close/>
                  <a:moveTo>
                    <a:pt x="1374" y="792"/>
                  </a:moveTo>
                  <a:lnTo>
                    <a:pt x="1370" y="797"/>
                  </a:lnTo>
                  <a:lnTo>
                    <a:pt x="1366" y="797"/>
                  </a:lnTo>
                  <a:lnTo>
                    <a:pt x="1363" y="797"/>
                  </a:lnTo>
                  <a:lnTo>
                    <a:pt x="1362" y="796"/>
                  </a:lnTo>
                  <a:lnTo>
                    <a:pt x="1359" y="795"/>
                  </a:lnTo>
                  <a:lnTo>
                    <a:pt x="1355" y="803"/>
                  </a:lnTo>
                  <a:lnTo>
                    <a:pt x="1351" y="811"/>
                  </a:lnTo>
                  <a:lnTo>
                    <a:pt x="1349" y="819"/>
                  </a:lnTo>
                  <a:lnTo>
                    <a:pt x="1346" y="831"/>
                  </a:lnTo>
                  <a:lnTo>
                    <a:pt x="1357" y="834"/>
                  </a:lnTo>
                  <a:lnTo>
                    <a:pt x="1357" y="831"/>
                  </a:lnTo>
                  <a:lnTo>
                    <a:pt x="1355" y="828"/>
                  </a:lnTo>
                  <a:lnTo>
                    <a:pt x="1354" y="824"/>
                  </a:lnTo>
                  <a:lnTo>
                    <a:pt x="1354" y="823"/>
                  </a:lnTo>
                  <a:lnTo>
                    <a:pt x="1354" y="820"/>
                  </a:lnTo>
                  <a:lnTo>
                    <a:pt x="1355" y="819"/>
                  </a:lnTo>
                  <a:lnTo>
                    <a:pt x="1358" y="818"/>
                  </a:lnTo>
                  <a:lnTo>
                    <a:pt x="1362" y="815"/>
                  </a:lnTo>
                  <a:lnTo>
                    <a:pt x="1362" y="813"/>
                  </a:lnTo>
                  <a:lnTo>
                    <a:pt x="1361" y="809"/>
                  </a:lnTo>
                  <a:lnTo>
                    <a:pt x="1361" y="807"/>
                  </a:lnTo>
                  <a:lnTo>
                    <a:pt x="1361" y="804"/>
                  </a:lnTo>
                  <a:lnTo>
                    <a:pt x="1362" y="803"/>
                  </a:lnTo>
                  <a:lnTo>
                    <a:pt x="1371" y="796"/>
                  </a:lnTo>
                  <a:lnTo>
                    <a:pt x="1377" y="793"/>
                  </a:lnTo>
                  <a:lnTo>
                    <a:pt x="1377" y="792"/>
                  </a:lnTo>
                  <a:lnTo>
                    <a:pt x="1374" y="792"/>
                  </a:lnTo>
                  <a:close/>
                  <a:moveTo>
                    <a:pt x="1303" y="795"/>
                  </a:moveTo>
                  <a:lnTo>
                    <a:pt x="1303" y="800"/>
                  </a:lnTo>
                  <a:lnTo>
                    <a:pt x="1300" y="799"/>
                  </a:lnTo>
                  <a:lnTo>
                    <a:pt x="1300" y="800"/>
                  </a:lnTo>
                  <a:lnTo>
                    <a:pt x="1300" y="801"/>
                  </a:lnTo>
                  <a:lnTo>
                    <a:pt x="1300" y="803"/>
                  </a:lnTo>
                  <a:lnTo>
                    <a:pt x="1299" y="801"/>
                  </a:lnTo>
                  <a:lnTo>
                    <a:pt x="1297" y="801"/>
                  </a:lnTo>
                  <a:lnTo>
                    <a:pt x="1297" y="803"/>
                  </a:lnTo>
                  <a:lnTo>
                    <a:pt x="1299" y="805"/>
                  </a:lnTo>
                  <a:lnTo>
                    <a:pt x="1301" y="809"/>
                  </a:lnTo>
                  <a:lnTo>
                    <a:pt x="1305" y="812"/>
                  </a:lnTo>
                  <a:lnTo>
                    <a:pt x="1311" y="813"/>
                  </a:lnTo>
                  <a:lnTo>
                    <a:pt x="1316" y="813"/>
                  </a:lnTo>
                  <a:lnTo>
                    <a:pt x="1320" y="812"/>
                  </a:lnTo>
                  <a:lnTo>
                    <a:pt x="1326" y="812"/>
                  </a:lnTo>
                  <a:lnTo>
                    <a:pt x="1326" y="820"/>
                  </a:lnTo>
                  <a:lnTo>
                    <a:pt x="1330" y="820"/>
                  </a:lnTo>
                  <a:lnTo>
                    <a:pt x="1334" y="820"/>
                  </a:lnTo>
                  <a:lnTo>
                    <a:pt x="1331" y="815"/>
                  </a:lnTo>
                  <a:lnTo>
                    <a:pt x="1331" y="812"/>
                  </a:lnTo>
                  <a:lnTo>
                    <a:pt x="1331" y="809"/>
                  </a:lnTo>
                  <a:lnTo>
                    <a:pt x="1318" y="809"/>
                  </a:lnTo>
                  <a:lnTo>
                    <a:pt x="1309" y="808"/>
                  </a:lnTo>
                  <a:lnTo>
                    <a:pt x="1307" y="807"/>
                  </a:lnTo>
                  <a:lnTo>
                    <a:pt x="1305" y="804"/>
                  </a:lnTo>
                  <a:lnTo>
                    <a:pt x="1304" y="800"/>
                  </a:lnTo>
                  <a:lnTo>
                    <a:pt x="1303" y="795"/>
                  </a:lnTo>
                  <a:close/>
                  <a:moveTo>
                    <a:pt x="1034" y="805"/>
                  </a:moveTo>
                  <a:lnTo>
                    <a:pt x="1036" y="805"/>
                  </a:lnTo>
                  <a:lnTo>
                    <a:pt x="1038" y="807"/>
                  </a:lnTo>
                  <a:lnTo>
                    <a:pt x="1038" y="808"/>
                  </a:lnTo>
                  <a:lnTo>
                    <a:pt x="1036" y="811"/>
                  </a:lnTo>
                  <a:lnTo>
                    <a:pt x="1036" y="812"/>
                  </a:lnTo>
                  <a:lnTo>
                    <a:pt x="1027" y="811"/>
                  </a:lnTo>
                  <a:lnTo>
                    <a:pt x="1025" y="811"/>
                  </a:lnTo>
                  <a:lnTo>
                    <a:pt x="1025" y="809"/>
                  </a:lnTo>
                  <a:lnTo>
                    <a:pt x="1024" y="809"/>
                  </a:lnTo>
                  <a:lnTo>
                    <a:pt x="1025" y="808"/>
                  </a:lnTo>
                  <a:lnTo>
                    <a:pt x="1028" y="808"/>
                  </a:lnTo>
                  <a:lnTo>
                    <a:pt x="1031" y="807"/>
                  </a:lnTo>
                  <a:lnTo>
                    <a:pt x="1031" y="805"/>
                  </a:lnTo>
                  <a:lnTo>
                    <a:pt x="1034" y="805"/>
                  </a:lnTo>
                  <a:close/>
                  <a:moveTo>
                    <a:pt x="1374" y="812"/>
                  </a:moveTo>
                  <a:lnTo>
                    <a:pt x="1373" y="815"/>
                  </a:lnTo>
                  <a:lnTo>
                    <a:pt x="1370" y="816"/>
                  </a:lnTo>
                  <a:lnTo>
                    <a:pt x="1365" y="818"/>
                  </a:lnTo>
                  <a:lnTo>
                    <a:pt x="1365" y="824"/>
                  </a:lnTo>
                  <a:lnTo>
                    <a:pt x="1365" y="826"/>
                  </a:lnTo>
                  <a:lnTo>
                    <a:pt x="1363" y="827"/>
                  </a:lnTo>
                  <a:lnTo>
                    <a:pt x="1362" y="828"/>
                  </a:lnTo>
                  <a:lnTo>
                    <a:pt x="1355" y="831"/>
                  </a:lnTo>
                  <a:lnTo>
                    <a:pt x="1354" y="832"/>
                  </a:lnTo>
                  <a:lnTo>
                    <a:pt x="1354" y="834"/>
                  </a:lnTo>
                  <a:lnTo>
                    <a:pt x="1355" y="834"/>
                  </a:lnTo>
                  <a:lnTo>
                    <a:pt x="1358" y="834"/>
                  </a:lnTo>
                  <a:lnTo>
                    <a:pt x="1367" y="832"/>
                  </a:lnTo>
                  <a:lnTo>
                    <a:pt x="1373" y="831"/>
                  </a:lnTo>
                  <a:lnTo>
                    <a:pt x="1374" y="823"/>
                  </a:lnTo>
                  <a:lnTo>
                    <a:pt x="1379" y="823"/>
                  </a:lnTo>
                  <a:lnTo>
                    <a:pt x="1378" y="820"/>
                  </a:lnTo>
                  <a:lnTo>
                    <a:pt x="1377" y="819"/>
                  </a:lnTo>
                  <a:lnTo>
                    <a:pt x="1375" y="820"/>
                  </a:lnTo>
                  <a:lnTo>
                    <a:pt x="1374" y="820"/>
                  </a:lnTo>
                  <a:lnTo>
                    <a:pt x="1378" y="819"/>
                  </a:lnTo>
                  <a:lnTo>
                    <a:pt x="1378" y="818"/>
                  </a:lnTo>
                  <a:lnTo>
                    <a:pt x="1378" y="816"/>
                  </a:lnTo>
                  <a:lnTo>
                    <a:pt x="1378" y="815"/>
                  </a:lnTo>
                  <a:lnTo>
                    <a:pt x="1374" y="812"/>
                  </a:lnTo>
                  <a:close/>
                  <a:moveTo>
                    <a:pt x="982" y="823"/>
                  </a:moveTo>
                  <a:lnTo>
                    <a:pt x="985" y="824"/>
                  </a:lnTo>
                  <a:lnTo>
                    <a:pt x="988" y="827"/>
                  </a:lnTo>
                  <a:lnTo>
                    <a:pt x="992" y="830"/>
                  </a:lnTo>
                  <a:lnTo>
                    <a:pt x="995" y="831"/>
                  </a:lnTo>
                  <a:lnTo>
                    <a:pt x="1000" y="831"/>
                  </a:lnTo>
                  <a:lnTo>
                    <a:pt x="1003" y="831"/>
                  </a:lnTo>
                  <a:lnTo>
                    <a:pt x="1004" y="830"/>
                  </a:lnTo>
                  <a:lnTo>
                    <a:pt x="1003" y="828"/>
                  </a:lnTo>
                  <a:lnTo>
                    <a:pt x="1001" y="827"/>
                  </a:lnTo>
                  <a:lnTo>
                    <a:pt x="1000" y="826"/>
                  </a:lnTo>
                  <a:lnTo>
                    <a:pt x="995" y="823"/>
                  </a:lnTo>
                  <a:lnTo>
                    <a:pt x="992" y="823"/>
                  </a:lnTo>
                  <a:lnTo>
                    <a:pt x="988" y="823"/>
                  </a:lnTo>
                  <a:lnTo>
                    <a:pt x="985" y="823"/>
                  </a:lnTo>
                  <a:lnTo>
                    <a:pt x="982" y="823"/>
                  </a:lnTo>
                  <a:close/>
                  <a:moveTo>
                    <a:pt x="1132" y="831"/>
                  </a:moveTo>
                  <a:lnTo>
                    <a:pt x="1135" y="831"/>
                  </a:lnTo>
                  <a:lnTo>
                    <a:pt x="1136" y="832"/>
                  </a:lnTo>
                  <a:lnTo>
                    <a:pt x="1139" y="836"/>
                  </a:lnTo>
                  <a:lnTo>
                    <a:pt x="1139" y="838"/>
                  </a:lnTo>
                  <a:lnTo>
                    <a:pt x="1137" y="838"/>
                  </a:lnTo>
                  <a:lnTo>
                    <a:pt x="1136" y="839"/>
                  </a:lnTo>
                  <a:lnTo>
                    <a:pt x="1132" y="839"/>
                  </a:lnTo>
                  <a:lnTo>
                    <a:pt x="1130" y="838"/>
                  </a:lnTo>
                  <a:lnTo>
                    <a:pt x="1129" y="834"/>
                  </a:lnTo>
                  <a:lnTo>
                    <a:pt x="1129" y="831"/>
                  </a:lnTo>
                  <a:lnTo>
                    <a:pt x="1130" y="831"/>
                  </a:lnTo>
                  <a:lnTo>
                    <a:pt x="1132" y="831"/>
                  </a:lnTo>
                  <a:close/>
                  <a:moveTo>
                    <a:pt x="1272" y="831"/>
                  </a:moveTo>
                  <a:lnTo>
                    <a:pt x="1272" y="832"/>
                  </a:lnTo>
                  <a:lnTo>
                    <a:pt x="1272" y="834"/>
                  </a:lnTo>
                  <a:lnTo>
                    <a:pt x="1269" y="836"/>
                  </a:lnTo>
                  <a:lnTo>
                    <a:pt x="1269" y="834"/>
                  </a:lnTo>
                  <a:lnTo>
                    <a:pt x="1268" y="832"/>
                  </a:lnTo>
                  <a:lnTo>
                    <a:pt x="1269" y="831"/>
                  </a:lnTo>
                  <a:lnTo>
                    <a:pt x="1269" y="830"/>
                  </a:lnTo>
                  <a:lnTo>
                    <a:pt x="1272" y="831"/>
                  </a:lnTo>
                  <a:close/>
                  <a:moveTo>
                    <a:pt x="1008" y="839"/>
                  </a:moveTo>
                  <a:lnTo>
                    <a:pt x="1011" y="843"/>
                  </a:lnTo>
                  <a:lnTo>
                    <a:pt x="1011" y="842"/>
                  </a:lnTo>
                  <a:lnTo>
                    <a:pt x="1011" y="840"/>
                  </a:lnTo>
                  <a:lnTo>
                    <a:pt x="1011" y="839"/>
                  </a:lnTo>
                  <a:lnTo>
                    <a:pt x="1008" y="839"/>
                  </a:lnTo>
                  <a:close/>
                  <a:moveTo>
                    <a:pt x="1047" y="854"/>
                  </a:moveTo>
                  <a:lnTo>
                    <a:pt x="1047" y="862"/>
                  </a:lnTo>
                  <a:lnTo>
                    <a:pt x="1044" y="862"/>
                  </a:lnTo>
                  <a:lnTo>
                    <a:pt x="1042" y="862"/>
                  </a:lnTo>
                  <a:lnTo>
                    <a:pt x="1042" y="861"/>
                  </a:lnTo>
                  <a:lnTo>
                    <a:pt x="1042" y="859"/>
                  </a:lnTo>
                  <a:lnTo>
                    <a:pt x="1043" y="857"/>
                  </a:lnTo>
                  <a:lnTo>
                    <a:pt x="1047" y="854"/>
                  </a:lnTo>
                  <a:close/>
                  <a:moveTo>
                    <a:pt x="1470" y="772"/>
                  </a:moveTo>
                  <a:lnTo>
                    <a:pt x="1470" y="774"/>
                  </a:lnTo>
                  <a:lnTo>
                    <a:pt x="1468" y="778"/>
                  </a:lnTo>
                  <a:lnTo>
                    <a:pt x="1466" y="780"/>
                  </a:lnTo>
                  <a:lnTo>
                    <a:pt x="1466" y="778"/>
                  </a:lnTo>
                  <a:lnTo>
                    <a:pt x="1467" y="777"/>
                  </a:lnTo>
                  <a:lnTo>
                    <a:pt x="1468" y="773"/>
                  </a:lnTo>
                  <a:lnTo>
                    <a:pt x="1470" y="772"/>
                  </a:lnTo>
                  <a:close/>
                  <a:moveTo>
                    <a:pt x="1050" y="89"/>
                  </a:moveTo>
                  <a:lnTo>
                    <a:pt x="1050" y="91"/>
                  </a:lnTo>
                  <a:lnTo>
                    <a:pt x="1051" y="95"/>
                  </a:lnTo>
                  <a:lnTo>
                    <a:pt x="1051" y="96"/>
                  </a:lnTo>
                  <a:lnTo>
                    <a:pt x="1051" y="99"/>
                  </a:lnTo>
                  <a:lnTo>
                    <a:pt x="1050" y="99"/>
                  </a:lnTo>
                  <a:lnTo>
                    <a:pt x="1047" y="99"/>
                  </a:lnTo>
                  <a:lnTo>
                    <a:pt x="1046" y="92"/>
                  </a:lnTo>
                  <a:lnTo>
                    <a:pt x="1046" y="91"/>
                  </a:lnTo>
                  <a:lnTo>
                    <a:pt x="1047" y="89"/>
                  </a:lnTo>
                  <a:lnTo>
                    <a:pt x="1047" y="88"/>
                  </a:lnTo>
                  <a:lnTo>
                    <a:pt x="1050" y="89"/>
                  </a:lnTo>
                  <a:close/>
                  <a:moveTo>
                    <a:pt x="1157" y="107"/>
                  </a:moveTo>
                  <a:lnTo>
                    <a:pt x="1160" y="112"/>
                  </a:lnTo>
                  <a:lnTo>
                    <a:pt x="1160" y="108"/>
                  </a:lnTo>
                  <a:lnTo>
                    <a:pt x="1160" y="107"/>
                  </a:lnTo>
                  <a:lnTo>
                    <a:pt x="1157" y="107"/>
                  </a:lnTo>
                  <a:close/>
                  <a:moveTo>
                    <a:pt x="875" y="768"/>
                  </a:moveTo>
                  <a:lnTo>
                    <a:pt x="876" y="761"/>
                  </a:lnTo>
                  <a:lnTo>
                    <a:pt x="877" y="758"/>
                  </a:lnTo>
                  <a:lnTo>
                    <a:pt x="879" y="756"/>
                  </a:lnTo>
                  <a:lnTo>
                    <a:pt x="880" y="754"/>
                  </a:lnTo>
                  <a:lnTo>
                    <a:pt x="881" y="754"/>
                  </a:lnTo>
                  <a:lnTo>
                    <a:pt x="885" y="754"/>
                  </a:lnTo>
                  <a:lnTo>
                    <a:pt x="890" y="753"/>
                  </a:lnTo>
                  <a:lnTo>
                    <a:pt x="891" y="752"/>
                  </a:lnTo>
                  <a:lnTo>
                    <a:pt x="891" y="750"/>
                  </a:lnTo>
                  <a:lnTo>
                    <a:pt x="891" y="745"/>
                  </a:lnTo>
                  <a:lnTo>
                    <a:pt x="894" y="749"/>
                  </a:lnTo>
                  <a:lnTo>
                    <a:pt x="895" y="752"/>
                  </a:lnTo>
                  <a:lnTo>
                    <a:pt x="896" y="753"/>
                  </a:lnTo>
                  <a:lnTo>
                    <a:pt x="896" y="750"/>
                  </a:lnTo>
                  <a:lnTo>
                    <a:pt x="896" y="746"/>
                  </a:lnTo>
                  <a:lnTo>
                    <a:pt x="896" y="745"/>
                  </a:lnTo>
                  <a:lnTo>
                    <a:pt x="898" y="743"/>
                  </a:lnTo>
                  <a:lnTo>
                    <a:pt x="899" y="743"/>
                  </a:lnTo>
                  <a:lnTo>
                    <a:pt x="904" y="742"/>
                  </a:lnTo>
                  <a:lnTo>
                    <a:pt x="910" y="743"/>
                  </a:lnTo>
                  <a:lnTo>
                    <a:pt x="915" y="745"/>
                  </a:lnTo>
                  <a:lnTo>
                    <a:pt x="923" y="745"/>
                  </a:lnTo>
                  <a:lnTo>
                    <a:pt x="925" y="752"/>
                  </a:lnTo>
                  <a:lnTo>
                    <a:pt x="927" y="758"/>
                  </a:lnTo>
                  <a:lnTo>
                    <a:pt x="931" y="765"/>
                  </a:lnTo>
                  <a:lnTo>
                    <a:pt x="933" y="768"/>
                  </a:lnTo>
                  <a:lnTo>
                    <a:pt x="935" y="769"/>
                  </a:lnTo>
                  <a:lnTo>
                    <a:pt x="938" y="769"/>
                  </a:lnTo>
                  <a:lnTo>
                    <a:pt x="942" y="769"/>
                  </a:lnTo>
                  <a:lnTo>
                    <a:pt x="945" y="768"/>
                  </a:lnTo>
                  <a:lnTo>
                    <a:pt x="949" y="769"/>
                  </a:lnTo>
                  <a:lnTo>
                    <a:pt x="947" y="774"/>
                  </a:lnTo>
                  <a:lnTo>
                    <a:pt x="949" y="778"/>
                  </a:lnTo>
                  <a:lnTo>
                    <a:pt x="953" y="781"/>
                  </a:lnTo>
                  <a:lnTo>
                    <a:pt x="955" y="781"/>
                  </a:lnTo>
                  <a:lnTo>
                    <a:pt x="957" y="784"/>
                  </a:lnTo>
                  <a:lnTo>
                    <a:pt x="957" y="788"/>
                  </a:lnTo>
                  <a:lnTo>
                    <a:pt x="955" y="793"/>
                  </a:lnTo>
                  <a:lnTo>
                    <a:pt x="955" y="799"/>
                  </a:lnTo>
                  <a:lnTo>
                    <a:pt x="957" y="801"/>
                  </a:lnTo>
                  <a:lnTo>
                    <a:pt x="958" y="805"/>
                  </a:lnTo>
                  <a:lnTo>
                    <a:pt x="961" y="805"/>
                  </a:lnTo>
                  <a:lnTo>
                    <a:pt x="962" y="805"/>
                  </a:lnTo>
                  <a:lnTo>
                    <a:pt x="965" y="804"/>
                  </a:lnTo>
                  <a:lnTo>
                    <a:pt x="966" y="805"/>
                  </a:lnTo>
                  <a:lnTo>
                    <a:pt x="966" y="809"/>
                  </a:lnTo>
                  <a:lnTo>
                    <a:pt x="978" y="812"/>
                  </a:lnTo>
                  <a:lnTo>
                    <a:pt x="990" y="815"/>
                  </a:lnTo>
                  <a:lnTo>
                    <a:pt x="1013" y="820"/>
                  </a:lnTo>
                  <a:lnTo>
                    <a:pt x="1012" y="820"/>
                  </a:lnTo>
                  <a:lnTo>
                    <a:pt x="1012" y="819"/>
                  </a:lnTo>
                  <a:lnTo>
                    <a:pt x="1015" y="819"/>
                  </a:lnTo>
                  <a:lnTo>
                    <a:pt x="1020" y="818"/>
                  </a:lnTo>
                  <a:lnTo>
                    <a:pt x="1023" y="822"/>
                  </a:lnTo>
                  <a:lnTo>
                    <a:pt x="1024" y="824"/>
                  </a:lnTo>
                  <a:lnTo>
                    <a:pt x="1025" y="826"/>
                  </a:lnTo>
                  <a:lnTo>
                    <a:pt x="1034" y="828"/>
                  </a:lnTo>
                  <a:lnTo>
                    <a:pt x="1034" y="830"/>
                  </a:lnTo>
                  <a:lnTo>
                    <a:pt x="1034" y="831"/>
                  </a:lnTo>
                  <a:lnTo>
                    <a:pt x="1034" y="835"/>
                  </a:lnTo>
                  <a:lnTo>
                    <a:pt x="1034" y="838"/>
                  </a:lnTo>
                  <a:lnTo>
                    <a:pt x="1034" y="840"/>
                  </a:lnTo>
                  <a:lnTo>
                    <a:pt x="1036" y="843"/>
                  </a:lnTo>
                  <a:lnTo>
                    <a:pt x="1039" y="846"/>
                  </a:lnTo>
                  <a:lnTo>
                    <a:pt x="1042" y="848"/>
                  </a:lnTo>
                  <a:lnTo>
                    <a:pt x="1034" y="848"/>
                  </a:lnTo>
                  <a:lnTo>
                    <a:pt x="1034" y="854"/>
                  </a:lnTo>
                  <a:lnTo>
                    <a:pt x="1034" y="859"/>
                  </a:lnTo>
                  <a:lnTo>
                    <a:pt x="1028" y="857"/>
                  </a:lnTo>
                  <a:lnTo>
                    <a:pt x="1025" y="855"/>
                  </a:lnTo>
                  <a:lnTo>
                    <a:pt x="1025" y="854"/>
                  </a:lnTo>
                  <a:lnTo>
                    <a:pt x="1019" y="851"/>
                  </a:lnTo>
                  <a:lnTo>
                    <a:pt x="1016" y="850"/>
                  </a:lnTo>
                  <a:lnTo>
                    <a:pt x="1013" y="848"/>
                  </a:lnTo>
                  <a:lnTo>
                    <a:pt x="1007" y="857"/>
                  </a:lnTo>
                  <a:lnTo>
                    <a:pt x="1005" y="859"/>
                  </a:lnTo>
                  <a:lnTo>
                    <a:pt x="1004" y="863"/>
                  </a:lnTo>
                  <a:lnTo>
                    <a:pt x="1003" y="871"/>
                  </a:lnTo>
                  <a:lnTo>
                    <a:pt x="1003" y="885"/>
                  </a:lnTo>
                  <a:lnTo>
                    <a:pt x="997" y="888"/>
                  </a:lnTo>
                  <a:lnTo>
                    <a:pt x="995" y="889"/>
                  </a:lnTo>
                  <a:lnTo>
                    <a:pt x="992" y="890"/>
                  </a:lnTo>
                  <a:lnTo>
                    <a:pt x="990" y="893"/>
                  </a:lnTo>
                  <a:lnTo>
                    <a:pt x="990" y="898"/>
                  </a:lnTo>
                  <a:lnTo>
                    <a:pt x="989" y="901"/>
                  </a:lnTo>
                  <a:lnTo>
                    <a:pt x="988" y="902"/>
                  </a:lnTo>
                  <a:lnTo>
                    <a:pt x="985" y="905"/>
                  </a:lnTo>
                  <a:lnTo>
                    <a:pt x="985" y="906"/>
                  </a:lnTo>
                  <a:lnTo>
                    <a:pt x="986" y="908"/>
                  </a:lnTo>
                  <a:lnTo>
                    <a:pt x="985" y="912"/>
                  </a:lnTo>
                  <a:lnTo>
                    <a:pt x="986" y="913"/>
                  </a:lnTo>
                  <a:lnTo>
                    <a:pt x="992" y="913"/>
                  </a:lnTo>
                  <a:lnTo>
                    <a:pt x="996" y="910"/>
                  </a:lnTo>
                  <a:lnTo>
                    <a:pt x="997" y="909"/>
                  </a:lnTo>
                  <a:lnTo>
                    <a:pt x="999" y="909"/>
                  </a:lnTo>
                  <a:lnTo>
                    <a:pt x="997" y="908"/>
                  </a:lnTo>
                  <a:lnTo>
                    <a:pt x="1007" y="901"/>
                  </a:lnTo>
                  <a:lnTo>
                    <a:pt x="1016" y="896"/>
                  </a:lnTo>
                  <a:lnTo>
                    <a:pt x="1020" y="896"/>
                  </a:lnTo>
                  <a:lnTo>
                    <a:pt x="1025" y="896"/>
                  </a:lnTo>
                  <a:lnTo>
                    <a:pt x="1028" y="890"/>
                  </a:lnTo>
                  <a:lnTo>
                    <a:pt x="1032" y="890"/>
                  </a:lnTo>
                  <a:lnTo>
                    <a:pt x="1036" y="890"/>
                  </a:lnTo>
                  <a:lnTo>
                    <a:pt x="1040" y="890"/>
                  </a:lnTo>
                  <a:lnTo>
                    <a:pt x="1044" y="890"/>
                  </a:lnTo>
                  <a:lnTo>
                    <a:pt x="1044" y="885"/>
                  </a:lnTo>
                  <a:lnTo>
                    <a:pt x="1036" y="883"/>
                  </a:lnTo>
                  <a:lnTo>
                    <a:pt x="1035" y="883"/>
                  </a:lnTo>
                  <a:lnTo>
                    <a:pt x="1042" y="879"/>
                  </a:lnTo>
                  <a:lnTo>
                    <a:pt x="1046" y="875"/>
                  </a:lnTo>
                  <a:lnTo>
                    <a:pt x="1047" y="873"/>
                  </a:lnTo>
                  <a:lnTo>
                    <a:pt x="1050" y="873"/>
                  </a:lnTo>
                  <a:lnTo>
                    <a:pt x="1058" y="871"/>
                  </a:lnTo>
                  <a:lnTo>
                    <a:pt x="1066" y="873"/>
                  </a:lnTo>
                  <a:lnTo>
                    <a:pt x="1081" y="874"/>
                  </a:lnTo>
                  <a:lnTo>
                    <a:pt x="1082" y="871"/>
                  </a:lnTo>
                  <a:lnTo>
                    <a:pt x="1085" y="870"/>
                  </a:lnTo>
                  <a:lnTo>
                    <a:pt x="1079" y="867"/>
                  </a:lnTo>
                  <a:lnTo>
                    <a:pt x="1073" y="867"/>
                  </a:lnTo>
                  <a:lnTo>
                    <a:pt x="1070" y="862"/>
                  </a:lnTo>
                  <a:lnTo>
                    <a:pt x="1082" y="865"/>
                  </a:lnTo>
                  <a:lnTo>
                    <a:pt x="1087" y="865"/>
                  </a:lnTo>
                  <a:lnTo>
                    <a:pt x="1093" y="865"/>
                  </a:lnTo>
                  <a:lnTo>
                    <a:pt x="1095" y="862"/>
                  </a:lnTo>
                  <a:lnTo>
                    <a:pt x="1100" y="857"/>
                  </a:lnTo>
                  <a:lnTo>
                    <a:pt x="1102" y="854"/>
                  </a:lnTo>
                  <a:lnTo>
                    <a:pt x="1106" y="850"/>
                  </a:lnTo>
                  <a:lnTo>
                    <a:pt x="1114" y="844"/>
                  </a:lnTo>
                  <a:lnTo>
                    <a:pt x="1122" y="840"/>
                  </a:lnTo>
                  <a:lnTo>
                    <a:pt x="1128" y="839"/>
                  </a:lnTo>
                  <a:lnTo>
                    <a:pt x="1129" y="839"/>
                  </a:lnTo>
                  <a:lnTo>
                    <a:pt x="1130" y="839"/>
                  </a:lnTo>
                  <a:lnTo>
                    <a:pt x="1133" y="840"/>
                  </a:lnTo>
                  <a:lnTo>
                    <a:pt x="1136" y="840"/>
                  </a:lnTo>
                  <a:lnTo>
                    <a:pt x="1143" y="840"/>
                  </a:lnTo>
                  <a:lnTo>
                    <a:pt x="1159" y="838"/>
                  </a:lnTo>
                  <a:lnTo>
                    <a:pt x="1182" y="834"/>
                  </a:lnTo>
                  <a:lnTo>
                    <a:pt x="1183" y="832"/>
                  </a:lnTo>
                  <a:lnTo>
                    <a:pt x="1184" y="830"/>
                  </a:lnTo>
                  <a:lnTo>
                    <a:pt x="1187" y="828"/>
                  </a:lnTo>
                  <a:lnTo>
                    <a:pt x="1191" y="826"/>
                  </a:lnTo>
                  <a:lnTo>
                    <a:pt x="1195" y="822"/>
                  </a:lnTo>
                  <a:lnTo>
                    <a:pt x="1200" y="816"/>
                  </a:lnTo>
                  <a:lnTo>
                    <a:pt x="1202" y="815"/>
                  </a:lnTo>
                  <a:lnTo>
                    <a:pt x="1202" y="812"/>
                  </a:lnTo>
                  <a:lnTo>
                    <a:pt x="1202" y="809"/>
                  </a:lnTo>
                  <a:lnTo>
                    <a:pt x="1203" y="805"/>
                  </a:lnTo>
                  <a:lnTo>
                    <a:pt x="1206" y="800"/>
                  </a:lnTo>
                  <a:lnTo>
                    <a:pt x="1211" y="789"/>
                  </a:lnTo>
                  <a:lnTo>
                    <a:pt x="1214" y="788"/>
                  </a:lnTo>
                  <a:lnTo>
                    <a:pt x="1215" y="789"/>
                  </a:lnTo>
                  <a:lnTo>
                    <a:pt x="1217" y="791"/>
                  </a:lnTo>
                  <a:lnTo>
                    <a:pt x="1217" y="792"/>
                  </a:lnTo>
                  <a:lnTo>
                    <a:pt x="1218" y="795"/>
                  </a:lnTo>
                  <a:lnTo>
                    <a:pt x="1219" y="793"/>
                  </a:lnTo>
                  <a:lnTo>
                    <a:pt x="1222" y="789"/>
                  </a:lnTo>
                  <a:lnTo>
                    <a:pt x="1225" y="788"/>
                  </a:lnTo>
                  <a:lnTo>
                    <a:pt x="1226" y="788"/>
                  </a:lnTo>
                  <a:lnTo>
                    <a:pt x="1231" y="791"/>
                  </a:lnTo>
                  <a:lnTo>
                    <a:pt x="1235" y="792"/>
                  </a:lnTo>
                  <a:lnTo>
                    <a:pt x="1237" y="795"/>
                  </a:lnTo>
                  <a:lnTo>
                    <a:pt x="1238" y="796"/>
                  </a:lnTo>
                  <a:lnTo>
                    <a:pt x="1238" y="799"/>
                  </a:lnTo>
                  <a:lnTo>
                    <a:pt x="1238" y="801"/>
                  </a:lnTo>
                  <a:lnTo>
                    <a:pt x="1237" y="809"/>
                  </a:lnTo>
                  <a:lnTo>
                    <a:pt x="1237" y="818"/>
                  </a:lnTo>
                  <a:lnTo>
                    <a:pt x="1238" y="826"/>
                  </a:lnTo>
                  <a:lnTo>
                    <a:pt x="1241" y="826"/>
                  </a:lnTo>
                  <a:lnTo>
                    <a:pt x="1244" y="826"/>
                  </a:lnTo>
                  <a:lnTo>
                    <a:pt x="1244" y="827"/>
                  </a:lnTo>
                  <a:lnTo>
                    <a:pt x="1245" y="828"/>
                  </a:lnTo>
                  <a:lnTo>
                    <a:pt x="1244" y="835"/>
                  </a:lnTo>
                  <a:lnTo>
                    <a:pt x="1244" y="836"/>
                  </a:lnTo>
                  <a:lnTo>
                    <a:pt x="1245" y="838"/>
                  </a:lnTo>
                  <a:lnTo>
                    <a:pt x="1246" y="838"/>
                  </a:lnTo>
                  <a:lnTo>
                    <a:pt x="1248" y="839"/>
                  </a:lnTo>
                  <a:lnTo>
                    <a:pt x="1246" y="839"/>
                  </a:lnTo>
                  <a:lnTo>
                    <a:pt x="1245" y="840"/>
                  </a:lnTo>
                  <a:lnTo>
                    <a:pt x="1250" y="843"/>
                  </a:lnTo>
                  <a:lnTo>
                    <a:pt x="1253" y="846"/>
                  </a:lnTo>
                  <a:lnTo>
                    <a:pt x="1258" y="847"/>
                  </a:lnTo>
                  <a:lnTo>
                    <a:pt x="1262" y="846"/>
                  </a:lnTo>
                  <a:lnTo>
                    <a:pt x="1266" y="844"/>
                  </a:lnTo>
                  <a:lnTo>
                    <a:pt x="1269" y="843"/>
                  </a:lnTo>
                  <a:lnTo>
                    <a:pt x="1266" y="840"/>
                  </a:lnTo>
                  <a:lnTo>
                    <a:pt x="1265" y="838"/>
                  </a:lnTo>
                  <a:lnTo>
                    <a:pt x="1265" y="836"/>
                  </a:lnTo>
                  <a:lnTo>
                    <a:pt x="1266" y="836"/>
                  </a:lnTo>
                  <a:lnTo>
                    <a:pt x="1268" y="836"/>
                  </a:lnTo>
                  <a:lnTo>
                    <a:pt x="1269" y="838"/>
                  </a:lnTo>
                  <a:lnTo>
                    <a:pt x="1272" y="840"/>
                  </a:lnTo>
                  <a:lnTo>
                    <a:pt x="1277" y="836"/>
                  </a:lnTo>
                  <a:lnTo>
                    <a:pt x="1281" y="832"/>
                  </a:lnTo>
                  <a:lnTo>
                    <a:pt x="1285" y="827"/>
                  </a:lnTo>
                  <a:lnTo>
                    <a:pt x="1289" y="820"/>
                  </a:lnTo>
                  <a:lnTo>
                    <a:pt x="1289" y="823"/>
                  </a:lnTo>
                  <a:lnTo>
                    <a:pt x="1291" y="822"/>
                  </a:lnTo>
                  <a:lnTo>
                    <a:pt x="1292" y="823"/>
                  </a:lnTo>
                  <a:lnTo>
                    <a:pt x="1295" y="826"/>
                  </a:lnTo>
                  <a:lnTo>
                    <a:pt x="1289" y="826"/>
                  </a:lnTo>
                  <a:lnTo>
                    <a:pt x="1289" y="830"/>
                  </a:lnTo>
                  <a:lnTo>
                    <a:pt x="1288" y="832"/>
                  </a:lnTo>
                  <a:lnTo>
                    <a:pt x="1288" y="835"/>
                  </a:lnTo>
                  <a:lnTo>
                    <a:pt x="1287" y="839"/>
                  </a:lnTo>
                  <a:lnTo>
                    <a:pt x="1297" y="836"/>
                  </a:lnTo>
                  <a:lnTo>
                    <a:pt x="1308" y="834"/>
                  </a:lnTo>
                  <a:lnTo>
                    <a:pt x="1311" y="835"/>
                  </a:lnTo>
                  <a:lnTo>
                    <a:pt x="1311" y="838"/>
                  </a:lnTo>
                  <a:lnTo>
                    <a:pt x="1309" y="839"/>
                  </a:lnTo>
                  <a:lnTo>
                    <a:pt x="1307" y="839"/>
                  </a:lnTo>
                  <a:lnTo>
                    <a:pt x="1307" y="840"/>
                  </a:lnTo>
                  <a:lnTo>
                    <a:pt x="1305" y="843"/>
                  </a:lnTo>
                  <a:lnTo>
                    <a:pt x="1305" y="846"/>
                  </a:lnTo>
                  <a:lnTo>
                    <a:pt x="1296" y="844"/>
                  </a:lnTo>
                  <a:lnTo>
                    <a:pt x="1293" y="843"/>
                  </a:lnTo>
                  <a:lnTo>
                    <a:pt x="1291" y="843"/>
                  </a:lnTo>
                  <a:lnTo>
                    <a:pt x="1287" y="846"/>
                  </a:lnTo>
                  <a:lnTo>
                    <a:pt x="1279" y="848"/>
                  </a:lnTo>
                  <a:lnTo>
                    <a:pt x="1279" y="854"/>
                  </a:lnTo>
                  <a:lnTo>
                    <a:pt x="1272" y="854"/>
                  </a:lnTo>
                  <a:lnTo>
                    <a:pt x="1269" y="858"/>
                  </a:lnTo>
                  <a:lnTo>
                    <a:pt x="1266" y="862"/>
                  </a:lnTo>
                  <a:lnTo>
                    <a:pt x="1265" y="865"/>
                  </a:lnTo>
                  <a:lnTo>
                    <a:pt x="1264" y="867"/>
                  </a:lnTo>
                  <a:lnTo>
                    <a:pt x="1262" y="870"/>
                  </a:lnTo>
                  <a:lnTo>
                    <a:pt x="1264" y="871"/>
                  </a:lnTo>
                  <a:lnTo>
                    <a:pt x="1268" y="874"/>
                  </a:lnTo>
                  <a:lnTo>
                    <a:pt x="1275" y="877"/>
                  </a:lnTo>
                  <a:lnTo>
                    <a:pt x="1277" y="882"/>
                  </a:lnTo>
                  <a:lnTo>
                    <a:pt x="1280" y="882"/>
                  </a:lnTo>
                  <a:lnTo>
                    <a:pt x="1281" y="881"/>
                  </a:lnTo>
                  <a:lnTo>
                    <a:pt x="1283" y="879"/>
                  </a:lnTo>
                  <a:lnTo>
                    <a:pt x="1284" y="879"/>
                  </a:lnTo>
                  <a:lnTo>
                    <a:pt x="1285" y="881"/>
                  </a:lnTo>
                  <a:lnTo>
                    <a:pt x="1285" y="882"/>
                  </a:lnTo>
                  <a:lnTo>
                    <a:pt x="1285" y="883"/>
                  </a:lnTo>
                  <a:lnTo>
                    <a:pt x="1287" y="885"/>
                  </a:lnTo>
                  <a:lnTo>
                    <a:pt x="1297" y="877"/>
                  </a:lnTo>
                  <a:lnTo>
                    <a:pt x="1299" y="874"/>
                  </a:lnTo>
                  <a:lnTo>
                    <a:pt x="1299" y="870"/>
                  </a:lnTo>
                  <a:lnTo>
                    <a:pt x="1299" y="867"/>
                  </a:lnTo>
                  <a:lnTo>
                    <a:pt x="1300" y="865"/>
                  </a:lnTo>
                  <a:lnTo>
                    <a:pt x="1304" y="861"/>
                  </a:lnTo>
                  <a:lnTo>
                    <a:pt x="1304" y="862"/>
                  </a:lnTo>
                  <a:lnTo>
                    <a:pt x="1305" y="862"/>
                  </a:lnTo>
                  <a:lnTo>
                    <a:pt x="1307" y="865"/>
                  </a:lnTo>
                  <a:lnTo>
                    <a:pt x="1308" y="865"/>
                  </a:lnTo>
                  <a:lnTo>
                    <a:pt x="1309" y="865"/>
                  </a:lnTo>
                  <a:lnTo>
                    <a:pt x="1311" y="861"/>
                  </a:lnTo>
                  <a:lnTo>
                    <a:pt x="1312" y="858"/>
                  </a:lnTo>
                  <a:lnTo>
                    <a:pt x="1312" y="857"/>
                  </a:lnTo>
                  <a:lnTo>
                    <a:pt x="1316" y="857"/>
                  </a:lnTo>
                  <a:lnTo>
                    <a:pt x="1319" y="857"/>
                  </a:lnTo>
                  <a:lnTo>
                    <a:pt x="1323" y="857"/>
                  </a:lnTo>
                  <a:lnTo>
                    <a:pt x="1326" y="857"/>
                  </a:lnTo>
                  <a:lnTo>
                    <a:pt x="1326" y="854"/>
                  </a:lnTo>
                  <a:lnTo>
                    <a:pt x="1335" y="850"/>
                  </a:lnTo>
                  <a:lnTo>
                    <a:pt x="1339" y="847"/>
                  </a:lnTo>
                  <a:lnTo>
                    <a:pt x="1340" y="846"/>
                  </a:lnTo>
                  <a:lnTo>
                    <a:pt x="1340" y="843"/>
                  </a:lnTo>
                  <a:lnTo>
                    <a:pt x="1340" y="839"/>
                  </a:lnTo>
                  <a:lnTo>
                    <a:pt x="1346" y="839"/>
                  </a:lnTo>
                  <a:lnTo>
                    <a:pt x="1344" y="835"/>
                  </a:lnTo>
                  <a:lnTo>
                    <a:pt x="1343" y="831"/>
                  </a:lnTo>
                  <a:lnTo>
                    <a:pt x="1340" y="823"/>
                  </a:lnTo>
                  <a:lnTo>
                    <a:pt x="1336" y="827"/>
                  </a:lnTo>
                  <a:lnTo>
                    <a:pt x="1331" y="831"/>
                  </a:lnTo>
                  <a:lnTo>
                    <a:pt x="1328" y="832"/>
                  </a:lnTo>
                  <a:lnTo>
                    <a:pt x="1324" y="832"/>
                  </a:lnTo>
                  <a:lnTo>
                    <a:pt x="1322" y="832"/>
                  </a:lnTo>
                  <a:lnTo>
                    <a:pt x="1318" y="831"/>
                  </a:lnTo>
                  <a:lnTo>
                    <a:pt x="1312" y="826"/>
                  </a:lnTo>
                  <a:lnTo>
                    <a:pt x="1309" y="826"/>
                  </a:lnTo>
                  <a:lnTo>
                    <a:pt x="1308" y="827"/>
                  </a:lnTo>
                  <a:lnTo>
                    <a:pt x="1307" y="828"/>
                  </a:lnTo>
                  <a:lnTo>
                    <a:pt x="1305" y="828"/>
                  </a:lnTo>
                  <a:lnTo>
                    <a:pt x="1305" y="827"/>
                  </a:lnTo>
                  <a:lnTo>
                    <a:pt x="1304" y="826"/>
                  </a:lnTo>
                  <a:lnTo>
                    <a:pt x="1303" y="823"/>
                  </a:lnTo>
                  <a:lnTo>
                    <a:pt x="1308" y="823"/>
                  </a:lnTo>
                  <a:lnTo>
                    <a:pt x="1307" y="822"/>
                  </a:lnTo>
                  <a:lnTo>
                    <a:pt x="1308" y="820"/>
                  </a:lnTo>
                  <a:lnTo>
                    <a:pt x="1309" y="818"/>
                  </a:lnTo>
                  <a:lnTo>
                    <a:pt x="1300" y="815"/>
                  </a:lnTo>
                  <a:lnTo>
                    <a:pt x="1292" y="812"/>
                  </a:lnTo>
                  <a:lnTo>
                    <a:pt x="1293" y="805"/>
                  </a:lnTo>
                  <a:lnTo>
                    <a:pt x="1293" y="801"/>
                  </a:lnTo>
                  <a:lnTo>
                    <a:pt x="1293" y="800"/>
                  </a:lnTo>
                  <a:lnTo>
                    <a:pt x="1292" y="800"/>
                  </a:lnTo>
                  <a:lnTo>
                    <a:pt x="1295" y="800"/>
                  </a:lnTo>
                  <a:lnTo>
                    <a:pt x="1295" y="799"/>
                  </a:lnTo>
                  <a:lnTo>
                    <a:pt x="1295" y="797"/>
                  </a:lnTo>
                  <a:lnTo>
                    <a:pt x="1295" y="795"/>
                  </a:lnTo>
                  <a:lnTo>
                    <a:pt x="1291" y="796"/>
                  </a:lnTo>
                  <a:lnTo>
                    <a:pt x="1288" y="796"/>
                  </a:lnTo>
                  <a:lnTo>
                    <a:pt x="1288" y="797"/>
                  </a:lnTo>
                  <a:lnTo>
                    <a:pt x="1289" y="797"/>
                  </a:lnTo>
                  <a:lnTo>
                    <a:pt x="1287" y="797"/>
                  </a:lnTo>
                  <a:lnTo>
                    <a:pt x="1289" y="789"/>
                  </a:lnTo>
                  <a:lnTo>
                    <a:pt x="1291" y="788"/>
                  </a:lnTo>
                  <a:lnTo>
                    <a:pt x="1291" y="787"/>
                  </a:lnTo>
                  <a:lnTo>
                    <a:pt x="1289" y="787"/>
                  </a:lnTo>
                  <a:lnTo>
                    <a:pt x="1292" y="781"/>
                  </a:lnTo>
                  <a:lnTo>
                    <a:pt x="1293" y="778"/>
                  </a:lnTo>
                  <a:lnTo>
                    <a:pt x="1293" y="776"/>
                  </a:lnTo>
                  <a:lnTo>
                    <a:pt x="1293" y="774"/>
                  </a:lnTo>
                  <a:lnTo>
                    <a:pt x="1292" y="774"/>
                  </a:lnTo>
                  <a:lnTo>
                    <a:pt x="1277" y="776"/>
                  </a:lnTo>
                  <a:lnTo>
                    <a:pt x="1270" y="777"/>
                  </a:lnTo>
                  <a:lnTo>
                    <a:pt x="1269" y="777"/>
                  </a:lnTo>
                  <a:lnTo>
                    <a:pt x="1272" y="776"/>
                  </a:lnTo>
                  <a:lnTo>
                    <a:pt x="1268" y="772"/>
                  </a:lnTo>
                  <a:lnTo>
                    <a:pt x="1266" y="766"/>
                  </a:lnTo>
                  <a:lnTo>
                    <a:pt x="1269" y="766"/>
                  </a:lnTo>
                  <a:lnTo>
                    <a:pt x="1270" y="765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5" y="764"/>
                  </a:lnTo>
                  <a:lnTo>
                    <a:pt x="1279" y="772"/>
                  </a:lnTo>
                  <a:lnTo>
                    <a:pt x="1283" y="769"/>
                  </a:lnTo>
                  <a:lnTo>
                    <a:pt x="1287" y="769"/>
                  </a:lnTo>
                  <a:lnTo>
                    <a:pt x="1288" y="762"/>
                  </a:lnTo>
                  <a:lnTo>
                    <a:pt x="1288" y="760"/>
                  </a:lnTo>
                  <a:lnTo>
                    <a:pt x="1289" y="758"/>
                  </a:lnTo>
                  <a:lnTo>
                    <a:pt x="1293" y="758"/>
                  </a:lnTo>
                  <a:lnTo>
                    <a:pt x="1297" y="758"/>
                  </a:lnTo>
                  <a:lnTo>
                    <a:pt x="1297" y="756"/>
                  </a:lnTo>
                  <a:lnTo>
                    <a:pt x="1297" y="752"/>
                  </a:lnTo>
                  <a:lnTo>
                    <a:pt x="1296" y="749"/>
                  </a:lnTo>
                  <a:lnTo>
                    <a:pt x="1296" y="748"/>
                  </a:lnTo>
                  <a:lnTo>
                    <a:pt x="1297" y="745"/>
                  </a:lnTo>
                  <a:lnTo>
                    <a:pt x="1297" y="746"/>
                  </a:lnTo>
                  <a:lnTo>
                    <a:pt x="1299" y="746"/>
                  </a:lnTo>
                  <a:lnTo>
                    <a:pt x="1300" y="745"/>
                  </a:lnTo>
                  <a:lnTo>
                    <a:pt x="1303" y="743"/>
                  </a:lnTo>
                  <a:lnTo>
                    <a:pt x="1297" y="739"/>
                  </a:lnTo>
                  <a:lnTo>
                    <a:pt x="1296" y="738"/>
                  </a:lnTo>
                  <a:lnTo>
                    <a:pt x="1295" y="737"/>
                  </a:lnTo>
                  <a:lnTo>
                    <a:pt x="1295" y="735"/>
                  </a:lnTo>
                  <a:lnTo>
                    <a:pt x="1295" y="733"/>
                  </a:lnTo>
                  <a:lnTo>
                    <a:pt x="1289" y="731"/>
                  </a:lnTo>
                  <a:lnTo>
                    <a:pt x="1285" y="730"/>
                  </a:lnTo>
                  <a:lnTo>
                    <a:pt x="1281" y="730"/>
                  </a:lnTo>
                  <a:lnTo>
                    <a:pt x="1276" y="731"/>
                  </a:lnTo>
                  <a:lnTo>
                    <a:pt x="1269" y="733"/>
                  </a:lnTo>
                  <a:lnTo>
                    <a:pt x="1261" y="735"/>
                  </a:lnTo>
                  <a:lnTo>
                    <a:pt x="1250" y="741"/>
                  </a:lnTo>
                  <a:lnTo>
                    <a:pt x="1242" y="745"/>
                  </a:lnTo>
                  <a:lnTo>
                    <a:pt x="1234" y="750"/>
                  </a:lnTo>
                  <a:lnTo>
                    <a:pt x="1226" y="756"/>
                  </a:lnTo>
                  <a:lnTo>
                    <a:pt x="1219" y="762"/>
                  </a:lnTo>
                  <a:lnTo>
                    <a:pt x="1213" y="770"/>
                  </a:lnTo>
                  <a:lnTo>
                    <a:pt x="1206" y="777"/>
                  </a:lnTo>
                  <a:lnTo>
                    <a:pt x="1194" y="792"/>
                  </a:lnTo>
                  <a:lnTo>
                    <a:pt x="1202" y="778"/>
                  </a:lnTo>
                  <a:lnTo>
                    <a:pt x="1207" y="766"/>
                  </a:lnTo>
                  <a:lnTo>
                    <a:pt x="1203" y="766"/>
                  </a:lnTo>
                  <a:lnTo>
                    <a:pt x="1202" y="766"/>
                  </a:lnTo>
                  <a:lnTo>
                    <a:pt x="1200" y="765"/>
                  </a:lnTo>
                  <a:lnTo>
                    <a:pt x="1202" y="764"/>
                  </a:lnTo>
                  <a:lnTo>
                    <a:pt x="1203" y="762"/>
                  </a:lnTo>
                  <a:lnTo>
                    <a:pt x="1205" y="762"/>
                  </a:lnTo>
                  <a:lnTo>
                    <a:pt x="1207" y="762"/>
                  </a:lnTo>
                  <a:lnTo>
                    <a:pt x="1210" y="761"/>
                  </a:lnTo>
                  <a:lnTo>
                    <a:pt x="1213" y="757"/>
                  </a:lnTo>
                  <a:lnTo>
                    <a:pt x="1214" y="753"/>
                  </a:lnTo>
                  <a:lnTo>
                    <a:pt x="1217" y="749"/>
                  </a:lnTo>
                  <a:lnTo>
                    <a:pt x="1219" y="745"/>
                  </a:lnTo>
                  <a:lnTo>
                    <a:pt x="1221" y="745"/>
                  </a:lnTo>
                  <a:lnTo>
                    <a:pt x="1223" y="745"/>
                  </a:lnTo>
                  <a:lnTo>
                    <a:pt x="1226" y="746"/>
                  </a:lnTo>
                  <a:lnTo>
                    <a:pt x="1227" y="745"/>
                  </a:lnTo>
                  <a:lnTo>
                    <a:pt x="1227" y="743"/>
                  </a:lnTo>
                  <a:lnTo>
                    <a:pt x="1227" y="742"/>
                  </a:lnTo>
                  <a:lnTo>
                    <a:pt x="1227" y="739"/>
                  </a:lnTo>
                  <a:lnTo>
                    <a:pt x="1227" y="738"/>
                  </a:lnTo>
                  <a:lnTo>
                    <a:pt x="1229" y="737"/>
                  </a:lnTo>
                  <a:lnTo>
                    <a:pt x="1231" y="738"/>
                  </a:lnTo>
                  <a:lnTo>
                    <a:pt x="1233" y="738"/>
                  </a:lnTo>
                  <a:lnTo>
                    <a:pt x="1235" y="738"/>
                  </a:lnTo>
                  <a:lnTo>
                    <a:pt x="1248" y="722"/>
                  </a:lnTo>
                  <a:lnTo>
                    <a:pt x="1250" y="719"/>
                  </a:lnTo>
                  <a:lnTo>
                    <a:pt x="1253" y="717"/>
                  </a:lnTo>
                  <a:lnTo>
                    <a:pt x="1257" y="713"/>
                  </a:lnTo>
                  <a:lnTo>
                    <a:pt x="1260" y="711"/>
                  </a:lnTo>
                  <a:lnTo>
                    <a:pt x="1261" y="710"/>
                  </a:lnTo>
                  <a:lnTo>
                    <a:pt x="1265" y="708"/>
                  </a:lnTo>
                  <a:lnTo>
                    <a:pt x="1269" y="707"/>
                  </a:lnTo>
                  <a:lnTo>
                    <a:pt x="1277" y="707"/>
                  </a:lnTo>
                  <a:lnTo>
                    <a:pt x="1293" y="708"/>
                  </a:lnTo>
                  <a:lnTo>
                    <a:pt x="1307" y="710"/>
                  </a:lnTo>
                  <a:lnTo>
                    <a:pt x="1314" y="710"/>
                  </a:lnTo>
                  <a:lnTo>
                    <a:pt x="1318" y="710"/>
                  </a:lnTo>
                  <a:lnTo>
                    <a:pt x="1320" y="708"/>
                  </a:lnTo>
                  <a:lnTo>
                    <a:pt x="1322" y="706"/>
                  </a:lnTo>
                  <a:lnTo>
                    <a:pt x="1323" y="704"/>
                  </a:lnTo>
                  <a:lnTo>
                    <a:pt x="1328" y="704"/>
                  </a:lnTo>
                  <a:lnTo>
                    <a:pt x="1330" y="706"/>
                  </a:lnTo>
                  <a:lnTo>
                    <a:pt x="1331" y="707"/>
                  </a:lnTo>
                  <a:lnTo>
                    <a:pt x="1332" y="710"/>
                  </a:lnTo>
                  <a:lnTo>
                    <a:pt x="1336" y="710"/>
                  </a:lnTo>
                  <a:lnTo>
                    <a:pt x="1336" y="708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40" y="704"/>
                  </a:lnTo>
                  <a:lnTo>
                    <a:pt x="1343" y="707"/>
                  </a:lnTo>
                  <a:lnTo>
                    <a:pt x="1346" y="711"/>
                  </a:lnTo>
                  <a:lnTo>
                    <a:pt x="1354" y="711"/>
                  </a:lnTo>
                  <a:lnTo>
                    <a:pt x="1354" y="707"/>
                  </a:lnTo>
                  <a:lnTo>
                    <a:pt x="1358" y="707"/>
                  </a:lnTo>
                  <a:lnTo>
                    <a:pt x="1361" y="708"/>
                  </a:lnTo>
                  <a:lnTo>
                    <a:pt x="1362" y="710"/>
                  </a:lnTo>
                  <a:lnTo>
                    <a:pt x="1365" y="710"/>
                  </a:lnTo>
                  <a:lnTo>
                    <a:pt x="1367" y="710"/>
                  </a:lnTo>
                  <a:lnTo>
                    <a:pt x="1367" y="704"/>
                  </a:lnTo>
                  <a:lnTo>
                    <a:pt x="1369" y="703"/>
                  </a:lnTo>
                  <a:lnTo>
                    <a:pt x="1371" y="704"/>
                  </a:lnTo>
                  <a:lnTo>
                    <a:pt x="1375" y="704"/>
                  </a:lnTo>
                  <a:lnTo>
                    <a:pt x="1377" y="704"/>
                  </a:lnTo>
                  <a:lnTo>
                    <a:pt x="1378" y="703"/>
                  </a:lnTo>
                  <a:lnTo>
                    <a:pt x="1379" y="700"/>
                  </a:lnTo>
                  <a:lnTo>
                    <a:pt x="1379" y="698"/>
                  </a:lnTo>
                  <a:lnTo>
                    <a:pt x="1379" y="696"/>
                  </a:lnTo>
                  <a:lnTo>
                    <a:pt x="1384" y="695"/>
                  </a:lnTo>
                  <a:lnTo>
                    <a:pt x="1386" y="694"/>
                  </a:lnTo>
                  <a:lnTo>
                    <a:pt x="1390" y="694"/>
                  </a:lnTo>
                  <a:lnTo>
                    <a:pt x="1392" y="692"/>
                  </a:lnTo>
                  <a:lnTo>
                    <a:pt x="1393" y="691"/>
                  </a:lnTo>
                  <a:lnTo>
                    <a:pt x="1393" y="688"/>
                  </a:lnTo>
                  <a:lnTo>
                    <a:pt x="1393" y="684"/>
                  </a:lnTo>
                  <a:lnTo>
                    <a:pt x="1393" y="679"/>
                  </a:lnTo>
                  <a:lnTo>
                    <a:pt x="1394" y="678"/>
                  </a:lnTo>
                  <a:lnTo>
                    <a:pt x="1396" y="676"/>
                  </a:lnTo>
                  <a:lnTo>
                    <a:pt x="1400" y="673"/>
                  </a:lnTo>
                  <a:lnTo>
                    <a:pt x="1406" y="672"/>
                  </a:lnTo>
                  <a:lnTo>
                    <a:pt x="1419" y="668"/>
                  </a:lnTo>
                  <a:lnTo>
                    <a:pt x="1417" y="669"/>
                  </a:lnTo>
                  <a:lnTo>
                    <a:pt x="1420" y="669"/>
                  </a:lnTo>
                  <a:lnTo>
                    <a:pt x="1424" y="671"/>
                  </a:lnTo>
                  <a:lnTo>
                    <a:pt x="1435" y="661"/>
                  </a:lnTo>
                  <a:lnTo>
                    <a:pt x="1441" y="656"/>
                  </a:lnTo>
                  <a:lnTo>
                    <a:pt x="1444" y="652"/>
                  </a:lnTo>
                  <a:lnTo>
                    <a:pt x="1441" y="626"/>
                  </a:lnTo>
                  <a:lnTo>
                    <a:pt x="1440" y="626"/>
                  </a:lnTo>
                  <a:lnTo>
                    <a:pt x="1439" y="628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1" y="628"/>
                  </a:lnTo>
                  <a:lnTo>
                    <a:pt x="1429" y="626"/>
                  </a:lnTo>
                  <a:lnTo>
                    <a:pt x="1424" y="621"/>
                  </a:lnTo>
                  <a:lnTo>
                    <a:pt x="1421" y="618"/>
                  </a:lnTo>
                  <a:lnTo>
                    <a:pt x="1417" y="617"/>
                  </a:lnTo>
                  <a:lnTo>
                    <a:pt x="1413" y="616"/>
                  </a:lnTo>
                  <a:lnTo>
                    <a:pt x="1405" y="616"/>
                  </a:lnTo>
                  <a:lnTo>
                    <a:pt x="1405" y="617"/>
                  </a:lnTo>
                  <a:lnTo>
                    <a:pt x="1406" y="618"/>
                  </a:lnTo>
                  <a:lnTo>
                    <a:pt x="1408" y="621"/>
                  </a:lnTo>
                  <a:lnTo>
                    <a:pt x="1401" y="622"/>
                  </a:lnTo>
                  <a:lnTo>
                    <a:pt x="1396" y="624"/>
                  </a:lnTo>
                  <a:lnTo>
                    <a:pt x="1385" y="629"/>
                  </a:lnTo>
                  <a:lnTo>
                    <a:pt x="1373" y="634"/>
                  </a:lnTo>
                  <a:lnTo>
                    <a:pt x="1373" y="640"/>
                  </a:lnTo>
                  <a:lnTo>
                    <a:pt x="1369" y="640"/>
                  </a:lnTo>
                  <a:lnTo>
                    <a:pt x="1367" y="638"/>
                  </a:lnTo>
                  <a:lnTo>
                    <a:pt x="1366" y="638"/>
                  </a:lnTo>
                  <a:lnTo>
                    <a:pt x="1366" y="636"/>
                  </a:lnTo>
                  <a:lnTo>
                    <a:pt x="1366" y="633"/>
                  </a:lnTo>
                  <a:lnTo>
                    <a:pt x="1366" y="630"/>
                  </a:lnTo>
                  <a:lnTo>
                    <a:pt x="1365" y="629"/>
                  </a:lnTo>
                  <a:lnTo>
                    <a:pt x="1369" y="629"/>
                  </a:lnTo>
                  <a:lnTo>
                    <a:pt x="1373" y="629"/>
                  </a:lnTo>
                  <a:lnTo>
                    <a:pt x="1375" y="629"/>
                  </a:lnTo>
                  <a:lnTo>
                    <a:pt x="1379" y="629"/>
                  </a:lnTo>
                  <a:lnTo>
                    <a:pt x="1384" y="626"/>
                  </a:lnTo>
                  <a:lnTo>
                    <a:pt x="1388" y="622"/>
                  </a:lnTo>
                  <a:lnTo>
                    <a:pt x="1392" y="618"/>
                  </a:lnTo>
                  <a:lnTo>
                    <a:pt x="1396" y="616"/>
                  </a:lnTo>
                  <a:lnTo>
                    <a:pt x="1400" y="616"/>
                  </a:lnTo>
                  <a:lnTo>
                    <a:pt x="1404" y="616"/>
                  </a:lnTo>
                  <a:lnTo>
                    <a:pt x="1406" y="614"/>
                  </a:lnTo>
                  <a:lnTo>
                    <a:pt x="1410" y="614"/>
                  </a:lnTo>
                  <a:lnTo>
                    <a:pt x="1413" y="612"/>
                  </a:lnTo>
                  <a:lnTo>
                    <a:pt x="1414" y="609"/>
                  </a:lnTo>
                  <a:lnTo>
                    <a:pt x="1417" y="605"/>
                  </a:lnTo>
                  <a:lnTo>
                    <a:pt x="1419" y="603"/>
                  </a:lnTo>
                  <a:lnTo>
                    <a:pt x="1417" y="603"/>
                  </a:lnTo>
                  <a:lnTo>
                    <a:pt x="1416" y="603"/>
                  </a:lnTo>
                  <a:lnTo>
                    <a:pt x="1410" y="606"/>
                  </a:lnTo>
                  <a:lnTo>
                    <a:pt x="1408" y="601"/>
                  </a:lnTo>
                  <a:lnTo>
                    <a:pt x="1410" y="599"/>
                  </a:lnTo>
                  <a:lnTo>
                    <a:pt x="1410" y="598"/>
                  </a:lnTo>
                  <a:lnTo>
                    <a:pt x="1408" y="597"/>
                  </a:lnTo>
                  <a:lnTo>
                    <a:pt x="1405" y="595"/>
                  </a:lnTo>
                  <a:lnTo>
                    <a:pt x="1406" y="597"/>
                  </a:lnTo>
                  <a:lnTo>
                    <a:pt x="1405" y="598"/>
                  </a:lnTo>
                  <a:lnTo>
                    <a:pt x="1404" y="601"/>
                  </a:lnTo>
                  <a:lnTo>
                    <a:pt x="1402" y="601"/>
                  </a:lnTo>
                  <a:lnTo>
                    <a:pt x="1401" y="601"/>
                  </a:lnTo>
                  <a:lnTo>
                    <a:pt x="1396" y="598"/>
                  </a:lnTo>
                  <a:lnTo>
                    <a:pt x="1396" y="597"/>
                  </a:lnTo>
                  <a:lnTo>
                    <a:pt x="1394" y="595"/>
                  </a:lnTo>
                  <a:lnTo>
                    <a:pt x="1394" y="593"/>
                  </a:lnTo>
                  <a:lnTo>
                    <a:pt x="1394" y="590"/>
                  </a:lnTo>
                  <a:lnTo>
                    <a:pt x="1393" y="587"/>
                  </a:lnTo>
                  <a:lnTo>
                    <a:pt x="1385" y="590"/>
                  </a:lnTo>
                  <a:lnTo>
                    <a:pt x="1381" y="590"/>
                  </a:lnTo>
                  <a:lnTo>
                    <a:pt x="1374" y="590"/>
                  </a:lnTo>
                  <a:lnTo>
                    <a:pt x="1365" y="587"/>
                  </a:lnTo>
                  <a:lnTo>
                    <a:pt x="1365" y="585"/>
                  </a:lnTo>
                  <a:lnTo>
                    <a:pt x="1365" y="582"/>
                  </a:lnTo>
                  <a:lnTo>
                    <a:pt x="1366" y="581"/>
                  </a:lnTo>
                  <a:lnTo>
                    <a:pt x="1366" y="579"/>
                  </a:lnTo>
                  <a:lnTo>
                    <a:pt x="1365" y="577"/>
                  </a:lnTo>
                  <a:lnTo>
                    <a:pt x="1365" y="575"/>
                  </a:lnTo>
                  <a:lnTo>
                    <a:pt x="1362" y="575"/>
                  </a:lnTo>
                  <a:lnTo>
                    <a:pt x="1361" y="574"/>
                  </a:lnTo>
                  <a:lnTo>
                    <a:pt x="1358" y="571"/>
                  </a:lnTo>
                  <a:lnTo>
                    <a:pt x="1357" y="568"/>
                  </a:lnTo>
                  <a:lnTo>
                    <a:pt x="1354" y="567"/>
                  </a:lnTo>
                  <a:lnTo>
                    <a:pt x="1350" y="567"/>
                  </a:lnTo>
                  <a:lnTo>
                    <a:pt x="1346" y="567"/>
                  </a:lnTo>
                  <a:lnTo>
                    <a:pt x="1340" y="554"/>
                  </a:lnTo>
                  <a:lnTo>
                    <a:pt x="1339" y="556"/>
                  </a:lnTo>
                  <a:lnTo>
                    <a:pt x="1336" y="556"/>
                  </a:lnTo>
                  <a:lnTo>
                    <a:pt x="1339" y="547"/>
                  </a:lnTo>
                  <a:lnTo>
                    <a:pt x="1336" y="547"/>
                  </a:lnTo>
                  <a:lnTo>
                    <a:pt x="1335" y="546"/>
                  </a:lnTo>
                  <a:lnTo>
                    <a:pt x="1334" y="544"/>
                  </a:lnTo>
                  <a:lnTo>
                    <a:pt x="1344" y="544"/>
                  </a:lnTo>
                  <a:lnTo>
                    <a:pt x="1351" y="544"/>
                  </a:lnTo>
                  <a:lnTo>
                    <a:pt x="1351" y="536"/>
                  </a:lnTo>
                  <a:lnTo>
                    <a:pt x="1344" y="533"/>
                  </a:lnTo>
                  <a:lnTo>
                    <a:pt x="1339" y="531"/>
                  </a:lnTo>
                  <a:lnTo>
                    <a:pt x="1339" y="525"/>
                  </a:lnTo>
                  <a:lnTo>
                    <a:pt x="1339" y="521"/>
                  </a:lnTo>
                  <a:lnTo>
                    <a:pt x="1339" y="517"/>
                  </a:lnTo>
                  <a:lnTo>
                    <a:pt x="1336" y="517"/>
                  </a:lnTo>
                  <a:lnTo>
                    <a:pt x="1334" y="517"/>
                  </a:lnTo>
                  <a:lnTo>
                    <a:pt x="1332" y="517"/>
                  </a:lnTo>
                  <a:lnTo>
                    <a:pt x="1331" y="516"/>
                  </a:lnTo>
                  <a:lnTo>
                    <a:pt x="1330" y="513"/>
                  </a:lnTo>
                  <a:lnTo>
                    <a:pt x="1326" y="508"/>
                  </a:lnTo>
                  <a:lnTo>
                    <a:pt x="1327" y="504"/>
                  </a:lnTo>
                  <a:lnTo>
                    <a:pt x="1328" y="500"/>
                  </a:lnTo>
                  <a:lnTo>
                    <a:pt x="1319" y="500"/>
                  </a:lnTo>
                  <a:lnTo>
                    <a:pt x="1309" y="500"/>
                  </a:lnTo>
                  <a:lnTo>
                    <a:pt x="1323" y="492"/>
                  </a:lnTo>
                  <a:lnTo>
                    <a:pt x="1315" y="477"/>
                  </a:lnTo>
                  <a:lnTo>
                    <a:pt x="1309" y="477"/>
                  </a:lnTo>
                  <a:lnTo>
                    <a:pt x="1305" y="477"/>
                  </a:lnTo>
                  <a:lnTo>
                    <a:pt x="1304" y="476"/>
                  </a:lnTo>
                  <a:lnTo>
                    <a:pt x="1304" y="474"/>
                  </a:lnTo>
                  <a:lnTo>
                    <a:pt x="1304" y="473"/>
                  </a:lnTo>
                  <a:lnTo>
                    <a:pt x="1304" y="472"/>
                  </a:lnTo>
                  <a:lnTo>
                    <a:pt x="1303" y="472"/>
                  </a:lnTo>
                  <a:lnTo>
                    <a:pt x="1303" y="463"/>
                  </a:lnTo>
                  <a:lnTo>
                    <a:pt x="1301" y="458"/>
                  </a:lnTo>
                  <a:lnTo>
                    <a:pt x="1303" y="451"/>
                  </a:lnTo>
                  <a:lnTo>
                    <a:pt x="1297" y="449"/>
                  </a:lnTo>
                  <a:lnTo>
                    <a:pt x="1297" y="445"/>
                  </a:lnTo>
                  <a:lnTo>
                    <a:pt x="1299" y="442"/>
                  </a:lnTo>
                  <a:lnTo>
                    <a:pt x="1300" y="439"/>
                  </a:lnTo>
                  <a:lnTo>
                    <a:pt x="1300" y="438"/>
                  </a:lnTo>
                  <a:lnTo>
                    <a:pt x="1292" y="438"/>
                  </a:lnTo>
                  <a:lnTo>
                    <a:pt x="1284" y="455"/>
                  </a:lnTo>
                  <a:lnTo>
                    <a:pt x="1281" y="462"/>
                  </a:lnTo>
                  <a:lnTo>
                    <a:pt x="1279" y="472"/>
                  </a:lnTo>
                  <a:lnTo>
                    <a:pt x="1277" y="470"/>
                  </a:lnTo>
                  <a:lnTo>
                    <a:pt x="1276" y="469"/>
                  </a:lnTo>
                  <a:lnTo>
                    <a:pt x="1276" y="466"/>
                  </a:lnTo>
                  <a:lnTo>
                    <a:pt x="1277" y="463"/>
                  </a:lnTo>
                  <a:lnTo>
                    <a:pt x="1275" y="465"/>
                  </a:lnTo>
                  <a:lnTo>
                    <a:pt x="1273" y="466"/>
                  </a:lnTo>
                  <a:lnTo>
                    <a:pt x="1270" y="468"/>
                  </a:lnTo>
                  <a:lnTo>
                    <a:pt x="1269" y="469"/>
                  </a:lnTo>
                  <a:lnTo>
                    <a:pt x="1269" y="470"/>
                  </a:lnTo>
                  <a:lnTo>
                    <a:pt x="1269" y="473"/>
                  </a:lnTo>
                  <a:lnTo>
                    <a:pt x="1269" y="476"/>
                  </a:lnTo>
                  <a:lnTo>
                    <a:pt x="1269" y="477"/>
                  </a:lnTo>
                  <a:lnTo>
                    <a:pt x="1266" y="474"/>
                  </a:lnTo>
                  <a:lnTo>
                    <a:pt x="1265" y="474"/>
                  </a:lnTo>
                  <a:lnTo>
                    <a:pt x="1264" y="474"/>
                  </a:lnTo>
                  <a:lnTo>
                    <a:pt x="1262" y="477"/>
                  </a:lnTo>
                  <a:lnTo>
                    <a:pt x="1262" y="478"/>
                  </a:lnTo>
                  <a:lnTo>
                    <a:pt x="1262" y="481"/>
                  </a:lnTo>
                  <a:lnTo>
                    <a:pt x="1261" y="485"/>
                  </a:lnTo>
                  <a:lnTo>
                    <a:pt x="1258" y="486"/>
                  </a:lnTo>
                  <a:lnTo>
                    <a:pt x="1254" y="489"/>
                  </a:lnTo>
                  <a:lnTo>
                    <a:pt x="1248" y="492"/>
                  </a:lnTo>
                  <a:lnTo>
                    <a:pt x="1242" y="486"/>
                  </a:lnTo>
                  <a:lnTo>
                    <a:pt x="1238" y="482"/>
                  </a:lnTo>
                  <a:lnTo>
                    <a:pt x="1235" y="485"/>
                  </a:lnTo>
                  <a:lnTo>
                    <a:pt x="1233" y="488"/>
                  </a:lnTo>
                  <a:lnTo>
                    <a:pt x="1231" y="488"/>
                  </a:lnTo>
                  <a:lnTo>
                    <a:pt x="1230" y="486"/>
                  </a:lnTo>
                  <a:lnTo>
                    <a:pt x="1229" y="481"/>
                  </a:lnTo>
                  <a:lnTo>
                    <a:pt x="1227" y="474"/>
                  </a:lnTo>
                  <a:lnTo>
                    <a:pt x="1215" y="473"/>
                  </a:lnTo>
                  <a:lnTo>
                    <a:pt x="1211" y="472"/>
                  </a:lnTo>
                  <a:lnTo>
                    <a:pt x="1205" y="469"/>
                  </a:lnTo>
                  <a:lnTo>
                    <a:pt x="1205" y="454"/>
                  </a:lnTo>
                  <a:lnTo>
                    <a:pt x="1205" y="449"/>
                  </a:lnTo>
                  <a:lnTo>
                    <a:pt x="1202" y="441"/>
                  </a:lnTo>
                  <a:lnTo>
                    <a:pt x="1206" y="439"/>
                  </a:lnTo>
                  <a:lnTo>
                    <a:pt x="1209" y="439"/>
                  </a:lnTo>
                  <a:lnTo>
                    <a:pt x="1209" y="438"/>
                  </a:lnTo>
                  <a:lnTo>
                    <a:pt x="1210" y="438"/>
                  </a:lnTo>
                  <a:lnTo>
                    <a:pt x="1210" y="435"/>
                  </a:lnTo>
                  <a:lnTo>
                    <a:pt x="1209" y="435"/>
                  </a:lnTo>
                  <a:lnTo>
                    <a:pt x="1206" y="435"/>
                  </a:lnTo>
                  <a:lnTo>
                    <a:pt x="1205" y="435"/>
                  </a:lnTo>
                  <a:lnTo>
                    <a:pt x="1210" y="426"/>
                  </a:lnTo>
                  <a:lnTo>
                    <a:pt x="1214" y="418"/>
                  </a:lnTo>
                  <a:lnTo>
                    <a:pt x="1211" y="418"/>
                  </a:lnTo>
                  <a:lnTo>
                    <a:pt x="1210" y="420"/>
                  </a:lnTo>
                  <a:lnTo>
                    <a:pt x="1209" y="422"/>
                  </a:lnTo>
                  <a:lnTo>
                    <a:pt x="1207" y="422"/>
                  </a:lnTo>
                  <a:lnTo>
                    <a:pt x="1202" y="420"/>
                  </a:lnTo>
                  <a:lnTo>
                    <a:pt x="1198" y="420"/>
                  </a:lnTo>
                  <a:lnTo>
                    <a:pt x="1194" y="420"/>
                  </a:lnTo>
                  <a:lnTo>
                    <a:pt x="1194" y="418"/>
                  </a:lnTo>
                  <a:lnTo>
                    <a:pt x="1194" y="415"/>
                  </a:lnTo>
                  <a:lnTo>
                    <a:pt x="1195" y="414"/>
                  </a:lnTo>
                  <a:lnTo>
                    <a:pt x="1196" y="415"/>
                  </a:lnTo>
                  <a:lnTo>
                    <a:pt x="1199" y="410"/>
                  </a:lnTo>
                  <a:lnTo>
                    <a:pt x="1196" y="408"/>
                  </a:lnTo>
                  <a:lnTo>
                    <a:pt x="1192" y="408"/>
                  </a:lnTo>
                  <a:lnTo>
                    <a:pt x="1186" y="410"/>
                  </a:lnTo>
                  <a:lnTo>
                    <a:pt x="1179" y="410"/>
                  </a:lnTo>
                  <a:lnTo>
                    <a:pt x="1176" y="410"/>
                  </a:lnTo>
                  <a:lnTo>
                    <a:pt x="1174" y="410"/>
                  </a:lnTo>
                  <a:lnTo>
                    <a:pt x="1174" y="406"/>
                  </a:lnTo>
                  <a:lnTo>
                    <a:pt x="1174" y="402"/>
                  </a:lnTo>
                  <a:lnTo>
                    <a:pt x="1168" y="402"/>
                  </a:lnTo>
                  <a:lnTo>
                    <a:pt x="1168" y="396"/>
                  </a:lnTo>
                  <a:lnTo>
                    <a:pt x="1167" y="393"/>
                  </a:lnTo>
                  <a:lnTo>
                    <a:pt x="1164" y="391"/>
                  </a:lnTo>
                  <a:lnTo>
                    <a:pt x="1156" y="385"/>
                  </a:lnTo>
                  <a:lnTo>
                    <a:pt x="1148" y="380"/>
                  </a:lnTo>
                  <a:lnTo>
                    <a:pt x="1143" y="376"/>
                  </a:lnTo>
                  <a:lnTo>
                    <a:pt x="1137" y="377"/>
                  </a:lnTo>
                  <a:lnTo>
                    <a:pt x="1135" y="377"/>
                  </a:lnTo>
                  <a:lnTo>
                    <a:pt x="1132" y="379"/>
                  </a:lnTo>
                  <a:lnTo>
                    <a:pt x="1129" y="383"/>
                  </a:lnTo>
                  <a:lnTo>
                    <a:pt x="1128" y="385"/>
                  </a:lnTo>
                  <a:lnTo>
                    <a:pt x="1126" y="387"/>
                  </a:lnTo>
                  <a:lnTo>
                    <a:pt x="1124" y="387"/>
                  </a:lnTo>
                  <a:lnTo>
                    <a:pt x="1120" y="387"/>
                  </a:lnTo>
                  <a:lnTo>
                    <a:pt x="1117" y="385"/>
                  </a:lnTo>
                  <a:lnTo>
                    <a:pt x="1114" y="387"/>
                  </a:lnTo>
                  <a:lnTo>
                    <a:pt x="1114" y="391"/>
                  </a:lnTo>
                  <a:lnTo>
                    <a:pt x="1108" y="391"/>
                  </a:lnTo>
                  <a:lnTo>
                    <a:pt x="1100" y="389"/>
                  </a:lnTo>
                  <a:lnTo>
                    <a:pt x="1085" y="387"/>
                  </a:lnTo>
                  <a:lnTo>
                    <a:pt x="1079" y="387"/>
                  </a:lnTo>
                  <a:lnTo>
                    <a:pt x="1075" y="387"/>
                  </a:lnTo>
                  <a:lnTo>
                    <a:pt x="1071" y="388"/>
                  </a:lnTo>
                  <a:lnTo>
                    <a:pt x="1067" y="388"/>
                  </a:lnTo>
                  <a:lnTo>
                    <a:pt x="1065" y="396"/>
                  </a:lnTo>
                  <a:lnTo>
                    <a:pt x="1069" y="397"/>
                  </a:lnTo>
                  <a:lnTo>
                    <a:pt x="1075" y="399"/>
                  </a:lnTo>
                  <a:lnTo>
                    <a:pt x="1075" y="404"/>
                  </a:lnTo>
                  <a:lnTo>
                    <a:pt x="1070" y="404"/>
                  </a:lnTo>
                  <a:lnTo>
                    <a:pt x="1070" y="406"/>
                  </a:lnTo>
                  <a:lnTo>
                    <a:pt x="1071" y="407"/>
                  </a:lnTo>
                  <a:lnTo>
                    <a:pt x="1073" y="408"/>
                  </a:lnTo>
                  <a:lnTo>
                    <a:pt x="1073" y="412"/>
                  </a:lnTo>
                  <a:lnTo>
                    <a:pt x="1071" y="414"/>
                  </a:lnTo>
                  <a:lnTo>
                    <a:pt x="1069" y="416"/>
                  </a:lnTo>
                  <a:lnTo>
                    <a:pt x="1066" y="419"/>
                  </a:lnTo>
                  <a:lnTo>
                    <a:pt x="1065" y="422"/>
                  </a:lnTo>
                  <a:lnTo>
                    <a:pt x="1063" y="422"/>
                  </a:lnTo>
                  <a:lnTo>
                    <a:pt x="1062" y="423"/>
                  </a:lnTo>
                  <a:lnTo>
                    <a:pt x="1063" y="423"/>
                  </a:lnTo>
                  <a:lnTo>
                    <a:pt x="1065" y="427"/>
                  </a:lnTo>
                  <a:lnTo>
                    <a:pt x="1069" y="427"/>
                  </a:lnTo>
                  <a:lnTo>
                    <a:pt x="1073" y="427"/>
                  </a:lnTo>
                  <a:lnTo>
                    <a:pt x="1071" y="434"/>
                  </a:lnTo>
                  <a:lnTo>
                    <a:pt x="1071" y="439"/>
                  </a:lnTo>
                  <a:lnTo>
                    <a:pt x="1071" y="441"/>
                  </a:lnTo>
                  <a:lnTo>
                    <a:pt x="1071" y="443"/>
                  </a:lnTo>
                  <a:lnTo>
                    <a:pt x="1078" y="449"/>
                  </a:lnTo>
                  <a:lnTo>
                    <a:pt x="1078" y="450"/>
                  </a:lnTo>
                  <a:lnTo>
                    <a:pt x="1078" y="453"/>
                  </a:lnTo>
                  <a:lnTo>
                    <a:pt x="1077" y="454"/>
                  </a:lnTo>
                  <a:lnTo>
                    <a:pt x="1075" y="454"/>
                  </a:lnTo>
                  <a:lnTo>
                    <a:pt x="1075" y="453"/>
                  </a:lnTo>
                  <a:lnTo>
                    <a:pt x="1073" y="458"/>
                  </a:lnTo>
                  <a:lnTo>
                    <a:pt x="1069" y="457"/>
                  </a:lnTo>
                  <a:lnTo>
                    <a:pt x="1066" y="457"/>
                  </a:lnTo>
                  <a:lnTo>
                    <a:pt x="1065" y="455"/>
                  </a:lnTo>
                  <a:lnTo>
                    <a:pt x="1067" y="461"/>
                  </a:lnTo>
                  <a:lnTo>
                    <a:pt x="1069" y="461"/>
                  </a:lnTo>
                  <a:lnTo>
                    <a:pt x="1070" y="461"/>
                  </a:lnTo>
                  <a:lnTo>
                    <a:pt x="1070" y="463"/>
                  </a:lnTo>
                  <a:lnTo>
                    <a:pt x="1070" y="469"/>
                  </a:lnTo>
                  <a:lnTo>
                    <a:pt x="1066" y="469"/>
                  </a:lnTo>
                  <a:lnTo>
                    <a:pt x="1062" y="470"/>
                  </a:lnTo>
                  <a:lnTo>
                    <a:pt x="1058" y="470"/>
                  </a:lnTo>
                  <a:lnTo>
                    <a:pt x="1054" y="472"/>
                  </a:lnTo>
                  <a:lnTo>
                    <a:pt x="1055" y="480"/>
                  </a:lnTo>
                  <a:lnTo>
                    <a:pt x="1054" y="486"/>
                  </a:lnTo>
                  <a:lnTo>
                    <a:pt x="1058" y="488"/>
                  </a:lnTo>
                  <a:lnTo>
                    <a:pt x="1062" y="489"/>
                  </a:lnTo>
                  <a:lnTo>
                    <a:pt x="1066" y="490"/>
                  </a:lnTo>
                  <a:lnTo>
                    <a:pt x="1069" y="490"/>
                  </a:lnTo>
                  <a:lnTo>
                    <a:pt x="1070" y="492"/>
                  </a:lnTo>
                  <a:lnTo>
                    <a:pt x="1073" y="494"/>
                  </a:lnTo>
                  <a:lnTo>
                    <a:pt x="1074" y="498"/>
                  </a:lnTo>
                  <a:lnTo>
                    <a:pt x="1075" y="501"/>
                  </a:lnTo>
                  <a:lnTo>
                    <a:pt x="1075" y="505"/>
                  </a:lnTo>
                  <a:lnTo>
                    <a:pt x="1078" y="513"/>
                  </a:lnTo>
                  <a:lnTo>
                    <a:pt x="1078" y="517"/>
                  </a:lnTo>
                  <a:lnTo>
                    <a:pt x="1081" y="520"/>
                  </a:lnTo>
                  <a:lnTo>
                    <a:pt x="1082" y="523"/>
                  </a:lnTo>
                  <a:lnTo>
                    <a:pt x="1086" y="524"/>
                  </a:lnTo>
                  <a:lnTo>
                    <a:pt x="1089" y="527"/>
                  </a:lnTo>
                  <a:lnTo>
                    <a:pt x="1090" y="527"/>
                  </a:lnTo>
                  <a:lnTo>
                    <a:pt x="1090" y="528"/>
                  </a:lnTo>
                  <a:lnTo>
                    <a:pt x="1090" y="532"/>
                  </a:lnTo>
                  <a:lnTo>
                    <a:pt x="1089" y="539"/>
                  </a:lnTo>
                  <a:lnTo>
                    <a:pt x="1085" y="554"/>
                  </a:lnTo>
                  <a:lnTo>
                    <a:pt x="1087" y="551"/>
                  </a:lnTo>
                  <a:lnTo>
                    <a:pt x="1089" y="550"/>
                  </a:lnTo>
                  <a:lnTo>
                    <a:pt x="1090" y="550"/>
                  </a:lnTo>
                  <a:lnTo>
                    <a:pt x="1091" y="551"/>
                  </a:lnTo>
                  <a:lnTo>
                    <a:pt x="1093" y="554"/>
                  </a:lnTo>
                  <a:lnTo>
                    <a:pt x="1093" y="559"/>
                  </a:lnTo>
                  <a:lnTo>
                    <a:pt x="1091" y="560"/>
                  </a:lnTo>
                  <a:lnTo>
                    <a:pt x="1089" y="559"/>
                  </a:lnTo>
                  <a:lnTo>
                    <a:pt x="1087" y="559"/>
                  </a:lnTo>
                  <a:lnTo>
                    <a:pt x="1085" y="559"/>
                  </a:lnTo>
                  <a:lnTo>
                    <a:pt x="1078" y="575"/>
                  </a:lnTo>
                  <a:lnTo>
                    <a:pt x="1074" y="578"/>
                  </a:lnTo>
                  <a:lnTo>
                    <a:pt x="1071" y="582"/>
                  </a:lnTo>
                  <a:lnTo>
                    <a:pt x="1062" y="589"/>
                  </a:lnTo>
                  <a:lnTo>
                    <a:pt x="1054" y="594"/>
                  </a:lnTo>
                  <a:lnTo>
                    <a:pt x="1044" y="598"/>
                  </a:lnTo>
                  <a:lnTo>
                    <a:pt x="1048" y="620"/>
                  </a:lnTo>
                  <a:lnTo>
                    <a:pt x="1052" y="640"/>
                  </a:lnTo>
                  <a:lnTo>
                    <a:pt x="1052" y="649"/>
                  </a:lnTo>
                  <a:lnTo>
                    <a:pt x="1052" y="659"/>
                  </a:lnTo>
                  <a:lnTo>
                    <a:pt x="1052" y="668"/>
                  </a:lnTo>
                  <a:lnTo>
                    <a:pt x="1051" y="673"/>
                  </a:lnTo>
                  <a:lnTo>
                    <a:pt x="1050" y="679"/>
                  </a:lnTo>
                  <a:lnTo>
                    <a:pt x="1046" y="678"/>
                  </a:lnTo>
                  <a:lnTo>
                    <a:pt x="1042" y="679"/>
                  </a:lnTo>
                  <a:lnTo>
                    <a:pt x="1039" y="680"/>
                  </a:lnTo>
                  <a:lnTo>
                    <a:pt x="1038" y="683"/>
                  </a:lnTo>
                  <a:lnTo>
                    <a:pt x="1035" y="686"/>
                  </a:lnTo>
                  <a:lnTo>
                    <a:pt x="1034" y="686"/>
                  </a:lnTo>
                  <a:lnTo>
                    <a:pt x="1032" y="686"/>
                  </a:lnTo>
                  <a:lnTo>
                    <a:pt x="1023" y="683"/>
                  </a:lnTo>
                  <a:lnTo>
                    <a:pt x="1020" y="680"/>
                  </a:lnTo>
                  <a:lnTo>
                    <a:pt x="1013" y="675"/>
                  </a:lnTo>
                  <a:lnTo>
                    <a:pt x="1005" y="665"/>
                  </a:lnTo>
                  <a:lnTo>
                    <a:pt x="1005" y="663"/>
                  </a:lnTo>
                  <a:lnTo>
                    <a:pt x="1007" y="660"/>
                  </a:lnTo>
                  <a:lnTo>
                    <a:pt x="1007" y="656"/>
                  </a:lnTo>
                  <a:lnTo>
                    <a:pt x="1007" y="655"/>
                  </a:lnTo>
                  <a:lnTo>
                    <a:pt x="1005" y="652"/>
                  </a:lnTo>
                  <a:lnTo>
                    <a:pt x="1004" y="651"/>
                  </a:lnTo>
                  <a:lnTo>
                    <a:pt x="1000" y="649"/>
                  </a:lnTo>
                  <a:lnTo>
                    <a:pt x="995" y="647"/>
                  </a:lnTo>
                  <a:lnTo>
                    <a:pt x="995" y="644"/>
                  </a:lnTo>
                  <a:lnTo>
                    <a:pt x="995" y="641"/>
                  </a:lnTo>
                  <a:lnTo>
                    <a:pt x="996" y="637"/>
                  </a:lnTo>
                  <a:lnTo>
                    <a:pt x="996" y="636"/>
                  </a:lnTo>
                  <a:lnTo>
                    <a:pt x="995" y="634"/>
                  </a:lnTo>
                  <a:lnTo>
                    <a:pt x="993" y="634"/>
                  </a:lnTo>
                  <a:lnTo>
                    <a:pt x="992" y="633"/>
                  </a:lnTo>
                  <a:lnTo>
                    <a:pt x="992" y="632"/>
                  </a:lnTo>
                  <a:lnTo>
                    <a:pt x="992" y="630"/>
                  </a:lnTo>
                  <a:lnTo>
                    <a:pt x="995" y="626"/>
                  </a:lnTo>
                  <a:lnTo>
                    <a:pt x="993" y="625"/>
                  </a:lnTo>
                  <a:lnTo>
                    <a:pt x="992" y="622"/>
                  </a:lnTo>
                  <a:lnTo>
                    <a:pt x="993" y="620"/>
                  </a:lnTo>
                  <a:lnTo>
                    <a:pt x="995" y="618"/>
                  </a:lnTo>
                  <a:lnTo>
                    <a:pt x="997" y="603"/>
                  </a:lnTo>
                  <a:lnTo>
                    <a:pt x="995" y="599"/>
                  </a:lnTo>
                  <a:lnTo>
                    <a:pt x="993" y="598"/>
                  </a:lnTo>
                  <a:lnTo>
                    <a:pt x="995" y="595"/>
                  </a:lnTo>
                  <a:lnTo>
                    <a:pt x="996" y="595"/>
                  </a:lnTo>
                  <a:lnTo>
                    <a:pt x="997" y="595"/>
                  </a:lnTo>
                  <a:lnTo>
                    <a:pt x="997" y="593"/>
                  </a:lnTo>
                  <a:lnTo>
                    <a:pt x="996" y="590"/>
                  </a:lnTo>
                  <a:lnTo>
                    <a:pt x="995" y="587"/>
                  </a:lnTo>
                  <a:lnTo>
                    <a:pt x="990" y="586"/>
                  </a:lnTo>
                  <a:lnTo>
                    <a:pt x="985" y="585"/>
                  </a:lnTo>
                  <a:lnTo>
                    <a:pt x="974" y="585"/>
                  </a:lnTo>
                  <a:lnTo>
                    <a:pt x="964" y="585"/>
                  </a:lnTo>
                  <a:lnTo>
                    <a:pt x="954" y="585"/>
                  </a:lnTo>
                  <a:lnTo>
                    <a:pt x="949" y="583"/>
                  </a:lnTo>
                  <a:lnTo>
                    <a:pt x="945" y="579"/>
                  </a:lnTo>
                  <a:lnTo>
                    <a:pt x="939" y="575"/>
                  </a:lnTo>
                  <a:lnTo>
                    <a:pt x="935" y="573"/>
                  </a:lnTo>
                  <a:lnTo>
                    <a:pt x="920" y="568"/>
                  </a:lnTo>
                  <a:lnTo>
                    <a:pt x="911" y="566"/>
                  </a:lnTo>
                  <a:lnTo>
                    <a:pt x="908" y="566"/>
                  </a:lnTo>
                  <a:lnTo>
                    <a:pt x="907" y="564"/>
                  </a:lnTo>
                  <a:lnTo>
                    <a:pt x="906" y="563"/>
                  </a:lnTo>
                  <a:lnTo>
                    <a:pt x="904" y="560"/>
                  </a:lnTo>
                  <a:lnTo>
                    <a:pt x="904" y="555"/>
                  </a:lnTo>
                  <a:lnTo>
                    <a:pt x="904" y="551"/>
                  </a:lnTo>
                  <a:lnTo>
                    <a:pt x="903" y="548"/>
                  </a:lnTo>
                  <a:lnTo>
                    <a:pt x="902" y="547"/>
                  </a:lnTo>
                  <a:lnTo>
                    <a:pt x="899" y="544"/>
                  </a:lnTo>
                  <a:lnTo>
                    <a:pt x="896" y="544"/>
                  </a:lnTo>
                  <a:lnTo>
                    <a:pt x="894" y="544"/>
                  </a:lnTo>
                  <a:lnTo>
                    <a:pt x="890" y="544"/>
                  </a:lnTo>
                  <a:lnTo>
                    <a:pt x="885" y="542"/>
                  </a:lnTo>
                  <a:lnTo>
                    <a:pt x="883" y="539"/>
                  </a:lnTo>
                  <a:lnTo>
                    <a:pt x="879" y="535"/>
                  </a:lnTo>
                  <a:lnTo>
                    <a:pt x="876" y="533"/>
                  </a:lnTo>
                  <a:lnTo>
                    <a:pt x="873" y="533"/>
                  </a:lnTo>
                  <a:lnTo>
                    <a:pt x="871" y="533"/>
                  </a:lnTo>
                  <a:lnTo>
                    <a:pt x="865" y="533"/>
                  </a:lnTo>
                  <a:lnTo>
                    <a:pt x="864" y="533"/>
                  </a:lnTo>
                  <a:lnTo>
                    <a:pt x="863" y="532"/>
                  </a:lnTo>
                  <a:lnTo>
                    <a:pt x="860" y="529"/>
                  </a:lnTo>
                  <a:lnTo>
                    <a:pt x="857" y="527"/>
                  </a:lnTo>
                  <a:lnTo>
                    <a:pt x="856" y="525"/>
                  </a:lnTo>
                  <a:lnTo>
                    <a:pt x="852" y="524"/>
                  </a:lnTo>
                  <a:lnTo>
                    <a:pt x="848" y="524"/>
                  </a:lnTo>
                  <a:lnTo>
                    <a:pt x="841" y="525"/>
                  </a:lnTo>
                  <a:lnTo>
                    <a:pt x="834" y="528"/>
                  </a:lnTo>
                  <a:lnTo>
                    <a:pt x="826" y="531"/>
                  </a:lnTo>
                  <a:lnTo>
                    <a:pt x="824" y="520"/>
                  </a:lnTo>
                  <a:lnTo>
                    <a:pt x="820" y="507"/>
                  </a:lnTo>
                  <a:lnTo>
                    <a:pt x="809" y="482"/>
                  </a:lnTo>
                  <a:lnTo>
                    <a:pt x="802" y="482"/>
                  </a:lnTo>
                  <a:lnTo>
                    <a:pt x="798" y="482"/>
                  </a:lnTo>
                  <a:lnTo>
                    <a:pt x="791" y="484"/>
                  </a:lnTo>
                  <a:lnTo>
                    <a:pt x="790" y="484"/>
                  </a:lnTo>
                  <a:lnTo>
                    <a:pt x="789" y="482"/>
                  </a:lnTo>
                  <a:lnTo>
                    <a:pt x="787" y="481"/>
                  </a:lnTo>
                  <a:lnTo>
                    <a:pt x="783" y="472"/>
                  </a:lnTo>
                  <a:lnTo>
                    <a:pt x="778" y="466"/>
                  </a:lnTo>
                  <a:lnTo>
                    <a:pt x="778" y="462"/>
                  </a:lnTo>
                  <a:lnTo>
                    <a:pt x="778" y="457"/>
                  </a:lnTo>
                  <a:lnTo>
                    <a:pt x="779" y="450"/>
                  </a:lnTo>
                  <a:lnTo>
                    <a:pt x="780" y="446"/>
                  </a:lnTo>
                  <a:lnTo>
                    <a:pt x="782" y="445"/>
                  </a:lnTo>
                  <a:lnTo>
                    <a:pt x="785" y="443"/>
                  </a:lnTo>
                  <a:lnTo>
                    <a:pt x="789" y="441"/>
                  </a:lnTo>
                  <a:lnTo>
                    <a:pt x="789" y="437"/>
                  </a:lnTo>
                  <a:lnTo>
                    <a:pt x="786" y="435"/>
                  </a:lnTo>
                  <a:lnTo>
                    <a:pt x="785" y="432"/>
                  </a:lnTo>
                  <a:lnTo>
                    <a:pt x="785" y="431"/>
                  </a:lnTo>
                  <a:lnTo>
                    <a:pt x="786" y="430"/>
                  </a:lnTo>
                  <a:lnTo>
                    <a:pt x="787" y="430"/>
                  </a:lnTo>
                  <a:lnTo>
                    <a:pt x="790" y="430"/>
                  </a:lnTo>
                  <a:lnTo>
                    <a:pt x="794" y="430"/>
                  </a:lnTo>
                  <a:lnTo>
                    <a:pt x="794" y="427"/>
                  </a:lnTo>
                  <a:lnTo>
                    <a:pt x="794" y="423"/>
                  </a:lnTo>
                  <a:lnTo>
                    <a:pt x="793" y="420"/>
                  </a:lnTo>
                  <a:lnTo>
                    <a:pt x="794" y="418"/>
                  </a:lnTo>
                  <a:lnTo>
                    <a:pt x="794" y="416"/>
                  </a:lnTo>
                  <a:lnTo>
                    <a:pt x="795" y="415"/>
                  </a:lnTo>
                  <a:lnTo>
                    <a:pt x="799" y="412"/>
                  </a:lnTo>
                  <a:lnTo>
                    <a:pt x="802" y="410"/>
                  </a:lnTo>
                  <a:lnTo>
                    <a:pt x="803" y="408"/>
                  </a:lnTo>
                  <a:lnTo>
                    <a:pt x="803" y="407"/>
                  </a:lnTo>
                  <a:lnTo>
                    <a:pt x="803" y="404"/>
                  </a:lnTo>
                  <a:lnTo>
                    <a:pt x="806" y="404"/>
                  </a:lnTo>
                  <a:lnTo>
                    <a:pt x="809" y="404"/>
                  </a:lnTo>
                  <a:lnTo>
                    <a:pt x="813" y="404"/>
                  </a:lnTo>
                  <a:lnTo>
                    <a:pt x="814" y="404"/>
                  </a:lnTo>
                  <a:lnTo>
                    <a:pt x="814" y="402"/>
                  </a:lnTo>
                  <a:lnTo>
                    <a:pt x="814" y="397"/>
                  </a:lnTo>
                  <a:lnTo>
                    <a:pt x="814" y="391"/>
                  </a:lnTo>
                  <a:lnTo>
                    <a:pt x="817" y="391"/>
                  </a:lnTo>
                  <a:lnTo>
                    <a:pt x="818" y="389"/>
                  </a:lnTo>
                  <a:lnTo>
                    <a:pt x="820" y="387"/>
                  </a:lnTo>
                  <a:lnTo>
                    <a:pt x="824" y="388"/>
                  </a:lnTo>
                  <a:lnTo>
                    <a:pt x="826" y="389"/>
                  </a:lnTo>
                  <a:lnTo>
                    <a:pt x="828" y="389"/>
                  </a:lnTo>
                  <a:lnTo>
                    <a:pt x="829" y="388"/>
                  </a:lnTo>
                  <a:lnTo>
                    <a:pt x="828" y="385"/>
                  </a:lnTo>
                  <a:lnTo>
                    <a:pt x="825" y="384"/>
                  </a:lnTo>
                  <a:lnTo>
                    <a:pt x="830" y="381"/>
                  </a:lnTo>
                  <a:lnTo>
                    <a:pt x="834" y="379"/>
                  </a:lnTo>
                  <a:lnTo>
                    <a:pt x="830" y="377"/>
                  </a:lnTo>
                  <a:lnTo>
                    <a:pt x="829" y="377"/>
                  </a:lnTo>
                  <a:lnTo>
                    <a:pt x="829" y="376"/>
                  </a:lnTo>
                  <a:lnTo>
                    <a:pt x="832" y="376"/>
                  </a:lnTo>
                  <a:lnTo>
                    <a:pt x="834" y="376"/>
                  </a:lnTo>
                  <a:lnTo>
                    <a:pt x="837" y="377"/>
                  </a:lnTo>
                  <a:lnTo>
                    <a:pt x="840" y="379"/>
                  </a:lnTo>
                  <a:lnTo>
                    <a:pt x="845" y="379"/>
                  </a:lnTo>
                  <a:lnTo>
                    <a:pt x="848" y="377"/>
                  </a:lnTo>
                  <a:lnTo>
                    <a:pt x="850" y="375"/>
                  </a:lnTo>
                  <a:lnTo>
                    <a:pt x="853" y="372"/>
                  </a:lnTo>
                  <a:lnTo>
                    <a:pt x="856" y="371"/>
                  </a:lnTo>
                  <a:lnTo>
                    <a:pt x="855" y="368"/>
                  </a:lnTo>
                  <a:lnTo>
                    <a:pt x="856" y="367"/>
                  </a:lnTo>
                  <a:lnTo>
                    <a:pt x="857" y="364"/>
                  </a:lnTo>
                  <a:lnTo>
                    <a:pt x="859" y="362"/>
                  </a:lnTo>
                  <a:lnTo>
                    <a:pt x="855" y="361"/>
                  </a:lnTo>
                  <a:lnTo>
                    <a:pt x="853" y="360"/>
                  </a:lnTo>
                  <a:lnTo>
                    <a:pt x="850" y="357"/>
                  </a:lnTo>
                  <a:lnTo>
                    <a:pt x="850" y="353"/>
                  </a:lnTo>
                  <a:lnTo>
                    <a:pt x="856" y="354"/>
                  </a:lnTo>
                  <a:lnTo>
                    <a:pt x="857" y="356"/>
                  </a:lnTo>
                  <a:lnTo>
                    <a:pt x="860" y="356"/>
                  </a:lnTo>
                  <a:lnTo>
                    <a:pt x="863" y="334"/>
                  </a:lnTo>
                  <a:lnTo>
                    <a:pt x="868" y="334"/>
                  </a:lnTo>
                  <a:lnTo>
                    <a:pt x="873" y="334"/>
                  </a:lnTo>
                  <a:lnTo>
                    <a:pt x="873" y="332"/>
                  </a:lnTo>
                  <a:lnTo>
                    <a:pt x="873" y="330"/>
                  </a:lnTo>
                  <a:lnTo>
                    <a:pt x="876" y="329"/>
                  </a:lnTo>
                  <a:lnTo>
                    <a:pt x="881" y="330"/>
                  </a:lnTo>
                  <a:lnTo>
                    <a:pt x="884" y="332"/>
                  </a:lnTo>
                  <a:lnTo>
                    <a:pt x="885" y="333"/>
                  </a:lnTo>
                  <a:lnTo>
                    <a:pt x="887" y="334"/>
                  </a:lnTo>
                  <a:lnTo>
                    <a:pt x="890" y="334"/>
                  </a:lnTo>
                  <a:lnTo>
                    <a:pt x="894" y="333"/>
                  </a:lnTo>
                  <a:lnTo>
                    <a:pt x="902" y="329"/>
                  </a:lnTo>
                  <a:lnTo>
                    <a:pt x="906" y="329"/>
                  </a:lnTo>
                  <a:lnTo>
                    <a:pt x="908" y="327"/>
                  </a:lnTo>
                  <a:lnTo>
                    <a:pt x="910" y="326"/>
                  </a:lnTo>
                  <a:lnTo>
                    <a:pt x="910" y="325"/>
                  </a:lnTo>
                  <a:lnTo>
                    <a:pt x="910" y="322"/>
                  </a:lnTo>
                  <a:lnTo>
                    <a:pt x="907" y="317"/>
                  </a:lnTo>
                  <a:lnTo>
                    <a:pt x="910" y="315"/>
                  </a:lnTo>
                  <a:lnTo>
                    <a:pt x="910" y="314"/>
                  </a:lnTo>
                  <a:lnTo>
                    <a:pt x="910" y="311"/>
                  </a:lnTo>
                  <a:lnTo>
                    <a:pt x="912" y="311"/>
                  </a:lnTo>
                  <a:lnTo>
                    <a:pt x="914" y="311"/>
                  </a:lnTo>
                  <a:lnTo>
                    <a:pt x="914" y="310"/>
                  </a:lnTo>
                  <a:lnTo>
                    <a:pt x="912" y="306"/>
                  </a:lnTo>
                  <a:lnTo>
                    <a:pt x="888" y="305"/>
                  </a:lnTo>
                  <a:lnTo>
                    <a:pt x="859" y="303"/>
                  </a:lnTo>
                  <a:lnTo>
                    <a:pt x="868" y="301"/>
                  </a:lnTo>
                  <a:lnTo>
                    <a:pt x="869" y="299"/>
                  </a:lnTo>
                  <a:lnTo>
                    <a:pt x="871" y="298"/>
                  </a:lnTo>
                  <a:lnTo>
                    <a:pt x="872" y="295"/>
                  </a:lnTo>
                  <a:lnTo>
                    <a:pt x="872" y="292"/>
                  </a:lnTo>
                  <a:lnTo>
                    <a:pt x="873" y="288"/>
                  </a:lnTo>
                  <a:lnTo>
                    <a:pt x="876" y="288"/>
                  </a:lnTo>
                  <a:lnTo>
                    <a:pt x="876" y="290"/>
                  </a:lnTo>
                  <a:lnTo>
                    <a:pt x="876" y="291"/>
                  </a:lnTo>
                  <a:lnTo>
                    <a:pt x="876" y="292"/>
                  </a:lnTo>
                  <a:lnTo>
                    <a:pt x="891" y="292"/>
                  </a:lnTo>
                  <a:lnTo>
                    <a:pt x="896" y="294"/>
                  </a:lnTo>
                  <a:lnTo>
                    <a:pt x="900" y="295"/>
                  </a:lnTo>
                  <a:lnTo>
                    <a:pt x="910" y="299"/>
                  </a:lnTo>
                  <a:lnTo>
                    <a:pt x="920" y="306"/>
                  </a:lnTo>
                  <a:lnTo>
                    <a:pt x="920" y="305"/>
                  </a:lnTo>
                  <a:lnTo>
                    <a:pt x="920" y="302"/>
                  </a:lnTo>
                  <a:lnTo>
                    <a:pt x="919" y="301"/>
                  </a:lnTo>
                  <a:lnTo>
                    <a:pt x="920" y="298"/>
                  </a:lnTo>
                  <a:lnTo>
                    <a:pt x="923" y="295"/>
                  </a:lnTo>
                  <a:lnTo>
                    <a:pt x="927" y="292"/>
                  </a:lnTo>
                  <a:lnTo>
                    <a:pt x="925" y="283"/>
                  </a:lnTo>
                  <a:lnTo>
                    <a:pt x="923" y="275"/>
                  </a:lnTo>
                  <a:lnTo>
                    <a:pt x="931" y="274"/>
                  </a:lnTo>
                  <a:lnTo>
                    <a:pt x="938" y="272"/>
                  </a:lnTo>
                  <a:lnTo>
                    <a:pt x="941" y="274"/>
                  </a:lnTo>
                  <a:lnTo>
                    <a:pt x="942" y="275"/>
                  </a:lnTo>
                  <a:lnTo>
                    <a:pt x="945" y="279"/>
                  </a:lnTo>
                  <a:lnTo>
                    <a:pt x="946" y="282"/>
                  </a:lnTo>
                  <a:lnTo>
                    <a:pt x="949" y="283"/>
                  </a:lnTo>
                  <a:lnTo>
                    <a:pt x="951" y="284"/>
                  </a:lnTo>
                  <a:lnTo>
                    <a:pt x="955" y="286"/>
                  </a:lnTo>
                  <a:lnTo>
                    <a:pt x="961" y="286"/>
                  </a:lnTo>
                  <a:lnTo>
                    <a:pt x="964" y="284"/>
                  </a:lnTo>
                  <a:lnTo>
                    <a:pt x="965" y="283"/>
                  </a:lnTo>
                  <a:lnTo>
                    <a:pt x="966" y="282"/>
                  </a:lnTo>
                  <a:lnTo>
                    <a:pt x="965" y="280"/>
                  </a:lnTo>
                  <a:lnTo>
                    <a:pt x="964" y="279"/>
                  </a:lnTo>
                  <a:lnTo>
                    <a:pt x="960" y="276"/>
                  </a:lnTo>
                  <a:lnTo>
                    <a:pt x="955" y="275"/>
                  </a:lnTo>
                  <a:lnTo>
                    <a:pt x="955" y="270"/>
                  </a:lnTo>
                  <a:lnTo>
                    <a:pt x="960" y="271"/>
                  </a:lnTo>
                  <a:lnTo>
                    <a:pt x="961" y="270"/>
                  </a:lnTo>
                  <a:lnTo>
                    <a:pt x="962" y="267"/>
                  </a:lnTo>
                  <a:lnTo>
                    <a:pt x="964" y="267"/>
                  </a:lnTo>
                  <a:lnTo>
                    <a:pt x="964" y="272"/>
                  </a:lnTo>
                  <a:lnTo>
                    <a:pt x="966" y="274"/>
                  </a:lnTo>
                  <a:lnTo>
                    <a:pt x="969" y="275"/>
                  </a:lnTo>
                  <a:lnTo>
                    <a:pt x="974" y="278"/>
                  </a:lnTo>
                  <a:lnTo>
                    <a:pt x="980" y="271"/>
                  </a:lnTo>
                  <a:lnTo>
                    <a:pt x="982" y="267"/>
                  </a:lnTo>
                  <a:lnTo>
                    <a:pt x="985" y="264"/>
                  </a:lnTo>
                  <a:lnTo>
                    <a:pt x="986" y="264"/>
                  </a:lnTo>
                  <a:lnTo>
                    <a:pt x="988" y="264"/>
                  </a:lnTo>
                  <a:lnTo>
                    <a:pt x="990" y="264"/>
                  </a:lnTo>
                  <a:lnTo>
                    <a:pt x="992" y="264"/>
                  </a:lnTo>
                  <a:lnTo>
                    <a:pt x="995" y="259"/>
                  </a:lnTo>
                  <a:lnTo>
                    <a:pt x="1004" y="256"/>
                  </a:lnTo>
                  <a:lnTo>
                    <a:pt x="1009" y="255"/>
                  </a:lnTo>
                  <a:lnTo>
                    <a:pt x="1016" y="252"/>
                  </a:lnTo>
                  <a:lnTo>
                    <a:pt x="1023" y="249"/>
                  </a:lnTo>
                  <a:lnTo>
                    <a:pt x="1023" y="243"/>
                  </a:lnTo>
                  <a:lnTo>
                    <a:pt x="1023" y="239"/>
                  </a:lnTo>
                  <a:lnTo>
                    <a:pt x="1023" y="236"/>
                  </a:lnTo>
                  <a:lnTo>
                    <a:pt x="1015" y="233"/>
                  </a:lnTo>
                  <a:lnTo>
                    <a:pt x="1011" y="231"/>
                  </a:lnTo>
                  <a:lnTo>
                    <a:pt x="1007" y="228"/>
                  </a:lnTo>
                  <a:lnTo>
                    <a:pt x="1003" y="225"/>
                  </a:lnTo>
                  <a:lnTo>
                    <a:pt x="1000" y="221"/>
                  </a:lnTo>
                  <a:lnTo>
                    <a:pt x="1000" y="218"/>
                  </a:lnTo>
                  <a:lnTo>
                    <a:pt x="1000" y="216"/>
                  </a:lnTo>
                  <a:lnTo>
                    <a:pt x="1000" y="213"/>
                  </a:lnTo>
                  <a:lnTo>
                    <a:pt x="1000" y="210"/>
                  </a:lnTo>
                  <a:lnTo>
                    <a:pt x="1003" y="209"/>
                  </a:lnTo>
                  <a:lnTo>
                    <a:pt x="1004" y="206"/>
                  </a:lnTo>
                  <a:lnTo>
                    <a:pt x="1003" y="205"/>
                  </a:lnTo>
                  <a:lnTo>
                    <a:pt x="1005" y="206"/>
                  </a:lnTo>
                  <a:lnTo>
                    <a:pt x="1007" y="206"/>
                  </a:lnTo>
                  <a:lnTo>
                    <a:pt x="1009" y="204"/>
                  </a:lnTo>
                  <a:lnTo>
                    <a:pt x="1009" y="201"/>
                  </a:lnTo>
                  <a:lnTo>
                    <a:pt x="1011" y="200"/>
                  </a:lnTo>
                  <a:lnTo>
                    <a:pt x="1008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0"/>
                  </a:lnTo>
                  <a:lnTo>
                    <a:pt x="1004" y="197"/>
                  </a:lnTo>
                  <a:lnTo>
                    <a:pt x="1005" y="194"/>
                  </a:lnTo>
                  <a:lnTo>
                    <a:pt x="1011" y="187"/>
                  </a:lnTo>
                  <a:lnTo>
                    <a:pt x="1013" y="185"/>
                  </a:lnTo>
                  <a:lnTo>
                    <a:pt x="1013" y="181"/>
                  </a:lnTo>
                  <a:lnTo>
                    <a:pt x="1012" y="179"/>
                  </a:lnTo>
                  <a:lnTo>
                    <a:pt x="1011" y="179"/>
                  </a:lnTo>
                  <a:lnTo>
                    <a:pt x="1011" y="177"/>
                  </a:lnTo>
                  <a:lnTo>
                    <a:pt x="1008" y="178"/>
                  </a:lnTo>
                  <a:lnTo>
                    <a:pt x="1007" y="179"/>
                  </a:lnTo>
                  <a:lnTo>
                    <a:pt x="1003" y="182"/>
                  </a:lnTo>
                  <a:lnTo>
                    <a:pt x="1001" y="181"/>
                  </a:lnTo>
                  <a:lnTo>
                    <a:pt x="999" y="181"/>
                  </a:lnTo>
                  <a:lnTo>
                    <a:pt x="997" y="181"/>
                  </a:lnTo>
                  <a:lnTo>
                    <a:pt x="995" y="179"/>
                  </a:lnTo>
                  <a:lnTo>
                    <a:pt x="989" y="162"/>
                  </a:lnTo>
                  <a:lnTo>
                    <a:pt x="978" y="162"/>
                  </a:lnTo>
                  <a:lnTo>
                    <a:pt x="969" y="161"/>
                  </a:lnTo>
                  <a:lnTo>
                    <a:pt x="960" y="161"/>
                  </a:lnTo>
                  <a:lnTo>
                    <a:pt x="946" y="159"/>
                  </a:lnTo>
                  <a:lnTo>
                    <a:pt x="949" y="167"/>
                  </a:lnTo>
                  <a:lnTo>
                    <a:pt x="951" y="175"/>
                  </a:lnTo>
                  <a:lnTo>
                    <a:pt x="958" y="193"/>
                  </a:lnTo>
                  <a:lnTo>
                    <a:pt x="957" y="194"/>
                  </a:lnTo>
                  <a:lnTo>
                    <a:pt x="955" y="197"/>
                  </a:lnTo>
                  <a:lnTo>
                    <a:pt x="951" y="197"/>
                  </a:lnTo>
                  <a:lnTo>
                    <a:pt x="946" y="197"/>
                  </a:lnTo>
                  <a:lnTo>
                    <a:pt x="945" y="208"/>
                  </a:lnTo>
                  <a:lnTo>
                    <a:pt x="943" y="218"/>
                  </a:lnTo>
                  <a:lnTo>
                    <a:pt x="938" y="218"/>
                  </a:lnTo>
                  <a:lnTo>
                    <a:pt x="934" y="227"/>
                  </a:lnTo>
                  <a:lnTo>
                    <a:pt x="930" y="235"/>
                  </a:lnTo>
                  <a:lnTo>
                    <a:pt x="926" y="243"/>
                  </a:lnTo>
                  <a:lnTo>
                    <a:pt x="920" y="249"/>
                  </a:lnTo>
                  <a:lnTo>
                    <a:pt x="922" y="249"/>
                  </a:lnTo>
                  <a:lnTo>
                    <a:pt x="922" y="251"/>
                  </a:lnTo>
                  <a:lnTo>
                    <a:pt x="919" y="251"/>
                  </a:lnTo>
                  <a:lnTo>
                    <a:pt x="914" y="251"/>
                  </a:lnTo>
                  <a:lnTo>
                    <a:pt x="911" y="249"/>
                  </a:lnTo>
                  <a:lnTo>
                    <a:pt x="910" y="249"/>
                  </a:lnTo>
                  <a:lnTo>
                    <a:pt x="908" y="248"/>
                  </a:lnTo>
                  <a:lnTo>
                    <a:pt x="907" y="247"/>
                  </a:lnTo>
                  <a:lnTo>
                    <a:pt x="907" y="243"/>
                  </a:lnTo>
                  <a:lnTo>
                    <a:pt x="906" y="240"/>
                  </a:lnTo>
                  <a:lnTo>
                    <a:pt x="904" y="236"/>
                  </a:lnTo>
                  <a:lnTo>
                    <a:pt x="903" y="235"/>
                  </a:lnTo>
                  <a:lnTo>
                    <a:pt x="900" y="235"/>
                  </a:lnTo>
                  <a:lnTo>
                    <a:pt x="899" y="233"/>
                  </a:lnTo>
                  <a:lnTo>
                    <a:pt x="896" y="231"/>
                  </a:lnTo>
                  <a:lnTo>
                    <a:pt x="892" y="225"/>
                  </a:lnTo>
                  <a:lnTo>
                    <a:pt x="890" y="220"/>
                  </a:lnTo>
                  <a:lnTo>
                    <a:pt x="890" y="218"/>
                  </a:lnTo>
                  <a:lnTo>
                    <a:pt x="891" y="216"/>
                  </a:lnTo>
                  <a:lnTo>
                    <a:pt x="894" y="213"/>
                  </a:lnTo>
                  <a:lnTo>
                    <a:pt x="896" y="206"/>
                  </a:lnTo>
                  <a:lnTo>
                    <a:pt x="902" y="193"/>
                  </a:lnTo>
                  <a:lnTo>
                    <a:pt x="904" y="192"/>
                  </a:lnTo>
                  <a:lnTo>
                    <a:pt x="906" y="190"/>
                  </a:lnTo>
                  <a:lnTo>
                    <a:pt x="904" y="190"/>
                  </a:lnTo>
                  <a:lnTo>
                    <a:pt x="903" y="189"/>
                  </a:lnTo>
                  <a:lnTo>
                    <a:pt x="902" y="187"/>
                  </a:lnTo>
                  <a:lnTo>
                    <a:pt x="899" y="183"/>
                  </a:lnTo>
                  <a:lnTo>
                    <a:pt x="896" y="174"/>
                  </a:lnTo>
                  <a:lnTo>
                    <a:pt x="890" y="177"/>
                  </a:lnTo>
                  <a:lnTo>
                    <a:pt x="881" y="179"/>
                  </a:lnTo>
                  <a:lnTo>
                    <a:pt x="880" y="192"/>
                  </a:lnTo>
                  <a:lnTo>
                    <a:pt x="879" y="205"/>
                  </a:lnTo>
                  <a:lnTo>
                    <a:pt x="876" y="206"/>
                  </a:lnTo>
                  <a:lnTo>
                    <a:pt x="873" y="206"/>
                  </a:lnTo>
                  <a:lnTo>
                    <a:pt x="872" y="206"/>
                  </a:lnTo>
                  <a:lnTo>
                    <a:pt x="871" y="206"/>
                  </a:lnTo>
                  <a:lnTo>
                    <a:pt x="871" y="208"/>
                  </a:lnTo>
                  <a:lnTo>
                    <a:pt x="871" y="210"/>
                  </a:lnTo>
                  <a:lnTo>
                    <a:pt x="871" y="212"/>
                  </a:lnTo>
                  <a:lnTo>
                    <a:pt x="871" y="213"/>
                  </a:lnTo>
                  <a:lnTo>
                    <a:pt x="871" y="216"/>
                  </a:lnTo>
                  <a:lnTo>
                    <a:pt x="867" y="216"/>
                  </a:lnTo>
                  <a:lnTo>
                    <a:pt x="863" y="216"/>
                  </a:lnTo>
                  <a:lnTo>
                    <a:pt x="863" y="214"/>
                  </a:lnTo>
                  <a:lnTo>
                    <a:pt x="864" y="213"/>
                  </a:lnTo>
                  <a:lnTo>
                    <a:pt x="864" y="210"/>
                  </a:lnTo>
                  <a:lnTo>
                    <a:pt x="865" y="209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4" y="205"/>
                  </a:lnTo>
                  <a:lnTo>
                    <a:pt x="861" y="201"/>
                  </a:lnTo>
                  <a:lnTo>
                    <a:pt x="860" y="193"/>
                  </a:lnTo>
                  <a:lnTo>
                    <a:pt x="857" y="185"/>
                  </a:lnTo>
                  <a:lnTo>
                    <a:pt x="857" y="182"/>
                  </a:lnTo>
                  <a:lnTo>
                    <a:pt x="856" y="179"/>
                  </a:lnTo>
                  <a:lnTo>
                    <a:pt x="853" y="178"/>
                  </a:lnTo>
                  <a:lnTo>
                    <a:pt x="850" y="177"/>
                  </a:lnTo>
                  <a:lnTo>
                    <a:pt x="845" y="177"/>
                  </a:lnTo>
                  <a:lnTo>
                    <a:pt x="840" y="175"/>
                  </a:lnTo>
                  <a:lnTo>
                    <a:pt x="837" y="175"/>
                  </a:lnTo>
                  <a:lnTo>
                    <a:pt x="834" y="174"/>
                  </a:lnTo>
                  <a:lnTo>
                    <a:pt x="826" y="163"/>
                  </a:lnTo>
                  <a:lnTo>
                    <a:pt x="826" y="165"/>
                  </a:lnTo>
                  <a:lnTo>
                    <a:pt x="826" y="163"/>
                  </a:lnTo>
                  <a:lnTo>
                    <a:pt x="830" y="159"/>
                  </a:lnTo>
                  <a:lnTo>
                    <a:pt x="840" y="151"/>
                  </a:lnTo>
                  <a:lnTo>
                    <a:pt x="841" y="150"/>
                  </a:lnTo>
                  <a:lnTo>
                    <a:pt x="841" y="148"/>
                  </a:lnTo>
                  <a:lnTo>
                    <a:pt x="840" y="147"/>
                  </a:lnTo>
                  <a:lnTo>
                    <a:pt x="834" y="146"/>
                  </a:lnTo>
                  <a:lnTo>
                    <a:pt x="833" y="148"/>
                  </a:lnTo>
                  <a:lnTo>
                    <a:pt x="832" y="151"/>
                  </a:lnTo>
                  <a:lnTo>
                    <a:pt x="829" y="151"/>
                  </a:lnTo>
                  <a:lnTo>
                    <a:pt x="830" y="148"/>
                  </a:lnTo>
                  <a:lnTo>
                    <a:pt x="832" y="146"/>
                  </a:lnTo>
                  <a:lnTo>
                    <a:pt x="832" y="138"/>
                  </a:lnTo>
                  <a:lnTo>
                    <a:pt x="840" y="140"/>
                  </a:lnTo>
                  <a:lnTo>
                    <a:pt x="848" y="143"/>
                  </a:lnTo>
                  <a:lnTo>
                    <a:pt x="848" y="139"/>
                  </a:lnTo>
                  <a:lnTo>
                    <a:pt x="849" y="136"/>
                  </a:lnTo>
                  <a:lnTo>
                    <a:pt x="850" y="135"/>
                  </a:lnTo>
                  <a:lnTo>
                    <a:pt x="848" y="135"/>
                  </a:lnTo>
                  <a:lnTo>
                    <a:pt x="845" y="135"/>
                  </a:lnTo>
                  <a:lnTo>
                    <a:pt x="844" y="135"/>
                  </a:lnTo>
                  <a:lnTo>
                    <a:pt x="842" y="135"/>
                  </a:lnTo>
                  <a:lnTo>
                    <a:pt x="842" y="130"/>
                  </a:lnTo>
                  <a:lnTo>
                    <a:pt x="840" y="130"/>
                  </a:lnTo>
                  <a:lnTo>
                    <a:pt x="837" y="130"/>
                  </a:lnTo>
                  <a:lnTo>
                    <a:pt x="832" y="128"/>
                  </a:lnTo>
                  <a:lnTo>
                    <a:pt x="830" y="126"/>
                  </a:lnTo>
                  <a:lnTo>
                    <a:pt x="828" y="123"/>
                  </a:lnTo>
                  <a:lnTo>
                    <a:pt x="826" y="119"/>
                  </a:lnTo>
                  <a:lnTo>
                    <a:pt x="825" y="117"/>
                  </a:lnTo>
                  <a:lnTo>
                    <a:pt x="820" y="116"/>
                  </a:lnTo>
                  <a:lnTo>
                    <a:pt x="815" y="115"/>
                  </a:lnTo>
                  <a:lnTo>
                    <a:pt x="810" y="113"/>
                  </a:lnTo>
                  <a:lnTo>
                    <a:pt x="806" y="112"/>
                  </a:lnTo>
                  <a:lnTo>
                    <a:pt x="806" y="107"/>
                  </a:lnTo>
                  <a:lnTo>
                    <a:pt x="799" y="104"/>
                  </a:lnTo>
                  <a:lnTo>
                    <a:pt x="794" y="101"/>
                  </a:lnTo>
                  <a:lnTo>
                    <a:pt x="794" y="97"/>
                  </a:lnTo>
                  <a:lnTo>
                    <a:pt x="791" y="99"/>
                  </a:lnTo>
                  <a:lnTo>
                    <a:pt x="790" y="100"/>
                  </a:lnTo>
                  <a:lnTo>
                    <a:pt x="789" y="99"/>
                  </a:lnTo>
                  <a:lnTo>
                    <a:pt x="790" y="96"/>
                  </a:lnTo>
                  <a:lnTo>
                    <a:pt x="791" y="92"/>
                  </a:lnTo>
                  <a:lnTo>
                    <a:pt x="794" y="84"/>
                  </a:lnTo>
                  <a:lnTo>
                    <a:pt x="798" y="84"/>
                  </a:lnTo>
                  <a:lnTo>
                    <a:pt x="799" y="81"/>
                  </a:lnTo>
                  <a:lnTo>
                    <a:pt x="799" y="78"/>
                  </a:lnTo>
                  <a:lnTo>
                    <a:pt x="799" y="77"/>
                  </a:lnTo>
                  <a:lnTo>
                    <a:pt x="798" y="77"/>
                  </a:lnTo>
                  <a:lnTo>
                    <a:pt x="795" y="74"/>
                  </a:lnTo>
                  <a:lnTo>
                    <a:pt x="794" y="73"/>
                  </a:lnTo>
                  <a:lnTo>
                    <a:pt x="794" y="70"/>
                  </a:lnTo>
                  <a:lnTo>
                    <a:pt x="798" y="65"/>
                  </a:lnTo>
                  <a:lnTo>
                    <a:pt x="807" y="64"/>
                  </a:lnTo>
                  <a:lnTo>
                    <a:pt x="815" y="62"/>
                  </a:lnTo>
                  <a:lnTo>
                    <a:pt x="822" y="62"/>
                  </a:lnTo>
                  <a:lnTo>
                    <a:pt x="829" y="61"/>
                  </a:lnTo>
                  <a:lnTo>
                    <a:pt x="834" y="60"/>
                  </a:lnTo>
                  <a:lnTo>
                    <a:pt x="838" y="60"/>
                  </a:lnTo>
                  <a:lnTo>
                    <a:pt x="841" y="60"/>
                  </a:lnTo>
                  <a:lnTo>
                    <a:pt x="845" y="58"/>
                  </a:lnTo>
                  <a:lnTo>
                    <a:pt x="848" y="56"/>
                  </a:lnTo>
                  <a:lnTo>
                    <a:pt x="849" y="53"/>
                  </a:lnTo>
                  <a:lnTo>
                    <a:pt x="853" y="43"/>
                  </a:lnTo>
                  <a:lnTo>
                    <a:pt x="857" y="34"/>
                  </a:lnTo>
                  <a:lnTo>
                    <a:pt x="860" y="27"/>
                  </a:lnTo>
                  <a:lnTo>
                    <a:pt x="853" y="26"/>
                  </a:lnTo>
                  <a:lnTo>
                    <a:pt x="848" y="25"/>
                  </a:lnTo>
                  <a:lnTo>
                    <a:pt x="842" y="25"/>
                  </a:lnTo>
                  <a:lnTo>
                    <a:pt x="837" y="25"/>
                  </a:lnTo>
                  <a:lnTo>
                    <a:pt x="829" y="27"/>
                  </a:lnTo>
                  <a:lnTo>
                    <a:pt x="829" y="22"/>
                  </a:lnTo>
                  <a:lnTo>
                    <a:pt x="822" y="19"/>
                  </a:lnTo>
                  <a:lnTo>
                    <a:pt x="815" y="18"/>
                  </a:lnTo>
                  <a:lnTo>
                    <a:pt x="807" y="17"/>
                  </a:lnTo>
                  <a:lnTo>
                    <a:pt x="798" y="17"/>
                  </a:lnTo>
                  <a:lnTo>
                    <a:pt x="795" y="22"/>
                  </a:lnTo>
                  <a:lnTo>
                    <a:pt x="775" y="22"/>
                  </a:lnTo>
                  <a:lnTo>
                    <a:pt x="774" y="26"/>
                  </a:lnTo>
                  <a:lnTo>
                    <a:pt x="774" y="29"/>
                  </a:lnTo>
                  <a:lnTo>
                    <a:pt x="774" y="30"/>
                  </a:lnTo>
                  <a:lnTo>
                    <a:pt x="770" y="33"/>
                  </a:lnTo>
                  <a:lnTo>
                    <a:pt x="771" y="38"/>
                  </a:lnTo>
                  <a:lnTo>
                    <a:pt x="772" y="46"/>
                  </a:lnTo>
                  <a:lnTo>
                    <a:pt x="772" y="52"/>
                  </a:lnTo>
                  <a:lnTo>
                    <a:pt x="772" y="56"/>
                  </a:lnTo>
                  <a:lnTo>
                    <a:pt x="774" y="57"/>
                  </a:lnTo>
                  <a:lnTo>
                    <a:pt x="776" y="61"/>
                  </a:lnTo>
                  <a:lnTo>
                    <a:pt x="780" y="65"/>
                  </a:lnTo>
                  <a:lnTo>
                    <a:pt x="778" y="68"/>
                  </a:lnTo>
                  <a:lnTo>
                    <a:pt x="776" y="69"/>
                  </a:lnTo>
                  <a:lnTo>
                    <a:pt x="775" y="70"/>
                  </a:lnTo>
                  <a:lnTo>
                    <a:pt x="783" y="76"/>
                  </a:lnTo>
                  <a:lnTo>
                    <a:pt x="783" y="92"/>
                  </a:lnTo>
                  <a:lnTo>
                    <a:pt x="782" y="93"/>
                  </a:lnTo>
                  <a:lnTo>
                    <a:pt x="780" y="95"/>
                  </a:lnTo>
                  <a:lnTo>
                    <a:pt x="778" y="96"/>
                  </a:lnTo>
                  <a:lnTo>
                    <a:pt x="775" y="97"/>
                  </a:lnTo>
                  <a:lnTo>
                    <a:pt x="774" y="99"/>
                  </a:lnTo>
                  <a:lnTo>
                    <a:pt x="772" y="99"/>
                  </a:lnTo>
                  <a:lnTo>
                    <a:pt x="772" y="101"/>
                  </a:lnTo>
                  <a:lnTo>
                    <a:pt x="772" y="103"/>
                  </a:lnTo>
                  <a:lnTo>
                    <a:pt x="774" y="105"/>
                  </a:lnTo>
                  <a:lnTo>
                    <a:pt x="772" y="105"/>
                  </a:lnTo>
                  <a:lnTo>
                    <a:pt x="772" y="107"/>
                  </a:lnTo>
                  <a:lnTo>
                    <a:pt x="778" y="107"/>
                  </a:lnTo>
                  <a:lnTo>
                    <a:pt x="778" y="112"/>
                  </a:lnTo>
                  <a:lnTo>
                    <a:pt x="774" y="112"/>
                  </a:lnTo>
                  <a:lnTo>
                    <a:pt x="772" y="111"/>
                  </a:lnTo>
                  <a:lnTo>
                    <a:pt x="770" y="109"/>
                  </a:lnTo>
                  <a:lnTo>
                    <a:pt x="767" y="107"/>
                  </a:lnTo>
                  <a:lnTo>
                    <a:pt x="764" y="115"/>
                  </a:lnTo>
                  <a:lnTo>
                    <a:pt x="762" y="123"/>
                  </a:lnTo>
                  <a:lnTo>
                    <a:pt x="760" y="127"/>
                  </a:lnTo>
                  <a:lnTo>
                    <a:pt x="760" y="131"/>
                  </a:lnTo>
                  <a:lnTo>
                    <a:pt x="762" y="135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58" y="138"/>
                  </a:lnTo>
                  <a:lnTo>
                    <a:pt x="758" y="139"/>
                  </a:lnTo>
                  <a:lnTo>
                    <a:pt x="756" y="140"/>
                  </a:lnTo>
                  <a:lnTo>
                    <a:pt x="755" y="143"/>
                  </a:lnTo>
                  <a:lnTo>
                    <a:pt x="762" y="150"/>
                  </a:lnTo>
                  <a:lnTo>
                    <a:pt x="766" y="152"/>
                  </a:lnTo>
                  <a:lnTo>
                    <a:pt x="770" y="157"/>
                  </a:lnTo>
                  <a:lnTo>
                    <a:pt x="768" y="157"/>
                  </a:lnTo>
                  <a:lnTo>
                    <a:pt x="766" y="158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4" y="162"/>
                  </a:lnTo>
                  <a:lnTo>
                    <a:pt x="766" y="163"/>
                  </a:lnTo>
                  <a:lnTo>
                    <a:pt x="768" y="163"/>
                  </a:lnTo>
                  <a:lnTo>
                    <a:pt x="772" y="163"/>
                  </a:lnTo>
                  <a:lnTo>
                    <a:pt x="772" y="165"/>
                  </a:lnTo>
                  <a:lnTo>
                    <a:pt x="771" y="166"/>
                  </a:lnTo>
                  <a:lnTo>
                    <a:pt x="772" y="166"/>
                  </a:lnTo>
                  <a:lnTo>
                    <a:pt x="775" y="166"/>
                  </a:lnTo>
                  <a:lnTo>
                    <a:pt x="774" y="165"/>
                  </a:lnTo>
                  <a:lnTo>
                    <a:pt x="774" y="161"/>
                  </a:lnTo>
                  <a:lnTo>
                    <a:pt x="774" y="158"/>
                  </a:lnTo>
                  <a:lnTo>
                    <a:pt x="775" y="157"/>
                  </a:lnTo>
                  <a:lnTo>
                    <a:pt x="778" y="157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3" y="157"/>
                  </a:lnTo>
                  <a:lnTo>
                    <a:pt x="787" y="162"/>
                  </a:lnTo>
                  <a:lnTo>
                    <a:pt x="791" y="167"/>
                  </a:lnTo>
                  <a:lnTo>
                    <a:pt x="795" y="169"/>
                  </a:lnTo>
                  <a:lnTo>
                    <a:pt x="798" y="170"/>
                  </a:lnTo>
                  <a:lnTo>
                    <a:pt x="802" y="169"/>
                  </a:lnTo>
                  <a:lnTo>
                    <a:pt x="806" y="167"/>
                  </a:lnTo>
                  <a:lnTo>
                    <a:pt x="811" y="165"/>
                  </a:lnTo>
                  <a:lnTo>
                    <a:pt x="820" y="162"/>
                  </a:lnTo>
                  <a:lnTo>
                    <a:pt x="820" y="166"/>
                  </a:lnTo>
                  <a:lnTo>
                    <a:pt x="814" y="167"/>
                  </a:lnTo>
                  <a:lnTo>
                    <a:pt x="811" y="169"/>
                  </a:lnTo>
                  <a:lnTo>
                    <a:pt x="809" y="169"/>
                  </a:lnTo>
                  <a:lnTo>
                    <a:pt x="809" y="171"/>
                  </a:lnTo>
                  <a:lnTo>
                    <a:pt x="809" y="175"/>
                  </a:lnTo>
                  <a:lnTo>
                    <a:pt x="809" y="182"/>
                  </a:lnTo>
                  <a:lnTo>
                    <a:pt x="803" y="181"/>
                  </a:lnTo>
                  <a:lnTo>
                    <a:pt x="801" y="179"/>
                  </a:lnTo>
                  <a:lnTo>
                    <a:pt x="797" y="179"/>
                  </a:lnTo>
                  <a:lnTo>
                    <a:pt x="794" y="179"/>
                  </a:lnTo>
                  <a:lnTo>
                    <a:pt x="793" y="189"/>
                  </a:lnTo>
                  <a:lnTo>
                    <a:pt x="791" y="200"/>
                  </a:lnTo>
                  <a:lnTo>
                    <a:pt x="798" y="198"/>
                  </a:lnTo>
                  <a:lnTo>
                    <a:pt x="801" y="197"/>
                  </a:lnTo>
                  <a:lnTo>
                    <a:pt x="803" y="197"/>
                  </a:lnTo>
                  <a:lnTo>
                    <a:pt x="803" y="198"/>
                  </a:lnTo>
                  <a:lnTo>
                    <a:pt x="803" y="200"/>
                  </a:lnTo>
                  <a:lnTo>
                    <a:pt x="803" y="202"/>
                  </a:lnTo>
                  <a:lnTo>
                    <a:pt x="806" y="205"/>
                  </a:lnTo>
                  <a:lnTo>
                    <a:pt x="799" y="206"/>
                  </a:lnTo>
                  <a:lnTo>
                    <a:pt x="797" y="206"/>
                  </a:lnTo>
                  <a:lnTo>
                    <a:pt x="794" y="208"/>
                  </a:lnTo>
                  <a:lnTo>
                    <a:pt x="794" y="210"/>
                  </a:lnTo>
                  <a:lnTo>
                    <a:pt x="782" y="218"/>
                  </a:lnTo>
                  <a:lnTo>
                    <a:pt x="776" y="224"/>
                  </a:lnTo>
                  <a:lnTo>
                    <a:pt x="771" y="229"/>
                  </a:lnTo>
                  <a:lnTo>
                    <a:pt x="770" y="232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7" y="244"/>
                  </a:lnTo>
                  <a:lnTo>
                    <a:pt x="768" y="247"/>
                  </a:lnTo>
                  <a:lnTo>
                    <a:pt x="771" y="249"/>
                  </a:lnTo>
                  <a:lnTo>
                    <a:pt x="775" y="252"/>
                  </a:lnTo>
                  <a:lnTo>
                    <a:pt x="774" y="253"/>
                  </a:lnTo>
                  <a:lnTo>
                    <a:pt x="772" y="255"/>
                  </a:lnTo>
                  <a:lnTo>
                    <a:pt x="772" y="257"/>
                  </a:lnTo>
                  <a:lnTo>
                    <a:pt x="766" y="253"/>
                  </a:lnTo>
                  <a:lnTo>
                    <a:pt x="760" y="249"/>
                  </a:lnTo>
                  <a:lnTo>
                    <a:pt x="756" y="245"/>
                  </a:lnTo>
                  <a:lnTo>
                    <a:pt x="754" y="243"/>
                  </a:lnTo>
                  <a:lnTo>
                    <a:pt x="752" y="239"/>
                  </a:lnTo>
                  <a:lnTo>
                    <a:pt x="751" y="235"/>
                  </a:lnTo>
                  <a:lnTo>
                    <a:pt x="750" y="225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7" y="213"/>
                  </a:lnTo>
                  <a:lnTo>
                    <a:pt x="744" y="216"/>
                  </a:lnTo>
                  <a:lnTo>
                    <a:pt x="745" y="217"/>
                  </a:lnTo>
                  <a:lnTo>
                    <a:pt x="744" y="218"/>
                  </a:lnTo>
                  <a:lnTo>
                    <a:pt x="741" y="218"/>
                  </a:lnTo>
                  <a:lnTo>
                    <a:pt x="733" y="210"/>
                  </a:lnTo>
                  <a:lnTo>
                    <a:pt x="727" y="202"/>
                  </a:lnTo>
                  <a:lnTo>
                    <a:pt x="724" y="206"/>
                  </a:lnTo>
                  <a:lnTo>
                    <a:pt x="721" y="213"/>
                  </a:lnTo>
                  <a:lnTo>
                    <a:pt x="721" y="216"/>
                  </a:lnTo>
                  <a:lnTo>
                    <a:pt x="720" y="220"/>
                  </a:lnTo>
                  <a:lnTo>
                    <a:pt x="721" y="222"/>
                  </a:lnTo>
                  <a:lnTo>
                    <a:pt x="724" y="227"/>
                  </a:lnTo>
                  <a:lnTo>
                    <a:pt x="716" y="228"/>
                  </a:lnTo>
                  <a:lnTo>
                    <a:pt x="709" y="231"/>
                  </a:lnTo>
                  <a:lnTo>
                    <a:pt x="705" y="231"/>
                  </a:lnTo>
                  <a:lnTo>
                    <a:pt x="701" y="231"/>
                  </a:lnTo>
                  <a:lnTo>
                    <a:pt x="693" y="228"/>
                  </a:lnTo>
                  <a:lnTo>
                    <a:pt x="690" y="224"/>
                  </a:lnTo>
                  <a:lnTo>
                    <a:pt x="686" y="224"/>
                  </a:lnTo>
                  <a:lnTo>
                    <a:pt x="684" y="225"/>
                  </a:lnTo>
                  <a:lnTo>
                    <a:pt x="678" y="228"/>
                  </a:lnTo>
                  <a:lnTo>
                    <a:pt x="673" y="232"/>
                  </a:lnTo>
                  <a:lnTo>
                    <a:pt x="670" y="233"/>
                  </a:lnTo>
                  <a:lnTo>
                    <a:pt x="666" y="233"/>
                  </a:lnTo>
                  <a:lnTo>
                    <a:pt x="665" y="228"/>
                  </a:lnTo>
                  <a:lnTo>
                    <a:pt x="662" y="228"/>
                  </a:lnTo>
                  <a:lnTo>
                    <a:pt x="659" y="228"/>
                  </a:lnTo>
                  <a:lnTo>
                    <a:pt x="657" y="228"/>
                  </a:lnTo>
                  <a:lnTo>
                    <a:pt x="651" y="228"/>
                  </a:lnTo>
                  <a:lnTo>
                    <a:pt x="646" y="227"/>
                  </a:lnTo>
                  <a:lnTo>
                    <a:pt x="643" y="224"/>
                  </a:lnTo>
                  <a:lnTo>
                    <a:pt x="642" y="220"/>
                  </a:lnTo>
                  <a:lnTo>
                    <a:pt x="639" y="217"/>
                  </a:lnTo>
                  <a:lnTo>
                    <a:pt x="635" y="216"/>
                  </a:lnTo>
                  <a:lnTo>
                    <a:pt x="634" y="216"/>
                  </a:lnTo>
                  <a:lnTo>
                    <a:pt x="631" y="217"/>
                  </a:lnTo>
                  <a:lnTo>
                    <a:pt x="630" y="220"/>
                  </a:lnTo>
                  <a:lnTo>
                    <a:pt x="628" y="221"/>
                  </a:lnTo>
                  <a:lnTo>
                    <a:pt x="628" y="218"/>
                  </a:lnTo>
                  <a:lnTo>
                    <a:pt x="626" y="221"/>
                  </a:lnTo>
                  <a:lnTo>
                    <a:pt x="622" y="221"/>
                  </a:lnTo>
                  <a:lnTo>
                    <a:pt x="620" y="221"/>
                  </a:lnTo>
                  <a:lnTo>
                    <a:pt x="622" y="218"/>
                  </a:lnTo>
                  <a:lnTo>
                    <a:pt x="623" y="216"/>
                  </a:lnTo>
                  <a:lnTo>
                    <a:pt x="623" y="214"/>
                  </a:lnTo>
                  <a:lnTo>
                    <a:pt x="623" y="213"/>
                  </a:lnTo>
                  <a:lnTo>
                    <a:pt x="622" y="212"/>
                  </a:lnTo>
                  <a:lnTo>
                    <a:pt x="619" y="212"/>
                  </a:lnTo>
                  <a:lnTo>
                    <a:pt x="616" y="212"/>
                  </a:lnTo>
                  <a:lnTo>
                    <a:pt x="615" y="210"/>
                  </a:lnTo>
                  <a:lnTo>
                    <a:pt x="614" y="212"/>
                  </a:lnTo>
                  <a:lnTo>
                    <a:pt x="612" y="213"/>
                  </a:lnTo>
                  <a:lnTo>
                    <a:pt x="611" y="214"/>
                  </a:lnTo>
                  <a:lnTo>
                    <a:pt x="607" y="216"/>
                  </a:lnTo>
                  <a:lnTo>
                    <a:pt x="603" y="204"/>
                  </a:lnTo>
                  <a:lnTo>
                    <a:pt x="601" y="198"/>
                  </a:lnTo>
                  <a:lnTo>
                    <a:pt x="600" y="193"/>
                  </a:lnTo>
                  <a:lnTo>
                    <a:pt x="587" y="193"/>
                  </a:lnTo>
                  <a:lnTo>
                    <a:pt x="576" y="193"/>
                  </a:lnTo>
                  <a:lnTo>
                    <a:pt x="553" y="194"/>
                  </a:lnTo>
                  <a:lnTo>
                    <a:pt x="550" y="201"/>
                  </a:lnTo>
                  <a:lnTo>
                    <a:pt x="549" y="206"/>
                  </a:lnTo>
                  <a:lnTo>
                    <a:pt x="548" y="212"/>
                  </a:lnTo>
                  <a:lnTo>
                    <a:pt x="545" y="218"/>
                  </a:lnTo>
                  <a:lnTo>
                    <a:pt x="549" y="216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2" y="217"/>
                  </a:lnTo>
                  <a:lnTo>
                    <a:pt x="554" y="217"/>
                  </a:lnTo>
                  <a:lnTo>
                    <a:pt x="558" y="218"/>
                  </a:lnTo>
                  <a:lnTo>
                    <a:pt x="556" y="210"/>
                  </a:lnTo>
                  <a:lnTo>
                    <a:pt x="558" y="210"/>
                  </a:lnTo>
                  <a:lnTo>
                    <a:pt x="561" y="212"/>
                  </a:lnTo>
                  <a:lnTo>
                    <a:pt x="562" y="213"/>
                  </a:lnTo>
                  <a:lnTo>
                    <a:pt x="566" y="213"/>
                  </a:lnTo>
                  <a:lnTo>
                    <a:pt x="571" y="205"/>
                  </a:lnTo>
                  <a:lnTo>
                    <a:pt x="576" y="206"/>
                  </a:lnTo>
                  <a:lnTo>
                    <a:pt x="580" y="208"/>
                  </a:lnTo>
                  <a:lnTo>
                    <a:pt x="584" y="208"/>
                  </a:lnTo>
                  <a:lnTo>
                    <a:pt x="550" y="231"/>
                  </a:lnTo>
                  <a:lnTo>
                    <a:pt x="552" y="235"/>
                  </a:lnTo>
                  <a:lnTo>
                    <a:pt x="553" y="237"/>
                  </a:lnTo>
                  <a:lnTo>
                    <a:pt x="556" y="241"/>
                  </a:lnTo>
                  <a:lnTo>
                    <a:pt x="556" y="244"/>
                  </a:lnTo>
                  <a:lnTo>
                    <a:pt x="554" y="245"/>
                  </a:lnTo>
                  <a:lnTo>
                    <a:pt x="553" y="247"/>
                  </a:lnTo>
                  <a:lnTo>
                    <a:pt x="553" y="249"/>
                  </a:lnTo>
                  <a:lnTo>
                    <a:pt x="556" y="251"/>
                  </a:lnTo>
                  <a:lnTo>
                    <a:pt x="557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0" y="256"/>
                  </a:lnTo>
                  <a:lnTo>
                    <a:pt x="560" y="257"/>
                  </a:lnTo>
                  <a:lnTo>
                    <a:pt x="558" y="257"/>
                  </a:lnTo>
                  <a:lnTo>
                    <a:pt x="557" y="257"/>
                  </a:lnTo>
                  <a:lnTo>
                    <a:pt x="556" y="257"/>
                  </a:lnTo>
                  <a:lnTo>
                    <a:pt x="554" y="260"/>
                  </a:lnTo>
                  <a:lnTo>
                    <a:pt x="553" y="264"/>
                  </a:lnTo>
                  <a:lnTo>
                    <a:pt x="552" y="263"/>
                  </a:lnTo>
                  <a:lnTo>
                    <a:pt x="549" y="262"/>
                  </a:lnTo>
                  <a:lnTo>
                    <a:pt x="546" y="260"/>
                  </a:lnTo>
                  <a:lnTo>
                    <a:pt x="545" y="259"/>
                  </a:lnTo>
                  <a:lnTo>
                    <a:pt x="545" y="257"/>
                  </a:lnTo>
                  <a:lnTo>
                    <a:pt x="544" y="253"/>
                  </a:lnTo>
                  <a:lnTo>
                    <a:pt x="544" y="244"/>
                  </a:lnTo>
                  <a:lnTo>
                    <a:pt x="542" y="239"/>
                  </a:lnTo>
                  <a:lnTo>
                    <a:pt x="541" y="239"/>
                  </a:lnTo>
                  <a:lnTo>
                    <a:pt x="540" y="241"/>
                  </a:lnTo>
                  <a:lnTo>
                    <a:pt x="538" y="249"/>
                  </a:lnTo>
                  <a:lnTo>
                    <a:pt x="536" y="239"/>
                  </a:lnTo>
                  <a:lnTo>
                    <a:pt x="533" y="228"/>
                  </a:lnTo>
                  <a:lnTo>
                    <a:pt x="527" y="229"/>
                  </a:lnTo>
                  <a:lnTo>
                    <a:pt x="522" y="228"/>
                  </a:lnTo>
                  <a:lnTo>
                    <a:pt x="521" y="227"/>
                  </a:lnTo>
                  <a:lnTo>
                    <a:pt x="519" y="224"/>
                  </a:lnTo>
                  <a:lnTo>
                    <a:pt x="517" y="218"/>
                  </a:lnTo>
                  <a:lnTo>
                    <a:pt x="510" y="224"/>
                  </a:lnTo>
                  <a:lnTo>
                    <a:pt x="507" y="227"/>
                  </a:lnTo>
                  <a:lnTo>
                    <a:pt x="505" y="228"/>
                  </a:lnTo>
                  <a:lnTo>
                    <a:pt x="501" y="229"/>
                  </a:lnTo>
                  <a:lnTo>
                    <a:pt x="502" y="228"/>
                  </a:lnTo>
                  <a:lnTo>
                    <a:pt x="502" y="227"/>
                  </a:lnTo>
                  <a:lnTo>
                    <a:pt x="496" y="225"/>
                  </a:lnTo>
                  <a:lnTo>
                    <a:pt x="491" y="227"/>
                  </a:lnTo>
                  <a:lnTo>
                    <a:pt x="478" y="231"/>
                  </a:lnTo>
                  <a:lnTo>
                    <a:pt x="471" y="233"/>
                  </a:lnTo>
                  <a:lnTo>
                    <a:pt x="464" y="235"/>
                  </a:lnTo>
                  <a:lnTo>
                    <a:pt x="456" y="235"/>
                  </a:lnTo>
                  <a:lnTo>
                    <a:pt x="449" y="233"/>
                  </a:lnTo>
                  <a:lnTo>
                    <a:pt x="448" y="232"/>
                  </a:lnTo>
                  <a:lnTo>
                    <a:pt x="447" y="231"/>
                  </a:lnTo>
                  <a:lnTo>
                    <a:pt x="445" y="228"/>
                  </a:lnTo>
                  <a:lnTo>
                    <a:pt x="445" y="225"/>
                  </a:lnTo>
                  <a:lnTo>
                    <a:pt x="445" y="221"/>
                  </a:lnTo>
                  <a:lnTo>
                    <a:pt x="445" y="220"/>
                  </a:lnTo>
                  <a:lnTo>
                    <a:pt x="447" y="218"/>
                  </a:lnTo>
                  <a:lnTo>
                    <a:pt x="449" y="218"/>
                  </a:lnTo>
                  <a:lnTo>
                    <a:pt x="448" y="216"/>
                  </a:lnTo>
                  <a:lnTo>
                    <a:pt x="447" y="214"/>
                  </a:lnTo>
                  <a:lnTo>
                    <a:pt x="447" y="213"/>
                  </a:lnTo>
                  <a:lnTo>
                    <a:pt x="455" y="213"/>
                  </a:lnTo>
                  <a:lnTo>
                    <a:pt x="463" y="213"/>
                  </a:lnTo>
                  <a:lnTo>
                    <a:pt x="453" y="201"/>
                  </a:lnTo>
                  <a:lnTo>
                    <a:pt x="447" y="196"/>
                  </a:lnTo>
                  <a:lnTo>
                    <a:pt x="441" y="193"/>
                  </a:lnTo>
                  <a:lnTo>
                    <a:pt x="436" y="192"/>
                  </a:lnTo>
                  <a:lnTo>
                    <a:pt x="433" y="193"/>
                  </a:lnTo>
                  <a:lnTo>
                    <a:pt x="432" y="194"/>
                  </a:lnTo>
                  <a:lnTo>
                    <a:pt x="431" y="196"/>
                  </a:lnTo>
                  <a:lnTo>
                    <a:pt x="429" y="198"/>
                  </a:lnTo>
                  <a:lnTo>
                    <a:pt x="428" y="200"/>
                  </a:lnTo>
                  <a:lnTo>
                    <a:pt x="424" y="200"/>
                  </a:lnTo>
                  <a:lnTo>
                    <a:pt x="418" y="200"/>
                  </a:lnTo>
                  <a:lnTo>
                    <a:pt x="416" y="198"/>
                  </a:lnTo>
                  <a:lnTo>
                    <a:pt x="412" y="196"/>
                  </a:lnTo>
                  <a:lnTo>
                    <a:pt x="406" y="193"/>
                  </a:lnTo>
                  <a:lnTo>
                    <a:pt x="404" y="192"/>
                  </a:lnTo>
                  <a:lnTo>
                    <a:pt x="401" y="192"/>
                  </a:lnTo>
                  <a:lnTo>
                    <a:pt x="396" y="192"/>
                  </a:lnTo>
                  <a:lnTo>
                    <a:pt x="391" y="192"/>
                  </a:lnTo>
                  <a:lnTo>
                    <a:pt x="387" y="190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6" y="182"/>
                  </a:lnTo>
                  <a:lnTo>
                    <a:pt x="385" y="182"/>
                  </a:lnTo>
                  <a:lnTo>
                    <a:pt x="382" y="181"/>
                  </a:lnTo>
                  <a:lnTo>
                    <a:pt x="381" y="182"/>
                  </a:lnTo>
                  <a:lnTo>
                    <a:pt x="379" y="183"/>
                  </a:lnTo>
                  <a:lnTo>
                    <a:pt x="377" y="185"/>
                  </a:lnTo>
                  <a:lnTo>
                    <a:pt x="373" y="179"/>
                  </a:lnTo>
                  <a:lnTo>
                    <a:pt x="361" y="174"/>
                  </a:lnTo>
                  <a:lnTo>
                    <a:pt x="347" y="167"/>
                  </a:lnTo>
                  <a:lnTo>
                    <a:pt x="340" y="165"/>
                  </a:lnTo>
                  <a:lnTo>
                    <a:pt x="332" y="163"/>
                  </a:lnTo>
                  <a:lnTo>
                    <a:pt x="326" y="163"/>
                  </a:lnTo>
                  <a:lnTo>
                    <a:pt x="317" y="163"/>
                  </a:lnTo>
                  <a:lnTo>
                    <a:pt x="317" y="169"/>
                  </a:lnTo>
                  <a:lnTo>
                    <a:pt x="309" y="173"/>
                  </a:lnTo>
                  <a:lnTo>
                    <a:pt x="303" y="177"/>
                  </a:lnTo>
                  <a:lnTo>
                    <a:pt x="300" y="169"/>
                  </a:lnTo>
                  <a:lnTo>
                    <a:pt x="299" y="162"/>
                  </a:lnTo>
                  <a:lnTo>
                    <a:pt x="297" y="151"/>
                  </a:lnTo>
                  <a:lnTo>
                    <a:pt x="296" y="152"/>
                  </a:lnTo>
                  <a:lnTo>
                    <a:pt x="295" y="154"/>
                  </a:lnTo>
                  <a:lnTo>
                    <a:pt x="292" y="157"/>
                  </a:lnTo>
                  <a:lnTo>
                    <a:pt x="293" y="157"/>
                  </a:lnTo>
                  <a:lnTo>
                    <a:pt x="293" y="159"/>
                  </a:lnTo>
                  <a:lnTo>
                    <a:pt x="293" y="166"/>
                  </a:lnTo>
                  <a:lnTo>
                    <a:pt x="289" y="179"/>
                  </a:lnTo>
                  <a:lnTo>
                    <a:pt x="284" y="179"/>
                  </a:lnTo>
                  <a:lnTo>
                    <a:pt x="269" y="167"/>
                  </a:lnTo>
                  <a:lnTo>
                    <a:pt x="260" y="159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0" y="148"/>
                  </a:lnTo>
                  <a:lnTo>
                    <a:pt x="250" y="146"/>
                  </a:lnTo>
                  <a:lnTo>
                    <a:pt x="243" y="140"/>
                  </a:lnTo>
                  <a:lnTo>
                    <a:pt x="237" y="135"/>
                  </a:lnTo>
                  <a:lnTo>
                    <a:pt x="230" y="128"/>
                  </a:lnTo>
                  <a:lnTo>
                    <a:pt x="222" y="12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2" y="136"/>
                  </a:lnTo>
                  <a:lnTo>
                    <a:pt x="223" y="138"/>
                  </a:lnTo>
                  <a:lnTo>
                    <a:pt x="222" y="139"/>
                  </a:lnTo>
                  <a:lnTo>
                    <a:pt x="222" y="140"/>
                  </a:lnTo>
                  <a:lnTo>
                    <a:pt x="219" y="140"/>
                  </a:lnTo>
                  <a:lnTo>
                    <a:pt x="215" y="150"/>
                  </a:lnTo>
                  <a:lnTo>
                    <a:pt x="214" y="157"/>
                  </a:lnTo>
                  <a:lnTo>
                    <a:pt x="212" y="159"/>
                  </a:lnTo>
                  <a:lnTo>
                    <a:pt x="208" y="157"/>
                  </a:lnTo>
                  <a:lnTo>
                    <a:pt x="204" y="157"/>
                  </a:lnTo>
                  <a:lnTo>
                    <a:pt x="202" y="157"/>
                  </a:lnTo>
                  <a:lnTo>
                    <a:pt x="198" y="158"/>
                  </a:lnTo>
                  <a:lnTo>
                    <a:pt x="195" y="159"/>
                  </a:lnTo>
                  <a:lnTo>
                    <a:pt x="194" y="161"/>
                  </a:lnTo>
                  <a:lnTo>
                    <a:pt x="192" y="162"/>
                  </a:lnTo>
                  <a:lnTo>
                    <a:pt x="191" y="165"/>
                  </a:lnTo>
                  <a:lnTo>
                    <a:pt x="188" y="171"/>
                  </a:lnTo>
                  <a:lnTo>
                    <a:pt x="186" y="179"/>
                  </a:lnTo>
                  <a:lnTo>
                    <a:pt x="184" y="179"/>
                  </a:lnTo>
                  <a:lnTo>
                    <a:pt x="184" y="178"/>
                  </a:lnTo>
                  <a:lnTo>
                    <a:pt x="183" y="177"/>
                  </a:lnTo>
                  <a:lnTo>
                    <a:pt x="181" y="174"/>
                  </a:lnTo>
                  <a:lnTo>
                    <a:pt x="177" y="177"/>
                  </a:lnTo>
                  <a:lnTo>
                    <a:pt x="173" y="179"/>
                  </a:lnTo>
                  <a:lnTo>
                    <a:pt x="173" y="174"/>
                  </a:lnTo>
                  <a:lnTo>
                    <a:pt x="165" y="178"/>
                  </a:lnTo>
                  <a:lnTo>
                    <a:pt x="160" y="179"/>
                  </a:lnTo>
                  <a:lnTo>
                    <a:pt x="157" y="182"/>
                  </a:lnTo>
                  <a:lnTo>
                    <a:pt x="152" y="197"/>
                  </a:lnTo>
                  <a:lnTo>
                    <a:pt x="151" y="198"/>
                  </a:lnTo>
                  <a:lnTo>
                    <a:pt x="148" y="198"/>
                  </a:lnTo>
                  <a:lnTo>
                    <a:pt x="145" y="198"/>
                  </a:lnTo>
                  <a:lnTo>
                    <a:pt x="142" y="200"/>
                  </a:lnTo>
                  <a:lnTo>
                    <a:pt x="141" y="200"/>
                  </a:lnTo>
                  <a:lnTo>
                    <a:pt x="141" y="198"/>
                  </a:lnTo>
                  <a:lnTo>
                    <a:pt x="142" y="197"/>
                  </a:lnTo>
                  <a:lnTo>
                    <a:pt x="140" y="197"/>
                  </a:lnTo>
                  <a:lnTo>
                    <a:pt x="149" y="181"/>
                  </a:lnTo>
                  <a:lnTo>
                    <a:pt x="155" y="171"/>
                  </a:lnTo>
                  <a:lnTo>
                    <a:pt x="157" y="166"/>
                  </a:lnTo>
                  <a:lnTo>
                    <a:pt x="164" y="165"/>
                  </a:lnTo>
                  <a:lnTo>
                    <a:pt x="172" y="163"/>
                  </a:lnTo>
                  <a:lnTo>
                    <a:pt x="179" y="162"/>
                  </a:lnTo>
                  <a:lnTo>
                    <a:pt x="186" y="159"/>
                  </a:lnTo>
                  <a:lnTo>
                    <a:pt x="194" y="154"/>
                  </a:lnTo>
                  <a:lnTo>
                    <a:pt x="198" y="151"/>
                  </a:lnTo>
                  <a:lnTo>
                    <a:pt x="199" y="150"/>
                  </a:lnTo>
                  <a:lnTo>
                    <a:pt x="199" y="148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2" y="144"/>
                  </a:lnTo>
                  <a:lnTo>
                    <a:pt x="179" y="143"/>
                  </a:lnTo>
                  <a:lnTo>
                    <a:pt x="176" y="151"/>
                  </a:lnTo>
                  <a:lnTo>
                    <a:pt x="175" y="154"/>
                  </a:lnTo>
                  <a:lnTo>
                    <a:pt x="173" y="159"/>
                  </a:lnTo>
                  <a:lnTo>
                    <a:pt x="171" y="158"/>
                  </a:lnTo>
                  <a:lnTo>
                    <a:pt x="169" y="157"/>
                  </a:lnTo>
                  <a:lnTo>
                    <a:pt x="165" y="154"/>
                  </a:lnTo>
                  <a:lnTo>
                    <a:pt x="153" y="157"/>
                  </a:lnTo>
                  <a:lnTo>
                    <a:pt x="142" y="162"/>
                  </a:lnTo>
                  <a:lnTo>
                    <a:pt x="141" y="165"/>
                  </a:lnTo>
                  <a:lnTo>
                    <a:pt x="141" y="167"/>
                  </a:lnTo>
                  <a:lnTo>
                    <a:pt x="141" y="170"/>
                  </a:lnTo>
                  <a:lnTo>
                    <a:pt x="140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29" y="174"/>
                  </a:lnTo>
                  <a:lnTo>
                    <a:pt x="129" y="170"/>
                  </a:lnTo>
                  <a:lnTo>
                    <a:pt x="129" y="166"/>
                  </a:lnTo>
                  <a:lnTo>
                    <a:pt x="124" y="165"/>
                  </a:lnTo>
                  <a:lnTo>
                    <a:pt x="121" y="163"/>
                  </a:lnTo>
                  <a:lnTo>
                    <a:pt x="120" y="162"/>
                  </a:lnTo>
                  <a:lnTo>
                    <a:pt x="118" y="166"/>
                  </a:lnTo>
                  <a:lnTo>
                    <a:pt x="118" y="170"/>
                  </a:lnTo>
                  <a:lnTo>
                    <a:pt x="118" y="173"/>
                  </a:lnTo>
                  <a:lnTo>
                    <a:pt x="117" y="177"/>
                  </a:lnTo>
                  <a:lnTo>
                    <a:pt x="116" y="178"/>
                  </a:lnTo>
                  <a:lnTo>
                    <a:pt x="114" y="177"/>
                  </a:lnTo>
                  <a:lnTo>
                    <a:pt x="114" y="174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5"/>
                  </a:lnTo>
                  <a:lnTo>
                    <a:pt x="109" y="177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06" y="182"/>
                  </a:lnTo>
                  <a:lnTo>
                    <a:pt x="102" y="181"/>
                  </a:lnTo>
                  <a:lnTo>
                    <a:pt x="93" y="179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7"/>
                  </a:lnTo>
                  <a:lnTo>
                    <a:pt x="99" y="189"/>
                  </a:lnTo>
                  <a:lnTo>
                    <a:pt x="101" y="190"/>
                  </a:lnTo>
                  <a:lnTo>
                    <a:pt x="102" y="192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3" y="187"/>
                  </a:lnTo>
                  <a:lnTo>
                    <a:pt x="90" y="186"/>
                  </a:lnTo>
                  <a:lnTo>
                    <a:pt x="87" y="185"/>
                  </a:lnTo>
                  <a:lnTo>
                    <a:pt x="85" y="185"/>
                  </a:lnTo>
                  <a:lnTo>
                    <a:pt x="81" y="185"/>
                  </a:lnTo>
                  <a:lnTo>
                    <a:pt x="78" y="179"/>
                  </a:lnTo>
                  <a:lnTo>
                    <a:pt x="58" y="173"/>
                  </a:lnTo>
                  <a:lnTo>
                    <a:pt x="48" y="169"/>
                  </a:lnTo>
                  <a:lnTo>
                    <a:pt x="44" y="166"/>
                  </a:lnTo>
                  <a:lnTo>
                    <a:pt x="41" y="163"/>
                  </a:lnTo>
                  <a:lnTo>
                    <a:pt x="40" y="161"/>
                  </a:lnTo>
                  <a:lnTo>
                    <a:pt x="39" y="159"/>
                  </a:lnTo>
                  <a:lnTo>
                    <a:pt x="35" y="158"/>
                  </a:lnTo>
                  <a:lnTo>
                    <a:pt x="32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19" y="162"/>
                  </a:lnTo>
                  <a:lnTo>
                    <a:pt x="16" y="162"/>
                  </a:lnTo>
                  <a:lnTo>
                    <a:pt x="8" y="159"/>
                  </a:lnTo>
                  <a:lnTo>
                    <a:pt x="0" y="155"/>
                  </a:lnTo>
                  <a:lnTo>
                    <a:pt x="6" y="430"/>
                  </a:lnTo>
                  <a:lnTo>
                    <a:pt x="12" y="427"/>
                  </a:lnTo>
                  <a:lnTo>
                    <a:pt x="17" y="426"/>
                  </a:lnTo>
                  <a:lnTo>
                    <a:pt x="20" y="424"/>
                  </a:lnTo>
                  <a:lnTo>
                    <a:pt x="21" y="426"/>
                  </a:lnTo>
                  <a:lnTo>
                    <a:pt x="27" y="430"/>
                  </a:lnTo>
                  <a:lnTo>
                    <a:pt x="31" y="430"/>
                  </a:lnTo>
                  <a:lnTo>
                    <a:pt x="32" y="430"/>
                  </a:lnTo>
                  <a:lnTo>
                    <a:pt x="36" y="426"/>
                  </a:lnTo>
                  <a:lnTo>
                    <a:pt x="39" y="424"/>
                  </a:lnTo>
                  <a:lnTo>
                    <a:pt x="40" y="424"/>
                  </a:lnTo>
                  <a:lnTo>
                    <a:pt x="40" y="426"/>
                  </a:lnTo>
                  <a:lnTo>
                    <a:pt x="40" y="431"/>
                  </a:lnTo>
                  <a:lnTo>
                    <a:pt x="40" y="434"/>
                  </a:lnTo>
                  <a:lnTo>
                    <a:pt x="41" y="435"/>
                  </a:lnTo>
                  <a:lnTo>
                    <a:pt x="43" y="442"/>
                  </a:lnTo>
                  <a:lnTo>
                    <a:pt x="47" y="447"/>
                  </a:lnTo>
                  <a:lnTo>
                    <a:pt x="48" y="450"/>
                  </a:lnTo>
                  <a:lnTo>
                    <a:pt x="51" y="451"/>
                  </a:lnTo>
                  <a:lnTo>
                    <a:pt x="58" y="457"/>
                  </a:lnTo>
                  <a:lnTo>
                    <a:pt x="63" y="461"/>
                  </a:lnTo>
                  <a:lnTo>
                    <a:pt x="66" y="463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8" y="470"/>
                  </a:lnTo>
                  <a:lnTo>
                    <a:pt x="68" y="473"/>
                  </a:lnTo>
                  <a:lnTo>
                    <a:pt x="70" y="474"/>
                  </a:lnTo>
                  <a:lnTo>
                    <a:pt x="75" y="470"/>
                  </a:lnTo>
                  <a:lnTo>
                    <a:pt x="79" y="468"/>
                  </a:lnTo>
                  <a:lnTo>
                    <a:pt x="85" y="466"/>
                  </a:lnTo>
                  <a:lnTo>
                    <a:pt x="89" y="465"/>
                  </a:lnTo>
                  <a:lnTo>
                    <a:pt x="90" y="463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0" y="454"/>
                  </a:lnTo>
                  <a:lnTo>
                    <a:pt x="89" y="451"/>
                  </a:lnTo>
                  <a:lnTo>
                    <a:pt x="91" y="451"/>
                  </a:lnTo>
                  <a:lnTo>
                    <a:pt x="95" y="450"/>
                  </a:lnTo>
                  <a:lnTo>
                    <a:pt x="99" y="449"/>
                  </a:lnTo>
                  <a:lnTo>
                    <a:pt x="102" y="449"/>
                  </a:lnTo>
                  <a:lnTo>
                    <a:pt x="103" y="449"/>
                  </a:lnTo>
                  <a:lnTo>
                    <a:pt x="105" y="450"/>
                  </a:lnTo>
                  <a:lnTo>
                    <a:pt x="106" y="451"/>
                  </a:lnTo>
                  <a:lnTo>
                    <a:pt x="107" y="453"/>
                  </a:lnTo>
                  <a:lnTo>
                    <a:pt x="110" y="454"/>
                  </a:lnTo>
                  <a:lnTo>
                    <a:pt x="114" y="455"/>
                  </a:lnTo>
                  <a:lnTo>
                    <a:pt x="117" y="458"/>
                  </a:lnTo>
                  <a:lnTo>
                    <a:pt x="118" y="459"/>
                  </a:lnTo>
                  <a:lnTo>
                    <a:pt x="118" y="461"/>
                  </a:lnTo>
                  <a:lnTo>
                    <a:pt x="118" y="463"/>
                  </a:lnTo>
                  <a:lnTo>
                    <a:pt x="120" y="468"/>
                  </a:lnTo>
                  <a:lnTo>
                    <a:pt x="121" y="469"/>
                  </a:lnTo>
                  <a:lnTo>
                    <a:pt x="122" y="469"/>
                  </a:lnTo>
                  <a:lnTo>
                    <a:pt x="124" y="470"/>
                  </a:lnTo>
                  <a:lnTo>
                    <a:pt x="126" y="470"/>
                  </a:lnTo>
                  <a:lnTo>
                    <a:pt x="129" y="472"/>
                  </a:lnTo>
                  <a:lnTo>
                    <a:pt x="130" y="472"/>
                  </a:lnTo>
                  <a:lnTo>
                    <a:pt x="134" y="476"/>
                  </a:lnTo>
                  <a:lnTo>
                    <a:pt x="138" y="480"/>
                  </a:lnTo>
                  <a:lnTo>
                    <a:pt x="141" y="484"/>
                  </a:lnTo>
                  <a:lnTo>
                    <a:pt x="146" y="489"/>
                  </a:lnTo>
                  <a:lnTo>
                    <a:pt x="152" y="496"/>
                  </a:lnTo>
                  <a:lnTo>
                    <a:pt x="163" y="508"/>
                  </a:lnTo>
                  <a:lnTo>
                    <a:pt x="165" y="512"/>
                  </a:lnTo>
                  <a:lnTo>
                    <a:pt x="168" y="517"/>
                  </a:lnTo>
                  <a:lnTo>
                    <a:pt x="171" y="523"/>
                  </a:lnTo>
                  <a:lnTo>
                    <a:pt x="172" y="524"/>
                  </a:lnTo>
                  <a:lnTo>
                    <a:pt x="175" y="525"/>
                  </a:lnTo>
                  <a:lnTo>
                    <a:pt x="176" y="527"/>
                  </a:lnTo>
                  <a:lnTo>
                    <a:pt x="177" y="529"/>
                  </a:lnTo>
                  <a:lnTo>
                    <a:pt x="179" y="532"/>
                  </a:lnTo>
                  <a:lnTo>
                    <a:pt x="179" y="535"/>
                  </a:lnTo>
                  <a:lnTo>
                    <a:pt x="180" y="538"/>
                  </a:lnTo>
                  <a:lnTo>
                    <a:pt x="180" y="540"/>
                  </a:lnTo>
                  <a:lnTo>
                    <a:pt x="181" y="543"/>
                  </a:lnTo>
                  <a:lnTo>
                    <a:pt x="184" y="544"/>
                  </a:lnTo>
                  <a:lnTo>
                    <a:pt x="191" y="548"/>
                  </a:lnTo>
                  <a:lnTo>
                    <a:pt x="196" y="551"/>
                  </a:lnTo>
                  <a:lnTo>
                    <a:pt x="199" y="552"/>
                  </a:lnTo>
                  <a:lnTo>
                    <a:pt x="202" y="554"/>
                  </a:lnTo>
                  <a:lnTo>
                    <a:pt x="203" y="555"/>
                  </a:lnTo>
                  <a:lnTo>
                    <a:pt x="204" y="556"/>
                  </a:lnTo>
                  <a:lnTo>
                    <a:pt x="206" y="558"/>
                  </a:lnTo>
                  <a:lnTo>
                    <a:pt x="207" y="560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1" y="560"/>
                  </a:lnTo>
                  <a:lnTo>
                    <a:pt x="212" y="562"/>
                  </a:lnTo>
                  <a:lnTo>
                    <a:pt x="214" y="563"/>
                  </a:lnTo>
                  <a:lnTo>
                    <a:pt x="214" y="566"/>
                  </a:lnTo>
                  <a:lnTo>
                    <a:pt x="215" y="570"/>
                  </a:lnTo>
                  <a:lnTo>
                    <a:pt x="216" y="571"/>
                  </a:lnTo>
                  <a:lnTo>
                    <a:pt x="218" y="573"/>
                  </a:lnTo>
                  <a:lnTo>
                    <a:pt x="216" y="574"/>
                  </a:lnTo>
                  <a:lnTo>
                    <a:pt x="214" y="577"/>
                  </a:lnTo>
                  <a:lnTo>
                    <a:pt x="214" y="578"/>
                  </a:lnTo>
                  <a:lnTo>
                    <a:pt x="214" y="579"/>
                  </a:lnTo>
                  <a:lnTo>
                    <a:pt x="215" y="583"/>
                  </a:lnTo>
                  <a:lnTo>
                    <a:pt x="214" y="587"/>
                  </a:lnTo>
                  <a:lnTo>
                    <a:pt x="210" y="593"/>
                  </a:lnTo>
                  <a:lnTo>
                    <a:pt x="208" y="594"/>
                  </a:lnTo>
                  <a:lnTo>
                    <a:pt x="208" y="595"/>
                  </a:lnTo>
                  <a:lnTo>
                    <a:pt x="210" y="595"/>
                  </a:lnTo>
                  <a:lnTo>
                    <a:pt x="206" y="599"/>
                  </a:lnTo>
                  <a:lnTo>
                    <a:pt x="203" y="602"/>
                  </a:lnTo>
                  <a:lnTo>
                    <a:pt x="202" y="603"/>
                  </a:lnTo>
                  <a:lnTo>
                    <a:pt x="199" y="603"/>
                  </a:lnTo>
                  <a:lnTo>
                    <a:pt x="199" y="608"/>
                  </a:lnTo>
                  <a:lnTo>
                    <a:pt x="199" y="609"/>
                  </a:lnTo>
                  <a:lnTo>
                    <a:pt x="198" y="609"/>
                  </a:lnTo>
                  <a:lnTo>
                    <a:pt x="196" y="609"/>
                  </a:lnTo>
                  <a:lnTo>
                    <a:pt x="196" y="610"/>
                  </a:lnTo>
                  <a:lnTo>
                    <a:pt x="195" y="613"/>
                  </a:lnTo>
                  <a:lnTo>
                    <a:pt x="195" y="616"/>
                  </a:lnTo>
                  <a:lnTo>
                    <a:pt x="194" y="616"/>
                  </a:lnTo>
                  <a:lnTo>
                    <a:pt x="202" y="618"/>
                  </a:lnTo>
                  <a:lnTo>
                    <a:pt x="202" y="640"/>
                  </a:lnTo>
                  <a:lnTo>
                    <a:pt x="206" y="643"/>
                  </a:lnTo>
                  <a:lnTo>
                    <a:pt x="210" y="645"/>
                  </a:lnTo>
                  <a:lnTo>
                    <a:pt x="206" y="647"/>
                  </a:lnTo>
                  <a:lnTo>
                    <a:pt x="206" y="648"/>
                  </a:lnTo>
                  <a:lnTo>
                    <a:pt x="207" y="648"/>
                  </a:lnTo>
                  <a:lnTo>
                    <a:pt x="212" y="647"/>
                  </a:lnTo>
                  <a:lnTo>
                    <a:pt x="214" y="644"/>
                  </a:lnTo>
                  <a:lnTo>
                    <a:pt x="215" y="643"/>
                  </a:lnTo>
                  <a:lnTo>
                    <a:pt x="215" y="641"/>
                  </a:lnTo>
                  <a:lnTo>
                    <a:pt x="214" y="641"/>
                  </a:lnTo>
                  <a:lnTo>
                    <a:pt x="212" y="643"/>
                  </a:lnTo>
                  <a:lnTo>
                    <a:pt x="212" y="640"/>
                  </a:lnTo>
                  <a:lnTo>
                    <a:pt x="215" y="638"/>
                  </a:lnTo>
                  <a:lnTo>
                    <a:pt x="218" y="638"/>
                  </a:lnTo>
                  <a:lnTo>
                    <a:pt x="219" y="638"/>
                  </a:lnTo>
                  <a:lnTo>
                    <a:pt x="222" y="637"/>
                  </a:lnTo>
                  <a:lnTo>
                    <a:pt x="222" y="640"/>
                  </a:lnTo>
                  <a:lnTo>
                    <a:pt x="221" y="643"/>
                  </a:lnTo>
                  <a:lnTo>
                    <a:pt x="219" y="649"/>
                  </a:lnTo>
                  <a:lnTo>
                    <a:pt x="215" y="649"/>
                  </a:lnTo>
                  <a:lnTo>
                    <a:pt x="214" y="652"/>
                  </a:lnTo>
                  <a:lnTo>
                    <a:pt x="214" y="653"/>
                  </a:lnTo>
                  <a:lnTo>
                    <a:pt x="215" y="655"/>
                  </a:lnTo>
                  <a:lnTo>
                    <a:pt x="216" y="655"/>
                  </a:lnTo>
                  <a:lnTo>
                    <a:pt x="216" y="657"/>
                  </a:lnTo>
                  <a:lnTo>
                    <a:pt x="219" y="657"/>
                  </a:lnTo>
                  <a:lnTo>
                    <a:pt x="219" y="659"/>
                  </a:lnTo>
                  <a:lnTo>
                    <a:pt x="221" y="660"/>
                  </a:lnTo>
                  <a:lnTo>
                    <a:pt x="219" y="663"/>
                  </a:lnTo>
                  <a:lnTo>
                    <a:pt x="219" y="665"/>
                  </a:lnTo>
                  <a:lnTo>
                    <a:pt x="222" y="665"/>
                  </a:lnTo>
                  <a:lnTo>
                    <a:pt x="222" y="664"/>
                  </a:lnTo>
                  <a:lnTo>
                    <a:pt x="222" y="663"/>
                  </a:lnTo>
                  <a:lnTo>
                    <a:pt x="222" y="660"/>
                  </a:lnTo>
                  <a:lnTo>
                    <a:pt x="231" y="665"/>
                  </a:lnTo>
                  <a:lnTo>
                    <a:pt x="238" y="668"/>
                  </a:lnTo>
                  <a:lnTo>
                    <a:pt x="241" y="671"/>
                  </a:lnTo>
                  <a:lnTo>
                    <a:pt x="241" y="675"/>
                  </a:lnTo>
                  <a:lnTo>
                    <a:pt x="241" y="683"/>
                  </a:lnTo>
                  <a:lnTo>
                    <a:pt x="241" y="702"/>
                  </a:lnTo>
                  <a:lnTo>
                    <a:pt x="235" y="700"/>
                  </a:lnTo>
                  <a:lnTo>
                    <a:pt x="230" y="702"/>
                  </a:lnTo>
                  <a:lnTo>
                    <a:pt x="233" y="708"/>
                  </a:lnTo>
                  <a:lnTo>
                    <a:pt x="233" y="711"/>
                  </a:lnTo>
                  <a:lnTo>
                    <a:pt x="234" y="715"/>
                  </a:lnTo>
                  <a:lnTo>
                    <a:pt x="235" y="722"/>
                  </a:lnTo>
                  <a:lnTo>
                    <a:pt x="241" y="722"/>
                  </a:lnTo>
                  <a:lnTo>
                    <a:pt x="247" y="721"/>
                  </a:lnTo>
                  <a:lnTo>
                    <a:pt x="254" y="721"/>
                  </a:lnTo>
                  <a:lnTo>
                    <a:pt x="257" y="721"/>
                  </a:lnTo>
                  <a:lnTo>
                    <a:pt x="261" y="722"/>
                  </a:lnTo>
                  <a:lnTo>
                    <a:pt x="261" y="730"/>
                  </a:lnTo>
                  <a:lnTo>
                    <a:pt x="258" y="733"/>
                  </a:lnTo>
                  <a:lnTo>
                    <a:pt x="262" y="733"/>
                  </a:lnTo>
                  <a:lnTo>
                    <a:pt x="265" y="731"/>
                  </a:lnTo>
                  <a:lnTo>
                    <a:pt x="266" y="730"/>
                  </a:lnTo>
                  <a:lnTo>
                    <a:pt x="269" y="730"/>
                  </a:lnTo>
                  <a:lnTo>
                    <a:pt x="272" y="731"/>
                  </a:lnTo>
                  <a:lnTo>
                    <a:pt x="277" y="735"/>
                  </a:lnTo>
                  <a:lnTo>
                    <a:pt x="284" y="743"/>
                  </a:lnTo>
                  <a:lnTo>
                    <a:pt x="284" y="739"/>
                  </a:lnTo>
                  <a:lnTo>
                    <a:pt x="285" y="739"/>
                  </a:lnTo>
                  <a:lnTo>
                    <a:pt x="286" y="741"/>
                  </a:lnTo>
                  <a:lnTo>
                    <a:pt x="288" y="742"/>
                  </a:lnTo>
                  <a:lnTo>
                    <a:pt x="289" y="745"/>
                  </a:lnTo>
                  <a:lnTo>
                    <a:pt x="289" y="749"/>
                  </a:lnTo>
                  <a:lnTo>
                    <a:pt x="289" y="750"/>
                  </a:lnTo>
                  <a:lnTo>
                    <a:pt x="289" y="753"/>
                  </a:lnTo>
                  <a:lnTo>
                    <a:pt x="291" y="754"/>
                  </a:lnTo>
                  <a:lnTo>
                    <a:pt x="292" y="756"/>
                  </a:lnTo>
                  <a:lnTo>
                    <a:pt x="296" y="757"/>
                  </a:lnTo>
                  <a:lnTo>
                    <a:pt x="300" y="758"/>
                  </a:lnTo>
                  <a:lnTo>
                    <a:pt x="304" y="758"/>
                  </a:lnTo>
                  <a:lnTo>
                    <a:pt x="308" y="760"/>
                  </a:lnTo>
                  <a:lnTo>
                    <a:pt x="315" y="758"/>
                  </a:lnTo>
                  <a:lnTo>
                    <a:pt x="321" y="758"/>
                  </a:lnTo>
                  <a:lnTo>
                    <a:pt x="324" y="758"/>
                  </a:lnTo>
                  <a:lnTo>
                    <a:pt x="316" y="746"/>
                  </a:lnTo>
                  <a:lnTo>
                    <a:pt x="311" y="739"/>
                  </a:lnTo>
                  <a:lnTo>
                    <a:pt x="308" y="735"/>
                  </a:lnTo>
                  <a:lnTo>
                    <a:pt x="303" y="733"/>
                  </a:lnTo>
                  <a:lnTo>
                    <a:pt x="297" y="731"/>
                  </a:lnTo>
                  <a:lnTo>
                    <a:pt x="292" y="730"/>
                  </a:lnTo>
                  <a:lnTo>
                    <a:pt x="289" y="729"/>
                  </a:lnTo>
                  <a:lnTo>
                    <a:pt x="286" y="727"/>
                  </a:lnTo>
                  <a:lnTo>
                    <a:pt x="280" y="717"/>
                  </a:lnTo>
                  <a:lnTo>
                    <a:pt x="281" y="714"/>
                  </a:lnTo>
                  <a:lnTo>
                    <a:pt x="282" y="713"/>
                  </a:lnTo>
                  <a:lnTo>
                    <a:pt x="281" y="711"/>
                  </a:lnTo>
                  <a:lnTo>
                    <a:pt x="264" y="710"/>
                  </a:lnTo>
                  <a:lnTo>
                    <a:pt x="281" y="707"/>
                  </a:lnTo>
                  <a:lnTo>
                    <a:pt x="280" y="707"/>
                  </a:lnTo>
                  <a:lnTo>
                    <a:pt x="281" y="704"/>
                  </a:lnTo>
                  <a:lnTo>
                    <a:pt x="286" y="702"/>
                  </a:lnTo>
                  <a:lnTo>
                    <a:pt x="291" y="710"/>
                  </a:lnTo>
                  <a:lnTo>
                    <a:pt x="291" y="713"/>
                  </a:lnTo>
                  <a:lnTo>
                    <a:pt x="292" y="713"/>
                  </a:lnTo>
                  <a:lnTo>
                    <a:pt x="295" y="714"/>
                  </a:lnTo>
                  <a:lnTo>
                    <a:pt x="305" y="717"/>
                  </a:lnTo>
                  <a:lnTo>
                    <a:pt x="308" y="722"/>
                  </a:lnTo>
                  <a:lnTo>
                    <a:pt x="305" y="725"/>
                  </a:lnTo>
                  <a:lnTo>
                    <a:pt x="304" y="726"/>
                  </a:lnTo>
                  <a:lnTo>
                    <a:pt x="305" y="727"/>
                  </a:lnTo>
                  <a:lnTo>
                    <a:pt x="308" y="727"/>
                  </a:lnTo>
                  <a:lnTo>
                    <a:pt x="311" y="726"/>
                  </a:lnTo>
                  <a:lnTo>
                    <a:pt x="313" y="723"/>
                  </a:lnTo>
                  <a:lnTo>
                    <a:pt x="315" y="722"/>
                  </a:lnTo>
                  <a:lnTo>
                    <a:pt x="316" y="723"/>
                  </a:lnTo>
                  <a:lnTo>
                    <a:pt x="316" y="725"/>
                  </a:lnTo>
                  <a:lnTo>
                    <a:pt x="315" y="726"/>
                  </a:lnTo>
                  <a:lnTo>
                    <a:pt x="313" y="730"/>
                  </a:lnTo>
                  <a:lnTo>
                    <a:pt x="317" y="733"/>
                  </a:lnTo>
                  <a:lnTo>
                    <a:pt x="321" y="735"/>
                  </a:lnTo>
                  <a:lnTo>
                    <a:pt x="323" y="737"/>
                  </a:lnTo>
                  <a:lnTo>
                    <a:pt x="326" y="738"/>
                  </a:lnTo>
                  <a:lnTo>
                    <a:pt x="328" y="743"/>
                  </a:lnTo>
                  <a:lnTo>
                    <a:pt x="782" y="745"/>
                  </a:lnTo>
                  <a:lnTo>
                    <a:pt x="782" y="741"/>
                  </a:lnTo>
                  <a:lnTo>
                    <a:pt x="783" y="738"/>
                  </a:lnTo>
                  <a:lnTo>
                    <a:pt x="785" y="737"/>
                  </a:lnTo>
                  <a:lnTo>
                    <a:pt x="786" y="737"/>
                  </a:lnTo>
                  <a:lnTo>
                    <a:pt x="787" y="737"/>
                  </a:lnTo>
                  <a:lnTo>
                    <a:pt x="789" y="739"/>
                  </a:lnTo>
                  <a:lnTo>
                    <a:pt x="790" y="742"/>
                  </a:lnTo>
                  <a:lnTo>
                    <a:pt x="791" y="745"/>
                  </a:lnTo>
                  <a:lnTo>
                    <a:pt x="794" y="752"/>
                  </a:lnTo>
                  <a:lnTo>
                    <a:pt x="795" y="753"/>
                  </a:lnTo>
                  <a:lnTo>
                    <a:pt x="798" y="754"/>
                  </a:lnTo>
                  <a:lnTo>
                    <a:pt x="802" y="754"/>
                  </a:lnTo>
                  <a:lnTo>
                    <a:pt x="806" y="756"/>
                  </a:lnTo>
                  <a:lnTo>
                    <a:pt x="809" y="757"/>
                  </a:lnTo>
                  <a:lnTo>
                    <a:pt x="811" y="758"/>
                  </a:lnTo>
                  <a:lnTo>
                    <a:pt x="813" y="758"/>
                  </a:lnTo>
                  <a:lnTo>
                    <a:pt x="813" y="757"/>
                  </a:lnTo>
                  <a:lnTo>
                    <a:pt x="814" y="756"/>
                  </a:lnTo>
                  <a:lnTo>
                    <a:pt x="814" y="754"/>
                  </a:lnTo>
                  <a:lnTo>
                    <a:pt x="817" y="753"/>
                  </a:lnTo>
                  <a:lnTo>
                    <a:pt x="820" y="752"/>
                  </a:lnTo>
                  <a:lnTo>
                    <a:pt x="822" y="753"/>
                  </a:lnTo>
                  <a:lnTo>
                    <a:pt x="828" y="757"/>
                  </a:lnTo>
                  <a:lnTo>
                    <a:pt x="830" y="758"/>
                  </a:lnTo>
                  <a:lnTo>
                    <a:pt x="834" y="760"/>
                  </a:lnTo>
                  <a:lnTo>
                    <a:pt x="838" y="760"/>
                  </a:lnTo>
                  <a:lnTo>
                    <a:pt x="841" y="761"/>
                  </a:lnTo>
                  <a:lnTo>
                    <a:pt x="844" y="761"/>
                  </a:lnTo>
                  <a:lnTo>
                    <a:pt x="849" y="761"/>
                  </a:lnTo>
                  <a:lnTo>
                    <a:pt x="855" y="761"/>
                  </a:lnTo>
                  <a:lnTo>
                    <a:pt x="857" y="761"/>
                  </a:lnTo>
                  <a:lnTo>
                    <a:pt x="860" y="761"/>
                  </a:lnTo>
                  <a:lnTo>
                    <a:pt x="861" y="761"/>
                  </a:lnTo>
                  <a:lnTo>
                    <a:pt x="864" y="762"/>
                  </a:lnTo>
                  <a:lnTo>
                    <a:pt x="865" y="764"/>
                  </a:lnTo>
                  <a:lnTo>
                    <a:pt x="868" y="765"/>
                  </a:lnTo>
                  <a:lnTo>
                    <a:pt x="871" y="766"/>
                  </a:lnTo>
                  <a:lnTo>
                    <a:pt x="875" y="76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368"/>
            <p:cNvSpPr>
              <a:spLocks noEditPoints="1"/>
            </p:cNvSpPr>
            <p:nvPr/>
          </p:nvSpPr>
          <p:spPr bwMode="auto">
            <a:xfrm>
              <a:off x="3592662" y="4507547"/>
              <a:ext cx="1107546" cy="1631654"/>
            </a:xfrm>
            <a:custGeom>
              <a:avLst/>
              <a:gdLst>
                <a:gd name="T0" fmla="*/ 410 w 669"/>
                <a:gd name="T1" fmla="*/ 66 h 824"/>
                <a:gd name="T2" fmla="*/ 406 w 669"/>
                <a:gd name="T3" fmla="*/ 102 h 824"/>
                <a:gd name="T4" fmla="*/ 435 w 669"/>
                <a:gd name="T5" fmla="*/ 114 h 824"/>
                <a:gd name="T6" fmla="*/ 486 w 669"/>
                <a:gd name="T7" fmla="*/ 134 h 824"/>
                <a:gd name="T8" fmla="*/ 504 w 669"/>
                <a:gd name="T9" fmla="*/ 168 h 824"/>
                <a:gd name="T10" fmla="*/ 543 w 669"/>
                <a:gd name="T11" fmla="*/ 162 h 824"/>
                <a:gd name="T12" fmla="*/ 609 w 669"/>
                <a:gd name="T13" fmla="*/ 191 h 824"/>
                <a:gd name="T14" fmla="*/ 655 w 669"/>
                <a:gd name="T15" fmla="*/ 233 h 824"/>
                <a:gd name="T16" fmla="*/ 647 w 669"/>
                <a:gd name="T17" fmla="*/ 316 h 824"/>
                <a:gd name="T18" fmla="*/ 597 w 669"/>
                <a:gd name="T19" fmla="*/ 371 h 824"/>
                <a:gd name="T20" fmla="*/ 587 w 669"/>
                <a:gd name="T21" fmla="*/ 399 h 824"/>
                <a:gd name="T22" fmla="*/ 589 w 669"/>
                <a:gd name="T23" fmla="*/ 478 h 824"/>
                <a:gd name="T24" fmla="*/ 578 w 669"/>
                <a:gd name="T25" fmla="*/ 513 h 824"/>
                <a:gd name="T26" fmla="*/ 543 w 669"/>
                <a:gd name="T27" fmla="*/ 580 h 824"/>
                <a:gd name="T28" fmla="*/ 497 w 669"/>
                <a:gd name="T29" fmla="*/ 595 h 824"/>
                <a:gd name="T30" fmla="*/ 462 w 669"/>
                <a:gd name="T31" fmla="*/ 623 h 824"/>
                <a:gd name="T32" fmla="*/ 430 w 669"/>
                <a:gd name="T33" fmla="*/ 647 h 824"/>
                <a:gd name="T34" fmla="*/ 426 w 669"/>
                <a:gd name="T35" fmla="*/ 717 h 824"/>
                <a:gd name="T36" fmla="*/ 388 w 669"/>
                <a:gd name="T37" fmla="*/ 780 h 824"/>
                <a:gd name="T38" fmla="*/ 383 w 669"/>
                <a:gd name="T39" fmla="*/ 764 h 824"/>
                <a:gd name="T40" fmla="*/ 353 w 669"/>
                <a:gd name="T41" fmla="*/ 802 h 824"/>
                <a:gd name="T42" fmla="*/ 315 w 669"/>
                <a:gd name="T43" fmla="*/ 768 h 824"/>
                <a:gd name="T44" fmla="*/ 299 w 669"/>
                <a:gd name="T45" fmla="*/ 721 h 824"/>
                <a:gd name="T46" fmla="*/ 326 w 669"/>
                <a:gd name="T47" fmla="*/ 693 h 824"/>
                <a:gd name="T48" fmla="*/ 342 w 669"/>
                <a:gd name="T49" fmla="*/ 659 h 824"/>
                <a:gd name="T50" fmla="*/ 334 w 669"/>
                <a:gd name="T51" fmla="*/ 620 h 824"/>
                <a:gd name="T52" fmla="*/ 317 w 669"/>
                <a:gd name="T53" fmla="*/ 572 h 824"/>
                <a:gd name="T54" fmla="*/ 282 w 669"/>
                <a:gd name="T55" fmla="*/ 556 h 824"/>
                <a:gd name="T56" fmla="*/ 275 w 669"/>
                <a:gd name="T57" fmla="*/ 502 h 824"/>
                <a:gd name="T58" fmla="*/ 264 w 669"/>
                <a:gd name="T59" fmla="*/ 448 h 824"/>
                <a:gd name="T60" fmla="*/ 236 w 669"/>
                <a:gd name="T61" fmla="*/ 403 h 824"/>
                <a:gd name="T62" fmla="*/ 202 w 669"/>
                <a:gd name="T63" fmla="*/ 385 h 824"/>
                <a:gd name="T64" fmla="*/ 157 w 669"/>
                <a:gd name="T65" fmla="*/ 359 h 824"/>
                <a:gd name="T66" fmla="*/ 131 w 669"/>
                <a:gd name="T67" fmla="*/ 328 h 824"/>
                <a:gd name="T68" fmla="*/ 84 w 669"/>
                <a:gd name="T69" fmla="*/ 362 h 824"/>
                <a:gd name="T70" fmla="*/ 27 w 669"/>
                <a:gd name="T71" fmla="*/ 305 h 824"/>
                <a:gd name="T72" fmla="*/ 4 w 669"/>
                <a:gd name="T73" fmla="*/ 281 h 824"/>
                <a:gd name="T74" fmla="*/ 8 w 669"/>
                <a:gd name="T75" fmla="*/ 249 h 824"/>
                <a:gd name="T76" fmla="*/ 35 w 669"/>
                <a:gd name="T77" fmla="*/ 203 h 824"/>
                <a:gd name="T78" fmla="*/ 84 w 669"/>
                <a:gd name="T79" fmla="*/ 134 h 824"/>
                <a:gd name="T80" fmla="*/ 99 w 669"/>
                <a:gd name="T81" fmla="*/ 95 h 824"/>
                <a:gd name="T82" fmla="*/ 155 w 669"/>
                <a:gd name="T83" fmla="*/ 91 h 824"/>
                <a:gd name="T84" fmla="*/ 178 w 669"/>
                <a:gd name="T85" fmla="*/ 70 h 824"/>
                <a:gd name="T86" fmla="*/ 165 w 669"/>
                <a:gd name="T87" fmla="*/ 60 h 824"/>
                <a:gd name="T88" fmla="*/ 157 w 669"/>
                <a:gd name="T89" fmla="*/ 24 h 824"/>
                <a:gd name="T90" fmla="*/ 192 w 669"/>
                <a:gd name="T91" fmla="*/ 31 h 824"/>
                <a:gd name="T92" fmla="*/ 212 w 669"/>
                <a:gd name="T93" fmla="*/ 20 h 824"/>
                <a:gd name="T94" fmla="*/ 243 w 669"/>
                <a:gd name="T95" fmla="*/ 2 h 824"/>
                <a:gd name="T96" fmla="*/ 251 w 669"/>
                <a:gd name="T97" fmla="*/ 29 h 824"/>
                <a:gd name="T98" fmla="*/ 248 w 669"/>
                <a:gd name="T99" fmla="*/ 79 h 824"/>
                <a:gd name="T100" fmla="*/ 268 w 669"/>
                <a:gd name="T101" fmla="*/ 79 h 824"/>
                <a:gd name="T102" fmla="*/ 305 w 669"/>
                <a:gd name="T103" fmla="*/ 76 h 824"/>
                <a:gd name="T104" fmla="*/ 341 w 669"/>
                <a:gd name="T105" fmla="*/ 68 h 824"/>
                <a:gd name="T106" fmla="*/ 430 w 669"/>
                <a:gd name="T107" fmla="*/ 134 h 824"/>
                <a:gd name="T108" fmla="*/ 426 w 669"/>
                <a:gd name="T109" fmla="*/ 140 h 824"/>
                <a:gd name="T110" fmla="*/ 399 w 669"/>
                <a:gd name="T111" fmla="*/ 136 h 824"/>
                <a:gd name="T112" fmla="*/ 383 w 669"/>
                <a:gd name="T113" fmla="*/ 145 h 824"/>
                <a:gd name="T114" fmla="*/ 383 w 669"/>
                <a:gd name="T115" fmla="*/ 110 h 824"/>
                <a:gd name="T116" fmla="*/ 399 w 669"/>
                <a:gd name="T117" fmla="*/ 87 h 8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9" h="824">
                  <a:moveTo>
                    <a:pt x="384" y="18"/>
                  </a:moveTo>
                  <a:lnTo>
                    <a:pt x="389" y="18"/>
                  </a:lnTo>
                  <a:lnTo>
                    <a:pt x="391" y="21"/>
                  </a:lnTo>
                  <a:lnTo>
                    <a:pt x="392" y="24"/>
                  </a:lnTo>
                  <a:lnTo>
                    <a:pt x="395" y="28"/>
                  </a:lnTo>
                  <a:lnTo>
                    <a:pt x="396" y="33"/>
                  </a:lnTo>
                  <a:lnTo>
                    <a:pt x="397" y="37"/>
                  </a:lnTo>
                  <a:lnTo>
                    <a:pt x="399" y="47"/>
                  </a:lnTo>
                  <a:lnTo>
                    <a:pt x="400" y="55"/>
                  </a:lnTo>
                  <a:lnTo>
                    <a:pt x="403" y="64"/>
                  </a:lnTo>
                  <a:lnTo>
                    <a:pt x="408" y="64"/>
                  </a:lnTo>
                  <a:lnTo>
                    <a:pt x="412" y="64"/>
                  </a:lnTo>
                  <a:lnTo>
                    <a:pt x="414" y="66"/>
                  </a:lnTo>
                  <a:lnTo>
                    <a:pt x="412" y="68"/>
                  </a:lnTo>
                  <a:lnTo>
                    <a:pt x="412" y="71"/>
                  </a:lnTo>
                  <a:lnTo>
                    <a:pt x="412" y="72"/>
                  </a:lnTo>
                  <a:lnTo>
                    <a:pt x="406" y="76"/>
                  </a:lnTo>
                  <a:lnTo>
                    <a:pt x="400" y="80"/>
                  </a:lnTo>
                  <a:lnTo>
                    <a:pt x="410" y="84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4" y="87"/>
                  </a:lnTo>
                  <a:lnTo>
                    <a:pt x="412" y="90"/>
                  </a:lnTo>
                  <a:lnTo>
                    <a:pt x="411" y="94"/>
                  </a:lnTo>
                  <a:lnTo>
                    <a:pt x="408" y="101"/>
                  </a:lnTo>
                  <a:lnTo>
                    <a:pt x="410" y="102"/>
                  </a:lnTo>
                  <a:lnTo>
                    <a:pt x="411" y="103"/>
                  </a:lnTo>
                  <a:lnTo>
                    <a:pt x="412" y="105"/>
                  </a:lnTo>
                  <a:lnTo>
                    <a:pt x="412" y="106"/>
                  </a:lnTo>
                  <a:lnTo>
                    <a:pt x="416" y="106"/>
                  </a:lnTo>
                  <a:lnTo>
                    <a:pt x="419" y="105"/>
                  </a:lnTo>
                  <a:lnTo>
                    <a:pt x="422" y="103"/>
                  </a:lnTo>
                  <a:lnTo>
                    <a:pt x="426" y="103"/>
                  </a:lnTo>
                  <a:lnTo>
                    <a:pt x="423" y="111"/>
                  </a:lnTo>
                  <a:lnTo>
                    <a:pt x="427" y="111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9" y="111"/>
                  </a:lnTo>
                  <a:lnTo>
                    <a:pt x="439" y="114"/>
                  </a:lnTo>
                  <a:lnTo>
                    <a:pt x="438" y="119"/>
                  </a:lnTo>
                  <a:lnTo>
                    <a:pt x="437" y="122"/>
                  </a:lnTo>
                  <a:lnTo>
                    <a:pt x="437" y="125"/>
                  </a:lnTo>
                  <a:lnTo>
                    <a:pt x="437" y="127"/>
                  </a:lnTo>
                  <a:lnTo>
                    <a:pt x="439" y="129"/>
                  </a:lnTo>
                  <a:lnTo>
                    <a:pt x="443" y="129"/>
                  </a:lnTo>
                  <a:lnTo>
                    <a:pt x="446" y="121"/>
                  </a:lnTo>
                  <a:lnTo>
                    <a:pt x="453" y="121"/>
                  </a:lnTo>
                  <a:lnTo>
                    <a:pt x="458" y="121"/>
                  </a:lnTo>
                  <a:lnTo>
                    <a:pt x="465" y="122"/>
                  </a:lnTo>
                  <a:lnTo>
                    <a:pt x="472" y="125"/>
                  </a:lnTo>
                  <a:lnTo>
                    <a:pt x="482" y="130"/>
                  </a:lnTo>
                  <a:lnTo>
                    <a:pt x="490" y="134"/>
                  </a:lnTo>
                  <a:lnTo>
                    <a:pt x="490" y="140"/>
                  </a:lnTo>
                  <a:lnTo>
                    <a:pt x="498" y="137"/>
                  </a:lnTo>
                  <a:lnTo>
                    <a:pt x="501" y="148"/>
                  </a:lnTo>
                  <a:lnTo>
                    <a:pt x="507" y="148"/>
                  </a:lnTo>
                  <a:lnTo>
                    <a:pt x="507" y="149"/>
                  </a:lnTo>
                  <a:lnTo>
                    <a:pt x="507" y="150"/>
                  </a:lnTo>
                  <a:lnTo>
                    <a:pt x="507" y="152"/>
                  </a:lnTo>
                  <a:lnTo>
                    <a:pt x="505" y="153"/>
                  </a:lnTo>
                  <a:lnTo>
                    <a:pt x="504" y="157"/>
                  </a:lnTo>
                  <a:lnTo>
                    <a:pt x="507" y="160"/>
                  </a:lnTo>
                  <a:lnTo>
                    <a:pt x="508" y="161"/>
                  </a:lnTo>
                  <a:lnTo>
                    <a:pt x="508" y="162"/>
                  </a:lnTo>
                  <a:lnTo>
                    <a:pt x="508" y="168"/>
                  </a:lnTo>
                  <a:lnTo>
                    <a:pt x="512" y="168"/>
                  </a:lnTo>
                  <a:lnTo>
                    <a:pt x="516" y="168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3" y="156"/>
                  </a:lnTo>
                  <a:lnTo>
                    <a:pt x="527" y="156"/>
                  </a:lnTo>
                  <a:lnTo>
                    <a:pt x="529" y="157"/>
                  </a:lnTo>
                  <a:lnTo>
                    <a:pt x="532" y="158"/>
                  </a:lnTo>
                  <a:lnTo>
                    <a:pt x="536" y="162"/>
                  </a:lnTo>
                  <a:lnTo>
                    <a:pt x="540" y="165"/>
                  </a:lnTo>
                  <a:lnTo>
                    <a:pt x="542" y="165"/>
                  </a:lnTo>
                  <a:lnTo>
                    <a:pt x="544" y="164"/>
                  </a:lnTo>
                  <a:lnTo>
                    <a:pt x="547" y="162"/>
                  </a:lnTo>
                  <a:lnTo>
                    <a:pt x="550" y="162"/>
                  </a:lnTo>
                  <a:lnTo>
                    <a:pt x="552" y="168"/>
                  </a:lnTo>
                  <a:lnTo>
                    <a:pt x="556" y="169"/>
                  </a:lnTo>
                  <a:lnTo>
                    <a:pt x="560" y="169"/>
                  </a:lnTo>
                  <a:lnTo>
                    <a:pt x="567" y="169"/>
                  </a:lnTo>
                  <a:lnTo>
                    <a:pt x="572" y="168"/>
                  </a:lnTo>
                  <a:lnTo>
                    <a:pt x="575" y="168"/>
                  </a:lnTo>
                  <a:lnTo>
                    <a:pt x="578" y="168"/>
                  </a:lnTo>
                  <a:lnTo>
                    <a:pt x="585" y="171"/>
                  </a:lnTo>
                  <a:lnTo>
                    <a:pt x="594" y="176"/>
                  </a:lnTo>
                  <a:lnTo>
                    <a:pt x="603" y="181"/>
                  </a:lnTo>
                  <a:lnTo>
                    <a:pt x="609" y="185"/>
                  </a:lnTo>
                  <a:lnTo>
                    <a:pt x="613" y="191"/>
                  </a:lnTo>
                  <a:lnTo>
                    <a:pt x="618" y="199"/>
                  </a:lnTo>
                  <a:lnTo>
                    <a:pt x="625" y="210"/>
                  </a:lnTo>
                  <a:lnTo>
                    <a:pt x="626" y="210"/>
                  </a:lnTo>
                  <a:lnTo>
                    <a:pt x="628" y="210"/>
                  </a:lnTo>
                  <a:lnTo>
                    <a:pt x="630" y="208"/>
                  </a:lnTo>
                  <a:lnTo>
                    <a:pt x="633" y="207"/>
                  </a:lnTo>
                  <a:lnTo>
                    <a:pt x="636" y="206"/>
                  </a:lnTo>
                  <a:lnTo>
                    <a:pt x="637" y="207"/>
                  </a:lnTo>
                  <a:lnTo>
                    <a:pt x="637" y="214"/>
                  </a:lnTo>
                  <a:lnTo>
                    <a:pt x="651" y="212"/>
                  </a:lnTo>
                  <a:lnTo>
                    <a:pt x="655" y="222"/>
                  </a:lnTo>
                  <a:lnTo>
                    <a:pt x="656" y="227"/>
                  </a:lnTo>
                  <a:lnTo>
                    <a:pt x="659" y="233"/>
                  </a:lnTo>
                  <a:lnTo>
                    <a:pt x="663" y="235"/>
                  </a:lnTo>
                  <a:lnTo>
                    <a:pt x="665" y="237"/>
                  </a:lnTo>
                  <a:lnTo>
                    <a:pt x="667" y="238"/>
                  </a:lnTo>
                  <a:lnTo>
                    <a:pt x="668" y="247"/>
                  </a:lnTo>
                  <a:lnTo>
                    <a:pt x="669" y="257"/>
                  </a:lnTo>
                  <a:lnTo>
                    <a:pt x="669" y="268"/>
                  </a:lnTo>
                  <a:lnTo>
                    <a:pt x="668" y="277"/>
                  </a:lnTo>
                  <a:lnTo>
                    <a:pt x="665" y="288"/>
                  </a:lnTo>
                  <a:lnTo>
                    <a:pt x="663" y="296"/>
                  </a:lnTo>
                  <a:lnTo>
                    <a:pt x="660" y="304"/>
                  </a:lnTo>
                  <a:lnTo>
                    <a:pt x="656" y="309"/>
                  </a:lnTo>
                  <a:lnTo>
                    <a:pt x="653" y="313"/>
                  </a:lnTo>
                  <a:lnTo>
                    <a:pt x="651" y="316"/>
                  </a:lnTo>
                  <a:lnTo>
                    <a:pt x="642" y="320"/>
                  </a:lnTo>
                  <a:lnTo>
                    <a:pt x="636" y="325"/>
                  </a:lnTo>
                  <a:lnTo>
                    <a:pt x="633" y="328"/>
                  </a:lnTo>
                  <a:lnTo>
                    <a:pt x="630" y="331"/>
                  </a:lnTo>
                  <a:lnTo>
                    <a:pt x="626" y="335"/>
                  </a:lnTo>
                  <a:lnTo>
                    <a:pt x="624" y="340"/>
                  </a:lnTo>
                  <a:lnTo>
                    <a:pt x="620" y="352"/>
                  </a:lnTo>
                  <a:lnTo>
                    <a:pt x="617" y="363"/>
                  </a:lnTo>
                  <a:lnTo>
                    <a:pt x="612" y="374"/>
                  </a:lnTo>
                  <a:lnTo>
                    <a:pt x="606" y="370"/>
                  </a:lnTo>
                  <a:lnTo>
                    <a:pt x="599" y="367"/>
                  </a:lnTo>
                  <a:lnTo>
                    <a:pt x="599" y="370"/>
                  </a:lnTo>
                  <a:lnTo>
                    <a:pt x="601" y="371"/>
                  </a:lnTo>
                  <a:lnTo>
                    <a:pt x="602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5" y="383"/>
                  </a:lnTo>
                  <a:lnTo>
                    <a:pt x="594" y="385"/>
                  </a:lnTo>
                  <a:lnTo>
                    <a:pt x="594" y="390"/>
                  </a:lnTo>
                  <a:lnTo>
                    <a:pt x="594" y="391"/>
                  </a:lnTo>
                  <a:lnTo>
                    <a:pt x="594" y="395"/>
                  </a:lnTo>
                  <a:lnTo>
                    <a:pt x="589" y="395"/>
                  </a:lnTo>
                  <a:lnTo>
                    <a:pt x="589" y="398"/>
                  </a:lnTo>
                  <a:lnTo>
                    <a:pt x="589" y="399"/>
                  </a:lnTo>
                  <a:lnTo>
                    <a:pt x="590" y="399"/>
                  </a:lnTo>
                  <a:lnTo>
                    <a:pt x="591" y="399"/>
                  </a:lnTo>
                  <a:lnTo>
                    <a:pt x="594" y="401"/>
                  </a:lnTo>
                  <a:lnTo>
                    <a:pt x="594" y="409"/>
                  </a:lnTo>
                  <a:lnTo>
                    <a:pt x="595" y="418"/>
                  </a:lnTo>
                  <a:lnTo>
                    <a:pt x="597" y="428"/>
                  </a:lnTo>
                  <a:lnTo>
                    <a:pt x="597" y="438"/>
                  </a:lnTo>
                  <a:lnTo>
                    <a:pt x="594" y="438"/>
                  </a:lnTo>
                  <a:lnTo>
                    <a:pt x="594" y="448"/>
                  </a:lnTo>
                  <a:lnTo>
                    <a:pt x="594" y="457"/>
                  </a:lnTo>
                  <a:lnTo>
                    <a:pt x="589" y="460"/>
                  </a:lnTo>
                  <a:lnTo>
                    <a:pt x="589" y="463"/>
                  </a:lnTo>
                  <a:lnTo>
                    <a:pt x="589" y="467"/>
                  </a:lnTo>
                  <a:lnTo>
                    <a:pt x="591" y="472"/>
                  </a:lnTo>
                  <a:lnTo>
                    <a:pt x="593" y="478"/>
                  </a:lnTo>
                  <a:lnTo>
                    <a:pt x="594" y="479"/>
                  </a:lnTo>
                  <a:lnTo>
                    <a:pt x="594" y="480"/>
                  </a:lnTo>
                  <a:lnTo>
                    <a:pt x="593" y="482"/>
                  </a:lnTo>
                  <a:lnTo>
                    <a:pt x="593" y="483"/>
                  </a:lnTo>
                  <a:lnTo>
                    <a:pt x="589" y="484"/>
                  </a:lnTo>
                  <a:lnTo>
                    <a:pt x="586" y="487"/>
                  </a:lnTo>
                  <a:lnTo>
                    <a:pt x="583" y="488"/>
                  </a:lnTo>
                  <a:lnTo>
                    <a:pt x="583" y="491"/>
                  </a:lnTo>
                  <a:lnTo>
                    <a:pt x="583" y="494"/>
                  </a:lnTo>
                  <a:lnTo>
                    <a:pt x="583" y="499"/>
                  </a:lnTo>
                  <a:lnTo>
                    <a:pt x="583" y="504"/>
                  </a:lnTo>
                  <a:lnTo>
                    <a:pt x="583" y="508"/>
                  </a:lnTo>
                  <a:lnTo>
                    <a:pt x="582" y="513"/>
                  </a:lnTo>
                  <a:lnTo>
                    <a:pt x="578" y="518"/>
                  </a:lnTo>
                  <a:lnTo>
                    <a:pt x="570" y="529"/>
                  </a:lnTo>
                  <a:lnTo>
                    <a:pt x="560" y="539"/>
                  </a:lnTo>
                  <a:lnTo>
                    <a:pt x="556" y="545"/>
                  </a:lnTo>
                  <a:lnTo>
                    <a:pt x="556" y="548"/>
                  </a:lnTo>
                  <a:lnTo>
                    <a:pt x="555" y="550"/>
                  </a:lnTo>
                  <a:lnTo>
                    <a:pt x="555" y="553"/>
                  </a:lnTo>
                  <a:lnTo>
                    <a:pt x="555" y="556"/>
                  </a:lnTo>
                  <a:lnTo>
                    <a:pt x="555" y="561"/>
                  </a:lnTo>
                  <a:lnTo>
                    <a:pt x="556" y="566"/>
                  </a:lnTo>
                  <a:lnTo>
                    <a:pt x="558" y="570"/>
                  </a:lnTo>
                  <a:lnTo>
                    <a:pt x="547" y="576"/>
                  </a:lnTo>
                  <a:lnTo>
                    <a:pt x="547" y="580"/>
                  </a:lnTo>
                  <a:lnTo>
                    <a:pt x="547" y="584"/>
                  </a:lnTo>
                  <a:lnTo>
                    <a:pt x="543" y="585"/>
                  </a:lnTo>
                  <a:lnTo>
                    <a:pt x="540" y="585"/>
                  </a:lnTo>
                  <a:lnTo>
                    <a:pt x="537" y="585"/>
                  </a:lnTo>
                  <a:lnTo>
                    <a:pt x="535" y="585"/>
                  </a:lnTo>
                  <a:lnTo>
                    <a:pt x="531" y="583"/>
                  </a:lnTo>
                  <a:lnTo>
                    <a:pt x="529" y="581"/>
                  </a:lnTo>
                  <a:lnTo>
                    <a:pt x="529" y="589"/>
                  </a:lnTo>
                  <a:lnTo>
                    <a:pt x="516" y="591"/>
                  </a:lnTo>
                  <a:lnTo>
                    <a:pt x="504" y="592"/>
                  </a:lnTo>
                  <a:lnTo>
                    <a:pt x="502" y="593"/>
                  </a:lnTo>
                  <a:lnTo>
                    <a:pt x="502" y="595"/>
                  </a:lnTo>
                  <a:lnTo>
                    <a:pt x="501" y="595"/>
                  </a:lnTo>
                  <a:lnTo>
                    <a:pt x="498" y="595"/>
                  </a:lnTo>
                  <a:lnTo>
                    <a:pt x="501" y="604"/>
                  </a:lnTo>
                  <a:lnTo>
                    <a:pt x="498" y="605"/>
                  </a:lnTo>
                  <a:lnTo>
                    <a:pt x="496" y="607"/>
                  </a:lnTo>
                  <a:lnTo>
                    <a:pt x="488" y="607"/>
                  </a:lnTo>
                  <a:lnTo>
                    <a:pt x="481" y="608"/>
                  </a:lnTo>
                  <a:lnTo>
                    <a:pt x="476" y="609"/>
                  </a:lnTo>
                  <a:lnTo>
                    <a:pt x="474" y="611"/>
                  </a:lnTo>
                  <a:lnTo>
                    <a:pt x="473" y="613"/>
                  </a:lnTo>
                  <a:lnTo>
                    <a:pt x="473" y="615"/>
                  </a:lnTo>
                  <a:lnTo>
                    <a:pt x="473" y="618"/>
                  </a:lnTo>
                  <a:lnTo>
                    <a:pt x="470" y="620"/>
                  </a:lnTo>
                  <a:lnTo>
                    <a:pt x="466" y="623"/>
                  </a:lnTo>
                  <a:lnTo>
                    <a:pt x="462" y="626"/>
                  </a:lnTo>
                  <a:lnTo>
                    <a:pt x="458" y="628"/>
                  </a:lnTo>
                  <a:lnTo>
                    <a:pt x="442" y="635"/>
                  </a:lnTo>
                  <a:lnTo>
                    <a:pt x="442" y="640"/>
                  </a:lnTo>
                  <a:lnTo>
                    <a:pt x="439" y="642"/>
                  </a:lnTo>
                  <a:lnTo>
                    <a:pt x="438" y="642"/>
                  </a:lnTo>
                  <a:lnTo>
                    <a:pt x="435" y="642"/>
                  </a:lnTo>
                  <a:lnTo>
                    <a:pt x="432" y="642"/>
                  </a:lnTo>
                  <a:lnTo>
                    <a:pt x="431" y="643"/>
                  </a:lnTo>
                  <a:lnTo>
                    <a:pt x="431" y="644"/>
                  </a:lnTo>
                  <a:lnTo>
                    <a:pt x="431" y="646"/>
                  </a:lnTo>
                  <a:lnTo>
                    <a:pt x="432" y="647"/>
                  </a:lnTo>
                  <a:lnTo>
                    <a:pt x="434" y="647"/>
                  </a:lnTo>
                  <a:lnTo>
                    <a:pt x="434" y="648"/>
                  </a:lnTo>
                  <a:lnTo>
                    <a:pt x="431" y="650"/>
                  </a:lnTo>
                  <a:lnTo>
                    <a:pt x="430" y="653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8" y="667"/>
                  </a:lnTo>
                  <a:lnTo>
                    <a:pt x="430" y="677"/>
                  </a:lnTo>
                  <a:lnTo>
                    <a:pt x="432" y="686"/>
                  </a:lnTo>
                  <a:lnTo>
                    <a:pt x="434" y="696"/>
                  </a:lnTo>
                  <a:lnTo>
                    <a:pt x="434" y="704"/>
                  </a:lnTo>
                  <a:lnTo>
                    <a:pt x="434" y="710"/>
                  </a:lnTo>
                  <a:lnTo>
                    <a:pt x="432" y="713"/>
                  </a:lnTo>
                  <a:lnTo>
                    <a:pt x="430" y="717"/>
                  </a:lnTo>
                  <a:lnTo>
                    <a:pt x="423" y="723"/>
                  </a:lnTo>
                  <a:lnTo>
                    <a:pt x="418" y="728"/>
                  </a:lnTo>
                  <a:lnTo>
                    <a:pt x="415" y="731"/>
                  </a:lnTo>
                  <a:lnTo>
                    <a:pt x="412" y="733"/>
                  </a:lnTo>
                  <a:lnTo>
                    <a:pt x="411" y="739"/>
                  </a:lnTo>
                  <a:lnTo>
                    <a:pt x="410" y="743"/>
                  </a:lnTo>
                  <a:lnTo>
                    <a:pt x="407" y="752"/>
                  </a:lnTo>
                  <a:lnTo>
                    <a:pt x="406" y="760"/>
                  </a:lnTo>
                  <a:lnTo>
                    <a:pt x="403" y="770"/>
                  </a:lnTo>
                  <a:lnTo>
                    <a:pt x="400" y="772"/>
                  </a:lnTo>
                  <a:lnTo>
                    <a:pt x="397" y="775"/>
                  </a:lnTo>
                  <a:lnTo>
                    <a:pt x="395" y="778"/>
                  </a:lnTo>
                  <a:lnTo>
                    <a:pt x="392" y="780"/>
                  </a:lnTo>
                  <a:lnTo>
                    <a:pt x="397" y="768"/>
                  </a:lnTo>
                  <a:lnTo>
                    <a:pt x="403" y="755"/>
                  </a:lnTo>
                  <a:lnTo>
                    <a:pt x="400" y="755"/>
                  </a:lnTo>
                  <a:lnTo>
                    <a:pt x="399" y="756"/>
                  </a:lnTo>
                  <a:lnTo>
                    <a:pt x="397" y="758"/>
                  </a:lnTo>
                  <a:lnTo>
                    <a:pt x="395" y="758"/>
                  </a:lnTo>
                  <a:lnTo>
                    <a:pt x="392" y="755"/>
                  </a:lnTo>
                  <a:lnTo>
                    <a:pt x="389" y="754"/>
                  </a:lnTo>
                  <a:lnTo>
                    <a:pt x="387" y="752"/>
                  </a:lnTo>
                  <a:lnTo>
                    <a:pt x="387" y="755"/>
                  </a:lnTo>
                  <a:lnTo>
                    <a:pt x="387" y="759"/>
                  </a:lnTo>
                  <a:lnTo>
                    <a:pt x="388" y="762"/>
                  </a:lnTo>
                  <a:lnTo>
                    <a:pt x="387" y="764"/>
                  </a:lnTo>
                  <a:lnTo>
                    <a:pt x="376" y="779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799"/>
                  </a:lnTo>
                  <a:lnTo>
                    <a:pt x="367" y="802"/>
                  </a:lnTo>
                  <a:lnTo>
                    <a:pt x="367" y="806"/>
                  </a:lnTo>
                  <a:lnTo>
                    <a:pt x="364" y="813"/>
                  </a:lnTo>
                  <a:lnTo>
                    <a:pt x="358" y="822"/>
                  </a:lnTo>
                  <a:lnTo>
                    <a:pt x="356" y="824"/>
                  </a:lnTo>
                  <a:lnTo>
                    <a:pt x="353" y="817"/>
                  </a:lnTo>
                  <a:lnTo>
                    <a:pt x="360" y="806"/>
                  </a:lnTo>
                  <a:lnTo>
                    <a:pt x="358" y="803"/>
                  </a:lnTo>
                  <a:lnTo>
                    <a:pt x="357" y="802"/>
                  </a:lnTo>
                  <a:lnTo>
                    <a:pt x="353" y="801"/>
                  </a:lnTo>
                  <a:lnTo>
                    <a:pt x="350" y="799"/>
                  </a:lnTo>
                  <a:lnTo>
                    <a:pt x="349" y="797"/>
                  </a:lnTo>
                  <a:lnTo>
                    <a:pt x="346" y="789"/>
                  </a:lnTo>
                  <a:lnTo>
                    <a:pt x="345" y="786"/>
                  </a:lnTo>
                  <a:lnTo>
                    <a:pt x="342" y="784"/>
                  </a:lnTo>
                  <a:lnTo>
                    <a:pt x="338" y="783"/>
                  </a:lnTo>
                  <a:lnTo>
                    <a:pt x="334" y="782"/>
                  </a:lnTo>
                  <a:lnTo>
                    <a:pt x="329" y="778"/>
                  </a:lnTo>
                  <a:lnTo>
                    <a:pt x="325" y="772"/>
                  </a:lnTo>
                  <a:lnTo>
                    <a:pt x="322" y="771"/>
                  </a:lnTo>
                  <a:lnTo>
                    <a:pt x="318" y="770"/>
                  </a:lnTo>
                  <a:lnTo>
                    <a:pt x="315" y="768"/>
                  </a:lnTo>
                  <a:lnTo>
                    <a:pt x="314" y="768"/>
                  </a:lnTo>
                  <a:lnTo>
                    <a:pt x="313" y="766"/>
                  </a:lnTo>
                  <a:lnTo>
                    <a:pt x="310" y="758"/>
                  </a:lnTo>
                  <a:lnTo>
                    <a:pt x="295" y="748"/>
                  </a:lnTo>
                  <a:lnTo>
                    <a:pt x="283" y="752"/>
                  </a:lnTo>
                  <a:lnTo>
                    <a:pt x="284" y="747"/>
                  </a:lnTo>
                  <a:lnTo>
                    <a:pt x="286" y="739"/>
                  </a:lnTo>
                  <a:lnTo>
                    <a:pt x="286" y="737"/>
                  </a:lnTo>
                  <a:lnTo>
                    <a:pt x="288" y="735"/>
                  </a:lnTo>
                  <a:lnTo>
                    <a:pt x="294" y="731"/>
                  </a:lnTo>
                  <a:lnTo>
                    <a:pt x="297" y="729"/>
                  </a:lnTo>
                  <a:lnTo>
                    <a:pt x="298" y="725"/>
                  </a:lnTo>
                  <a:lnTo>
                    <a:pt x="299" y="721"/>
                  </a:lnTo>
                  <a:lnTo>
                    <a:pt x="299" y="717"/>
                  </a:lnTo>
                  <a:lnTo>
                    <a:pt x="301" y="716"/>
                  </a:lnTo>
                  <a:lnTo>
                    <a:pt x="301" y="714"/>
                  </a:lnTo>
                  <a:lnTo>
                    <a:pt x="305" y="713"/>
                  </a:lnTo>
                  <a:lnTo>
                    <a:pt x="309" y="712"/>
                  </a:lnTo>
                  <a:lnTo>
                    <a:pt x="310" y="710"/>
                  </a:lnTo>
                  <a:lnTo>
                    <a:pt x="311" y="709"/>
                  </a:lnTo>
                  <a:lnTo>
                    <a:pt x="313" y="706"/>
                  </a:lnTo>
                  <a:lnTo>
                    <a:pt x="314" y="705"/>
                  </a:lnTo>
                  <a:lnTo>
                    <a:pt x="318" y="701"/>
                  </a:lnTo>
                  <a:lnTo>
                    <a:pt x="321" y="698"/>
                  </a:lnTo>
                  <a:lnTo>
                    <a:pt x="323" y="697"/>
                  </a:lnTo>
                  <a:lnTo>
                    <a:pt x="326" y="693"/>
                  </a:lnTo>
                  <a:lnTo>
                    <a:pt x="327" y="690"/>
                  </a:lnTo>
                  <a:lnTo>
                    <a:pt x="327" y="689"/>
                  </a:lnTo>
                  <a:lnTo>
                    <a:pt x="330" y="688"/>
                  </a:lnTo>
                  <a:lnTo>
                    <a:pt x="334" y="686"/>
                  </a:lnTo>
                  <a:lnTo>
                    <a:pt x="338" y="685"/>
                  </a:lnTo>
                  <a:lnTo>
                    <a:pt x="341" y="683"/>
                  </a:lnTo>
                  <a:lnTo>
                    <a:pt x="344" y="681"/>
                  </a:lnTo>
                  <a:lnTo>
                    <a:pt x="345" y="679"/>
                  </a:lnTo>
                  <a:lnTo>
                    <a:pt x="348" y="679"/>
                  </a:lnTo>
                  <a:lnTo>
                    <a:pt x="348" y="678"/>
                  </a:lnTo>
                  <a:lnTo>
                    <a:pt x="348" y="677"/>
                  </a:lnTo>
                  <a:lnTo>
                    <a:pt x="346" y="670"/>
                  </a:lnTo>
                  <a:lnTo>
                    <a:pt x="346" y="659"/>
                  </a:lnTo>
                  <a:lnTo>
                    <a:pt x="345" y="650"/>
                  </a:lnTo>
                  <a:lnTo>
                    <a:pt x="345" y="644"/>
                  </a:lnTo>
                  <a:lnTo>
                    <a:pt x="342" y="643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0" y="647"/>
                  </a:lnTo>
                  <a:lnTo>
                    <a:pt x="338" y="647"/>
                  </a:lnTo>
                  <a:lnTo>
                    <a:pt x="336" y="646"/>
                  </a:lnTo>
                  <a:lnTo>
                    <a:pt x="330" y="643"/>
                  </a:lnTo>
                  <a:lnTo>
                    <a:pt x="330" y="635"/>
                  </a:lnTo>
                  <a:lnTo>
                    <a:pt x="332" y="628"/>
                  </a:lnTo>
                  <a:lnTo>
                    <a:pt x="333" y="624"/>
                  </a:lnTo>
                  <a:lnTo>
                    <a:pt x="334" y="620"/>
                  </a:lnTo>
                  <a:lnTo>
                    <a:pt x="336" y="615"/>
                  </a:lnTo>
                  <a:lnTo>
                    <a:pt x="336" y="607"/>
                  </a:lnTo>
                  <a:lnTo>
                    <a:pt x="334" y="607"/>
                  </a:lnTo>
                  <a:lnTo>
                    <a:pt x="332" y="607"/>
                  </a:lnTo>
                  <a:lnTo>
                    <a:pt x="326" y="608"/>
                  </a:lnTo>
                  <a:lnTo>
                    <a:pt x="323" y="608"/>
                  </a:lnTo>
                  <a:lnTo>
                    <a:pt x="322" y="607"/>
                  </a:lnTo>
                  <a:lnTo>
                    <a:pt x="321" y="599"/>
                  </a:lnTo>
                  <a:lnTo>
                    <a:pt x="321" y="591"/>
                  </a:lnTo>
                  <a:lnTo>
                    <a:pt x="322" y="580"/>
                  </a:lnTo>
                  <a:lnTo>
                    <a:pt x="321" y="577"/>
                  </a:lnTo>
                  <a:lnTo>
                    <a:pt x="319" y="574"/>
                  </a:lnTo>
                  <a:lnTo>
                    <a:pt x="317" y="572"/>
                  </a:lnTo>
                  <a:lnTo>
                    <a:pt x="313" y="572"/>
                  </a:lnTo>
                  <a:lnTo>
                    <a:pt x="310" y="570"/>
                  </a:lnTo>
                  <a:lnTo>
                    <a:pt x="309" y="568"/>
                  </a:lnTo>
                  <a:lnTo>
                    <a:pt x="309" y="566"/>
                  </a:lnTo>
                  <a:lnTo>
                    <a:pt x="309" y="565"/>
                  </a:lnTo>
                  <a:lnTo>
                    <a:pt x="306" y="561"/>
                  </a:lnTo>
                  <a:lnTo>
                    <a:pt x="301" y="564"/>
                  </a:lnTo>
                  <a:lnTo>
                    <a:pt x="291" y="564"/>
                  </a:lnTo>
                  <a:lnTo>
                    <a:pt x="284" y="562"/>
                  </a:lnTo>
                  <a:lnTo>
                    <a:pt x="283" y="561"/>
                  </a:lnTo>
                  <a:lnTo>
                    <a:pt x="282" y="560"/>
                  </a:lnTo>
                  <a:lnTo>
                    <a:pt x="282" y="558"/>
                  </a:lnTo>
                  <a:lnTo>
                    <a:pt x="282" y="556"/>
                  </a:lnTo>
                  <a:lnTo>
                    <a:pt x="280" y="553"/>
                  </a:lnTo>
                  <a:lnTo>
                    <a:pt x="280" y="552"/>
                  </a:lnTo>
                  <a:lnTo>
                    <a:pt x="279" y="550"/>
                  </a:lnTo>
                  <a:lnTo>
                    <a:pt x="279" y="545"/>
                  </a:lnTo>
                  <a:lnTo>
                    <a:pt x="280" y="541"/>
                  </a:lnTo>
                  <a:lnTo>
                    <a:pt x="280" y="537"/>
                  </a:lnTo>
                  <a:lnTo>
                    <a:pt x="280" y="533"/>
                  </a:lnTo>
                  <a:lnTo>
                    <a:pt x="279" y="529"/>
                  </a:lnTo>
                  <a:lnTo>
                    <a:pt x="274" y="522"/>
                  </a:lnTo>
                  <a:lnTo>
                    <a:pt x="272" y="518"/>
                  </a:lnTo>
                  <a:lnTo>
                    <a:pt x="278" y="515"/>
                  </a:lnTo>
                  <a:lnTo>
                    <a:pt x="272" y="510"/>
                  </a:lnTo>
                  <a:lnTo>
                    <a:pt x="275" y="502"/>
                  </a:lnTo>
                  <a:lnTo>
                    <a:pt x="278" y="494"/>
                  </a:lnTo>
                  <a:lnTo>
                    <a:pt x="278" y="488"/>
                  </a:lnTo>
                  <a:lnTo>
                    <a:pt x="279" y="483"/>
                  </a:lnTo>
                  <a:lnTo>
                    <a:pt x="279" y="480"/>
                  </a:lnTo>
                  <a:lnTo>
                    <a:pt x="278" y="478"/>
                  </a:lnTo>
                  <a:lnTo>
                    <a:pt x="275" y="472"/>
                  </a:lnTo>
                  <a:lnTo>
                    <a:pt x="272" y="471"/>
                  </a:lnTo>
                  <a:lnTo>
                    <a:pt x="270" y="468"/>
                  </a:lnTo>
                  <a:lnTo>
                    <a:pt x="267" y="465"/>
                  </a:lnTo>
                  <a:lnTo>
                    <a:pt x="266" y="463"/>
                  </a:lnTo>
                  <a:lnTo>
                    <a:pt x="264" y="456"/>
                  </a:lnTo>
                  <a:lnTo>
                    <a:pt x="264" y="452"/>
                  </a:lnTo>
                  <a:lnTo>
                    <a:pt x="264" y="448"/>
                  </a:lnTo>
                  <a:lnTo>
                    <a:pt x="266" y="445"/>
                  </a:lnTo>
                  <a:lnTo>
                    <a:pt x="240" y="447"/>
                  </a:lnTo>
                  <a:lnTo>
                    <a:pt x="240" y="444"/>
                  </a:lnTo>
                  <a:lnTo>
                    <a:pt x="239" y="441"/>
                  </a:lnTo>
                  <a:lnTo>
                    <a:pt x="237" y="437"/>
                  </a:lnTo>
                  <a:lnTo>
                    <a:pt x="235" y="433"/>
                  </a:lnTo>
                  <a:lnTo>
                    <a:pt x="233" y="429"/>
                  </a:lnTo>
                  <a:lnTo>
                    <a:pt x="233" y="428"/>
                  </a:lnTo>
                  <a:lnTo>
                    <a:pt x="233" y="426"/>
                  </a:lnTo>
                  <a:lnTo>
                    <a:pt x="233" y="424"/>
                  </a:lnTo>
                  <a:lnTo>
                    <a:pt x="237" y="417"/>
                  </a:lnTo>
                  <a:lnTo>
                    <a:pt x="240" y="414"/>
                  </a:lnTo>
                  <a:lnTo>
                    <a:pt x="236" y="403"/>
                  </a:lnTo>
                  <a:lnTo>
                    <a:pt x="233" y="395"/>
                  </a:lnTo>
                  <a:lnTo>
                    <a:pt x="232" y="393"/>
                  </a:lnTo>
                  <a:lnTo>
                    <a:pt x="231" y="389"/>
                  </a:lnTo>
                  <a:lnTo>
                    <a:pt x="229" y="389"/>
                  </a:lnTo>
                  <a:lnTo>
                    <a:pt x="228" y="387"/>
                  </a:lnTo>
                  <a:lnTo>
                    <a:pt x="225" y="387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16" y="389"/>
                  </a:lnTo>
                  <a:lnTo>
                    <a:pt x="213" y="387"/>
                  </a:lnTo>
                  <a:lnTo>
                    <a:pt x="210" y="386"/>
                  </a:lnTo>
                  <a:lnTo>
                    <a:pt x="206" y="386"/>
                  </a:lnTo>
                  <a:lnTo>
                    <a:pt x="202" y="385"/>
                  </a:lnTo>
                  <a:lnTo>
                    <a:pt x="200" y="383"/>
                  </a:lnTo>
                  <a:lnTo>
                    <a:pt x="194" y="378"/>
                  </a:lnTo>
                  <a:lnTo>
                    <a:pt x="190" y="375"/>
                  </a:lnTo>
                  <a:lnTo>
                    <a:pt x="189" y="373"/>
                  </a:lnTo>
                  <a:lnTo>
                    <a:pt x="185" y="371"/>
                  </a:lnTo>
                  <a:lnTo>
                    <a:pt x="178" y="367"/>
                  </a:lnTo>
                  <a:lnTo>
                    <a:pt x="173" y="360"/>
                  </a:lnTo>
                  <a:lnTo>
                    <a:pt x="171" y="359"/>
                  </a:lnTo>
                  <a:lnTo>
                    <a:pt x="169" y="358"/>
                  </a:lnTo>
                  <a:lnTo>
                    <a:pt x="166" y="359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57" y="359"/>
                  </a:lnTo>
                  <a:lnTo>
                    <a:pt x="153" y="358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1"/>
                  </a:lnTo>
                  <a:lnTo>
                    <a:pt x="144" y="348"/>
                  </a:lnTo>
                  <a:lnTo>
                    <a:pt x="144" y="346"/>
                  </a:lnTo>
                  <a:lnTo>
                    <a:pt x="144" y="343"/>
                  </a:lnTo>
                  <a:lnTo>
                    <a:pt x="147" y="338"/>
                  </a:lnTo>
                  <a:lnTo>
                    <a:pt x="151" y="331"/>
                  </a:lnTo>
                  <a:lnTo>
                    <a:pt x="147" y="325"/>
                  </a:lnTo>
                  <a:lnTo>
                    <a:pt x="140" y="325"/>
                  </a:lnTo>
                  <a:lnTo>
                    <a:pt x="136" y="327"/>
                  </a:lnTo>
                  <a:lnTo>
                    <a:pt x="131" y="328"/>
                  </a:lnTo>
                  <a:lnTo>
                    <a:pt x="120" y="331"/>
                  </a:lnTo>
                  <a:lnTo>
                    <a:pt x="118" y="332"/>
                  </a:lnTo>
                  <a:lnTo>
                    <a:pt x="115" y="335"/>
                  </a:lnTo>
                  <a:lnTo>
                    <a:pt x="108" y="342"/>
                  </a:lnTo>
                  <a:lnTo>
                    <a:pt x="101" y="351"/>
                  </a:lnTo>
                  <a:lnTo>
                    <a:pt x="96" y="352"/>
                  </a:lnTo>
                  <a:lnTo>
                    <a:pt x="95" y="354"/>
                  </a:lnTo>
                  <a:lnTo>
                    <a:pt x="93" y="355"/>
                  </a:lnTo>
                  <a:lnTo>
                    <a:pt x="93" y="358"/>
                  </a:lnTo>
                  <a:lnTo>
                    <a:pt x="93" y="359"/>
                  </a:lnTo>
                  <a:lnTo>
                    <a:pt x="91" y="362"/>
                  </a:lnTo>
                  <a:lnTo>
                    <a:pt x="87" y="362"/>
                  </a:lnTo>
                  <a:lnTo>
                    <a:pt x="84" y="362"/>
                  </a:lnTo>
                  <a:lnTo>
                    <a:pt x="81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57" y="354"/>
                  </a:lnTo>
                  <a:lnTo>
                    <a:pt x="60" y="304"/>
                  </a:lnTo>
                  <a:lnTo>
                    <a:pt x="60" y="300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7" y="300"/>
                  </a:lnTo>
                  <a:lnTo>
                    <a:pt x="49" y="305"/>
                  </a:lnTo>
                  <a:lnTo>
                    <a:pt x="45" y="308"/>
                  </a:lnTo>
                  <a:lnTo>
                    <a:pt x="29" y="308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6" y="303"/>
                  </a:lnTo>
                  <a:lnTo>
                    <a:pt x="26" y="300"/>
                  </a:lnTo>
                  <a:lnTo>
                    <a:pt x="25" y="298"/>
                  </a:lnTo>
                  <a:lnTo>
                    <a:pt x="25" y="297"/>
                  </a:lnTo>
                  <a:lnTo>
                    <a:pt x="21" y="294"/>
                  </a:lnTo>
                  <a:lnTo>
                    <a:pt x="17" y="292"/>
                  </a:lnTo>
                  <a:lnTo>
                    <a:pt x="15" y="290"/>
                  </a:lnTo>
                  <a:lnTo>
                    <a:pt x="14" y="289"/>
                  </a:lnTo>
                  <a:lnTo>
                    <a:pt x="14" y="288"/>
                  </a:lnTo>
                  <a:lnTo>
                    <a:pt x="13" y="285"/>
                  </a:lnTo>
                  <a:lnTo>
                    <a:pt x="8" y="282"/>
                  </a:lnTo>
                  <a:lnTo>
                    <a:pt x="4" y="281"/>
                  </a:lnTo>
                  <a:lnTo>
                    <a:pt x="7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5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59"/>
                  </a:lnTo>
                  <a:lnTo>
                    <a:pt x="0" y="251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8" y="243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15" y="227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8" y="216"/>
                  </a:lnTo>
                  <a:lnTo>
                    <a:pt x="21" y="214"/>
                  </a:lnTo>
                  <a:lnTo>
                    <a:pt x="23" y="211"/>
                  </a:lnTo>
                  <a:lnTo>
                    <a:pt x="29" y="208"/>
                  </a:lnTo>
                  <a:lnTo>
                    <a:pt x="31" y="206"/>
                  </a:lnTo>
                  <a:lnTo>
                    <a:pt x="35" y="203"/>
                  </a:lnTo>
                  <a:lnTo>
                    <a:pt x="39" y="202"/>
                  </a:lnTo>
                  <a:lnTo>
                    <a:pt x="46" y="200"/>
                  </a:lnTo>
                  <a:lnTo>
                    <a:pt x="53" y="199"/>
                  </a:lnTo>
                  <a:lnTo>
                    <a:pt x="60" y="199"/>
                  </a:lnTo>
                  <a:lnTo>
                    <a:pt x="61" y="199"/>
                  </a:lnTo>
                  <a:lnTo>
                    <a:pt x="62" y="197"/>
                  </a:lnTo>
                  <a:lnTo>
                    <a:pt x="65" y="195"/>
                  </a:lnTo>
                  <a:lnTo>
                    <a:pt x="65" y="192"/>
                  </a:lnTo>
                  <a:lnTo>
                    <a:pt x="74" y="171"/>
                  </a:lnTo>
                  <a:lnTo>
                    <a:pt x="80" y="154"/>
                  </a:lnTo>
                  <a:lnTo>
                    <a:pt x="84" y="145"/>
                  </a:lnTo>
                  <a:lnTo>
                    <a:pt x="84" y="138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7" y="127"/>
                  </a:lnTo>
                  <a:lnTo>
                    <a:pt x="73" y="126"/>
                  </a:lnTo>
                  <a:lnTo>
                    <a:pt x="72" y="119"/>
                  </a:lnTo>
                  <a:lnTo>
                    <a:pt x="85" y="118"/>
                  </a:lnTo>
                  <a:lnTo>
                    <a:pt x="85" y="113"/>
                  </a:lnTo>
                  <a:lnTo>
                    <a:pt x="83" y="110"/>
                  </a:lnTo>
                  <a:lnTo>
                    <a:pt x="76" y="110"/>
                  </a:lnTo>
                  <a:lnTo>
                    <a:pt x="76" y="99"/>
                  </a:lnTo>
                  <a:lnTo>
                    <a:pt x="78" y="98"/>
                  </a:lnTo>
                  <a:lnTo>
                    <a:pt x="85" y="98"/>
                  </a:lnTo>
                  <a:lnTo>
                    <a:pt x="99" y="95"/>
                  </a:lnTo>
                  <a:lnTo>
                    <a:pt x="108" y="94"/>
                  </a:lnTo>
                  <a:lnTo>
                    <a:pt x="108" y="87"/>
                  </a:lnTo>
                  <a:lnTo>
                    <a:pt x="113" y="91"/>
                  </a:lnTo>
                  <a:lnTo>
                    <a:pt x="119" y="88"/>
                  </a:lnTo>
                  <a:lnTo>
                    <a:pt x="122" y="80"/>
                  </a:lnTo>
                  <a:lnTo>
                    <a:pt x="127" y="82"/>
                  </a:lnTo>
                  <a:lnTo>
                    <a:pt x="128" y="90"/>
                  </a:lnTo>
                  <a:lnTo>
                    <a:pt x="134" y="9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1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58" y="87"/>
                  </a:lnTo>
                  <a:lnTo>
                    <a:pt x="161" y="84"/>
                  </a:lnTo>
                  <a:lnTo>
                    <a:pt x="162" y="83"/>
                  </a:lnTo>
                  <a:lnTo>
                    <a:pt x="163" y="83"/>
                  </a:lnTo>
                  <a:lnTo>
                    <a:pt x="166" y="83"/>
                  </a:lnTo>
                  <a:lnTo>
                    <a:pt x="167" y="82"/>
                  </a:lnTo>
                  <a:lnTo>
                    <a:pt x="170" y="80"/>
                  </a:lnTo>
                  <a:lnTo>
                    <a:pt x="171" y="79"/>
                  </a:lnTo>
                  <a:lnTo>
                    <a:pt x="173" y="79"/>
                  </a:lnTo>
                  <a:lnTo>
                    <a:pt x="174" y="78"/>
                  </a:lnTo>
                  <a:lnTo>
                    <a:pt x="177" y="74"/>
                  </a:lnTo>
                  <a:lnTo>
                    <a:pt x="178" y="70"/>
                  </a:lnTo>
                  <a:lnTo>
                    <a:pt x="179" y="70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6" y="67"/>
                  </a:lnTo>
                  <a:lnTo>
                    <a:pt x="187" y="66"/>
                  </a:lnTo>
                  <a:lnTo>
                    <a:pt x="186" y="63"/>
                  </a:lnTo>
                  <a:lnTo>
                    <a:pt x="183" y="60"/>
                  </a:lnTo>
                  <a:lnTo>
                    <a:pt x="182" y="60"/>
                  </a:lnTo>
                  <a:lnTo>
                    <a:pt x="181" y="60"/>
                  </a:lnTo>
                  <a:lnTo>
                    <a:pt x="174" y="63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5" y="60"/>
                  </a:lnTo>
                  <a:lnTo>
                    <a:pt x="163" y="59"/>
                  </a:lnTo>
                  <a:lnTo>
                    <a:pt x="162" y="56"/>
                  </a:lnTo>
                  <a:lnTo>
                    <a:pt x="162" y="52"/>
                  </a:lnTo>
                  <a:lnTo>
                    <a:pt x="163" y="48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3" y="39"/>
                  </a:lnTo>
                  <a:lnTo>
                    <a:pt x="159" y="33"/>
                  </a:lnTo>
                  <a:lnTo>
                    <a:pt x="159" y="31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7" y="24"/>
                  </a:lnTo>
                  <a:lnTo>
                    <a:pt x="154" y="22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3" y="21"/>
                  </a:lnTo>
                  <a:lnTo>
                    <a:pt x="167" y="22"/>
                  </a:lnTo>
                  <a:lnTo>
                    <a:pt x="170" y="25"/>
                  </a:lnTo>
                  <a:lnTo>
                    <a:pt x="175" y="25"/>
                  </a:lnTo>
                  <a:lnTo>
                    <a:pt x="178" y="27"/>
                  </a:lnTo>
                  <a:lnTo>
                    <a:pt x="181" y="28"/>
                  </a:lnTo>
                  <a:lnTo>
                    <a:pt x="183" y="29"/>
                  </a:lnTo>
                  <a:lnTo>
                    <a:pt x="187" y="29"/>
                  </a:lnTo>
                  <a:lnTo>
                    <a:pt x="192" y="31"/>
                  </a:lnTo>
                  <a:lnTo>
                    <a:pt x="190" y="29"/>
                  </a:lnTo>
                  <a:lnTo>
                    <a:pt x="189" y="28"/>
                  </a:lnTo>
                  <a:lnTo>
                    <a:pt x="189" y="27"/>
                  </a:lnTo>
                  <a:lnTo>
                    <a:pt x="190" y="25"/>
                  </a:lnTo>
                  <a:lnTo>
                    <a:pt x="192" y="24"/>
                  </a:lnTo>
                  <a:lnTo>
                    <a:pt x="193" y="22"/>
                  </a:lnTo>
                  <a:lnTo>
                    <a:pt x="196" y="22"/>
                  </a:lnTo>
                  <a:lnTo>
                    <a:pt x="198" y="24"/>
                  </a:lnTo>
                  <a:lnTo>
                    <a:pt x="205" y="24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18"/>
                  </a:lnTo>
                  <a:lnTo>
                    <a:pt x="216" y="16"/>
                  </a:lnTo>
                  <a:lnTo>
                    <a:pt x="217" y="13"/>
                  </a:lnTo>
                  <a:lnTo>
                    <a:pt x="218" y="12"/>
                  </a:lnTo>
                  <a:lnTo>
                    <a:pt x="220" y="12"/>
                  </a:lnTo>
                  <a:lnTo>
                    <a:pt x="225" y="12"/>
                  </a:lnTo>
                  <a:lnTo>
                    <a:pt x="228" y="10"/>
                  </a:lnTo>
                  <a:lnTo>
                    <a:pt x="229" y="5"/>
                  </a:lnTo>
                  <a:lnTo>
                    <a:pt x="229" y="0"/>
                  </a:lnTo>
                  <a:lnTo>
                    <a:pt x="235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4" y="2"/>
                  </a:lnTo>
                  <a:lnTo>
                    <a:pt x="245" y="5"/>
                  </a:lnTo>
                  <a:lnTo>
                    <a:pt x="245" y="8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49" y="17"/>
                  </a:lnTo>
                  <a:lnTo>
                    <a:pt x="249" y="20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9" y="24"/>
                  </a:lnTo>
                  <a:lnTo>
                    <a:pt x="251" y="27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40" y="39"/>
                  </a:lnTo>
                  <a:lnTo>
                    <a:pt x="240" y="49"/>
                  </a:lnTo>
                  <a:lnTo>
                    <a:pt x="240" y="57"/>
                  </a:lnTo>
                  <a:lnTo>
                    <a:pt x="240" y="62"/>
                  </a:lnTo>
                  <a:lnTo>
                    <a:pt x="239" y="64"/>
                  </a:lnTo>
                  <a:lnTo>
                    <a:pt x="239" y="67"/>
                  </a:lnTo>
                  <a:lnTo>
                    <a:pt x="239" y="68"/>
                  </a:lnTo>
                  <a:lnTo>
                    <a:pt x="240" y="71"/>
                  </a:lnTo>
                  <a:lnTo>
                    <a:pt x="244" y="75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51" y="80"/>
                  </a:lnTo>
                  <a:lnTo>
                    <a:pt x="252" y="82"/>
                  </a:lnTo>
                  <a:lnTo>
                    <a:pt x="252" y="84"/>
                  </a:lnTo>
                  <a:lnTo>
                    <a:pt x="255" y="86"/>
                  </a:lnTo>
                  <a:lnTo>
                    <a:pt x="256" y="87"/>
                  </a:lnTo>
                  <a:lnTo>
                    <a:pt x="259" y="87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82"/>
                  </a:lnTo>
                  <a:lnTo>
                    <a:pt x="267" y="82"/>
                  </a:lnTo>
                  <a:lnTo>
                    <a:pt x="268" y="80"/>
                  </a:lnTo>
                  <a:lnTo>
                    <a:pt x="268" y="79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4" y="75"/>
                  </a:lnTo>
                  <a:lnTo>
                    <a:pt x="275" y="74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2" y="74"/>
                  </a:lnTo>
                  <a:lnTo>
                    <a:pt x="284" y="74"/>
                  </a:lnTo>
                  <a:lnTo>
                    <a:pt x="287" y="74"/>
                  </a:lnTo>
                  <a:lnTo>
                    <a:pt x="294" y="72"/>
                  </a:lnTo>
                  <a:lnTo>
                    <a:pt x="305" y="76"/>
                  </a:lnTo>
                  <a:lnTo>
                    <a:pt x="310" y="68"/>
                  </a:lnTo>
                  <a:lnTo>
                    <a:pt x="303" y="64"/>
                  </a:lnTo>
                  <a:lnTo>
                    <a:pt x="306" y="55"/>
                  </a:lnTo>
                  <a:lnTo>
                    <a:pt x="318" y="59"/>
                  </a:lnTo>
                  <a:lnTo>
                    <a:pt x="322" y="56"/>
                  </a:lnTo>
                  <a:lnTo>
                    <a:pt x="325" y="60"/>
                  </a:lnTo>
                  <a:lnTo>
                    <a:pt x="333" y="60"/>
                  </a:lnTo>
                  <a:lnTo>
                    <a:pt x="334" y="63"/>
                  </a:lnTo>
                  <a:lnTo>
                    <a:pt x="336" y="67"/>
                  </a:lnTo>
                  <a:lnTo>
                    <a:pt x="338" y="70"/>
                  </a:lnTo>
                  <a:lnTo>
                    <a:pt x="340" y="70"/>
                  </a:lnTo>
                  <a:lnTo>
                    <a:pt x="342" y="70"/>
                  </a:lnTo>
                  <a:lnTo>
                    <a:pt x="345" y="68"/>
                  </a:lnTo>
                  <a:lnTo>
                    <a:pt x="348" y="66"/>
                  </a:lnTo>
                  <a:lnTo>
                    <a:pt x="357" y="64"/>
                  </a:lnTo>
                  <a:lnTo>
                    <a:pt x="364" y="70"/>
                  </a:lnTo>
                  <a:lnTo>
                    <a:pt x="369" y="63"/>
                  </a:lnTo>
                  <a:lnTo>
                    <a:pt x="372" y="59"/>
                  </a:lnTo>
                  <a:lnTo>
                    <a:pt x="375" y="55"/>
                  </a:lnTo>
                  <a:lnTo>
                    <a:pt x="377" y="36"/>
                  </a:lnTo>
                  <a:lnTo>
                    <a:pt x="380" y="25"/>
                  </a:lnTo>
                  <a:lnTo>
                    <a:pt x="384" y="18"/>
                  </a:lnTo>
                  <a:close/>
                  <a:moveTo>
                    <a:pt x="439" y="129"/>
                  </a:moveTo>
                  <a:lnTo>
                    <a:pt x="439" y="134"/>
                  </a:lnTo>
                  <a:lnTo>
                    <a:pt x="434" y="137"/>
                  </a:lnTo>
                  <a:lnTo>
                    <a:pt x="434" y="134"/>
                  </a:lnTo>
                  <a:lnTo>
                    <a:pt x="435" y="132"/>
                  </a:lnTo>
                  <a:lnTo>
                    <a:pt x="437" y="129"/>
                  </a:lnTo>
                  <a:lnTo>
                    <a:pt x="439" y="129"/>
                  </a:lnTo>
                  <a:close/>
                  <a:moveTo>
                    <a:pt x="434" y="137"/>
                  </a:moveTo>
                  <a:lnTo>
                    <a:pt x="434" y="142"/>
                  </a:lnTo>
                  <a:lnTo>
                    <a:pt x="431" y="142"/>
                  </a:lnTo>
                  <a:lnTo>
                    <a:pt x="430" y="145"/>
                  </a:lnTo>
                  <a:lnTo>
                    <a:pt x="428" y="148"/>
                  </a:lnTo>
                  <a:lnTo>
                    <a:pt x="426" y="148"/>
                  </a:lnTo>
                  <a:lnTo>
                    <a:pt x="424" y="146"/>
                  </a:lnTo>
                  <a:lnTo>
                    <a:pt x="424" y="145"/>
                  </a:lnTo>
                  <a:lnTo>
                    <a:pt x="426" y="144"/>
                  </a:lnTo>
                  <a:lnTo>
                    <a:pt x="430" y="140"/>
                  </a:lnTo>
                  <a:lnTo>
                    <a:pt x="434" y="137"/>
                  </a:lnTo>
                  <a:close/>
                  <a:moveTo>
                    <a:pt x="397" y="101"/>
                  </a:moveTo>
                  <a:lnTo>
                    <a:pt x="399" y="102"/>
                  </a:lnTo>
                  <a:lnTo>
                    <a:pt x="399" y="103"/>
                  </a:lnTo>
                  <a:lnTo>
                    <a:pt x="400" y="109"/>
                  </a:lnTo>
                  <a:lnTo>
                    <a:pt x="406" y="107"/>
                  </a:lnTo>
                  <a:lnTo>
                    <a:pt x="412" y="106"/>
                  </a:lnTo>
                  <a:lnTo>
                    <a:pt x="404" y="118"/>
                  </a:lnTo>
                  <a:lnTo>
                    <a:pt x="402" y="122"/>
                  </a:lnTo>
                  <a:lnTo>
                    <a:pt x="400" y="127"/>
                  </a:lnTo>
                  <a:lnTo>
                    <a:pt x="400" y="129"/>
                  </a:lnTo>
                  <a:lnTo>
                    <a:pt x="400" y="132"/>
                  </a:lnTo>
                  <a:lnTo>
                    <a:pt x="403" y="136"/>
                  </a:lnTo>
                  <a:lnTo>
                    <a:pt x="407" y="141"/>
                  </a:lnTo>
                  <a:lnTo>
                    <a:pt x="412" y="148"/>
                  </a:lnTo>
                  <a:lnTo>
                    <a:pt x="410" y="146"/>
                  </a:lnTo>
                  <a:lnTo>
                    <a:pt x="406" y="148"/>
                  </a:lnTo>
                  <a:lnTo>
                    <a:pt x="395" y="129"/>
                  </a:lnTo>
                  <a:lnTo>
                    <a:pt x="391" y="129"/>
                  </a:lnTo>
                  <a:lnTo>
                    <a:pt x="389" y="130"/>
                  </a:lnTo>
                  <a:lnTo>
                    <a:pt x="389" y="132"/>
                  </a:lnTo>
                  <a:lnTo>
                    <a:pt x="385" y="132"/>
                  </a:lnTo>
                  <a:lnTo>
                    <a:pt x="385" y="133"/>
                  </a:lnTo>
                  <a:lnTo>
                    <a:pt x="385" y="137"/>
                  </a:lnTo>
                  <a:lnTo>
                    <a:pt x="387" y="140"/>
                  </a:lnTo>
                  <a:lnTo>
                    <a:pt x="387" y="145"/>
                  </a:lnTo>
                  <a:lnTo>
                    <a:pt x="384" y="138"/>
                  </a:lnTo>
                  <a:lnTo>
                    <a:pt x="381" y="132"/>
                  </a:lnTo>
                  <a:lnTo>
                    <a:pt x="377" y="132"/>
                  </a:lnTo>
                  <a:lnTo>
                    <a:pt x="371" y="134"/>
                  </a:lnTo>
                  <a:lnTo>
                    <a:pt x="368" y="136"/>
                  </a:lnTo>
                  <a:lnTo>
                    <a:pt x="375" y="129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0" y="125"/>
                  </a:lnTo>
                  <a:lnTo>
                    <a:pt x="381" y="123"/>
                  </a:lnTo>
                  <a:lnTo>
                    <a:pt x="384" y="121"/>
                  </a:lnTo>
                  <a:lnTo>
                    <a:pt x="385" y="117"/>
                  </a:lnTo>
                  <a:lnTo>
                    <a:pt x="387" y="110"/>
                  </a:lnTo>
                  <a:lnTo>
                    <a:pt x="391" y="103"/>
                  </a:lnTo>
                  <a:lnTo>
                    <a:pt x="393" y="102"/>
                  </a:lnTo>
                  <a:lnTo>
                    <a:pt x="395" y="101"/>
                  </a:lnTo>
                  <a:lnTo>
                    <a:pt x="397" y="101"/>
                  </a:lnTo>
                  <a:close/>
                  <a:moveTo>
                    <a:pt x="406" y="87"/>
                  </a:moveTo>
                  <a:lnTo>
                    <a:pt x="407" y="88"/>
                  </a:lnTo>
                  <a:lnTo>
                    <a:pt x="407" y="90"/>
                  </a:lnTo>
                  <a:lnTo>
                    <a:pt x="407" y="91"/>
                  </a:lnTo>
                  <a:lnTo>
                    <a:pt x="406" y="91"/>
                  </a:lnTo>
                  <a:lnTo>
                    <a:pt x="403" y="92"/>
                  </a:lnTo>
                  <a:lnTo>
                    <a:pt x="403" y="91"/>
                  </a:lnTo>
                  <a:lnTo>
                    <a:pt x="403" y="88"/>
                  </a:lnTo>
                  <a:lnTo>
                    <a:pt x="403" y="87"/>
                  </a:lnTo>
                  <a:lnTo>
                    <a:pt x="406" y="8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369"/>
            <p:cNvSpPr>
              <a:spLocks noEditPoints="1"/>
            </p:cNvSpPr>
            <p:nvPr/>
          </p:nvSpPr>
          <p:spPr bwMode="auto">
            <a:xfrm>
              <a:off x="3718671" y="5151101"/>
              <a:ext cx="336575" cy="499001"/>
            </a:xfrm>
            <a:custGeom>
              <a:avLst/>
              <a:gdLst>
                <a:gd name="T0" fmla="*/ 16 w 203"/>
                <a:gd name="T1" fmla="*/ 113 h 252"/>
                <a:gd name="T2" fmla="*/ 24 w 203"/>
                <a:gd name="T3" fmla="*/ 118 h 252"/>
                <a:gd name="T4" fmla="*/ 13 w 203"/>
                <a:gd name="T5" fmla="*/ 118 h 252"/>
                <a:gd name="T6" fmla="*/ 2 w 203"/>
                <a:gd name="T7" fmla="*/ 139 h 252"/>
                <a:gd name="T8" fmla="*/ 11 w 203"/>
                <a:gd name="T9" fmla="*/ 163 h 252"/>
                <a:gd name="T10" fmla="*/ 17 w 203"/>
                <a:gd name="T11" fmla="*/ 170 h 252"/>
                <a:gd name="T12" fmla="*/ 23 w 203"/>
                <a:gd name="T13" fmla="*/ 183 h 252"/>
                <a:gd name="T14" fmla="*/ 27 w 203"/>
                <a:gd name="T15" fmla="*/ 197 h 252"/>
                <a:gd name="T16" fmla="*/ 31 w 203"/>
                <a:gd name="T17" fmla="*/ 209 h 252"/>
                <a:gd name="T18" fmla="*/ 32 w 203"/>
                <a:gd name="T19" fmla="*/ 227 h 252"/>
                <a:gd name="T20" fmla="*/ 56 w 203"/>
                <a:gd name="T21" fmla="*/ 236 h 252"/>
                <a:gd name="T22" fmla="*/ 71 w 203"/>
                <a:gd name="T23" fmla="*/ 240 h 252"/>
                <a:gd name="T24" fmla="*/ 90 w 203"/>
                <a:gd name="T25" fmla="*/ 252 h 252"/>
                <a:gd name="T26" fmla="*/ 97 w 203"/>
                <a:gd name="T27" fmla="*/ 239 h 252"/>
                <a:gd name="T28" fmla="*/ 101 w 203"/>
                <a:gd name="T29" fmla="*/ 239 h 252"/>
                <a:gd name="T30" fmla="*/ 136 w 203"/>
                <a:gd name="T31" fmla="*/ 209 h 252"/>
                <a:gd name="T32" fmla="*/ 142 w 203"/>
                <a:gd name="T33" fmla="*/ 197 h 252"/>
                <a:gd name="T34" fmla="*/ 152 w 203"/>
                <a:gd name="T35" fmla="*/ 182 h 252"/>
                <a:gd name="T36" fmla="*/ 196 w 203"/>
                <a:gd name="T37" fmla="*/ 193 h 252"/>
                <a:gd name="T38" fmla="*/ 199 w 203"/>
                <a:gd name="T39" fmla="*/ 177 h 252"/>
                <a:gd name="T40" fmla="*/ 203 w 203"/>
                <a:gd name="T41" fmla="*/ 158 h 252"/>
                <a:gd name="T42" fmla="*/ 199 w 203"/>
                <a:gd name="T43" fmla="*/ 147 h 252"/>
                <a:gd name="T44" fmla="*/ 191 w 203"/>
                <a:gd name="T45" fmla="*/ 140 h 252"/>
                <a:gd name="T46" fmla="*/ 188 w 203"/>
                <a:gd name="T47" fmla="*/ 127 h 252"/>
                <a:gd name="T48" fmla="*/ 164 w 203"/>
                <a:gd name="T49" fmla="*/ 122 h 252"/>
                <a:gd name="T50" fmla="*/ 161 w 203"/>
                <a:gd name="T51" fmla="*/ 112 h 252"/>
                <a:gd name="T52" fmla="*/ 157 w 203"/>
                <a:gd name="T53" fmla="*/ 103 h 252"/>
                <a:gd name="T54" fmla="*/ 161 w 203"/>
                <a:gd name="T55" fmla="*/ 92 h 252"/>
                <a:gd name="T56" fmla="*/ 157 w 203"/>
                <a:gd name="T57" fmla="*/ 70 h 252"/>
                <a:gd name="T58" fmla="*/ 153 w 203"/>
                <a:gd name="T59" fmla="*/ 64 h 252"/>
                <a:gd name="T60" fmla="*/ 146 w 203"/>
                <a:gd name="T61" fmla="*/ 64 h 252"/>
                <a:gd name="T62" fmla="*/ 137 w 203"/>
                <a:gd name="T63" fmla="*/ 62 h 252"/>
                <a:gd name="T64" fmla="*/ 126 w 203"/>
                <a:gd name="T65" fmla="*/ 60 h 252"/>
                <a:gd name="T66" fmla="*/ 114 w 203"/>
                <a:gd name="T67" fmla="*/ 50 h 252"/>
                <a:gd name="T68" fmla="*/ 102 w 203"/>
                <a:gd name="T69" fmla="*/ 42 h 252"/>
                <a:gd name="T70" fmla="*/ 93 w 203"/>
                <a:gd name="T71" fmla="*/ 33 h 252"/>
                <a:gd name="T72" fmla="*/ 85 w 203"/>
                <a:gd name="T73" fmla="*/ 35 h 252"/>
                <a:gd name="T74" fmla="*/ 74 w 203"/>
                <a:gd name="T75" fmla="*/ 31 h 252"/>
                <a:gd name="T76" fmla="*/ 68 w 203"/>
                <a:gd name="T77" fmla="*/ 23 h 252"/>
                <a:gd name="T78" fmla="*/ 71 w 203"/>
                <a:gd name="T79" fmla="*/ 13 h 252"/>
                <a:gd name="T80" fmla="*/ 64 w 203"/>
                <a:gd name="T81" fmla="*/ 0 h 252"/>
                <a:gd name="T82" fmla="*/ 44 w 203"/>
                <a:gd name="T83" fmla="*/ 6 h 252"/>
                <a:gd name="T84" fmla="*/ 32 w 203"/>
                <a:gd name="T85" fmla="*/ 17 h 252"/>
                <a:gd name="T86" fmla="*/ 19 w 203"/>
                <a:gd name="T87" fmla="*/ 29 h 252"/>
                <a:gd name="T88" fmla="*/ 17 w 203"/>
                <a:gd name="T89" fmla="*/ 34 h 252"/>
                <a:gd name="T90" fmla="*/ 8 w 203"/>
                <a:gd name="T91" fmla="*/ 37 h 252"/>
                <a:gd name="T92" fmla="*/ 0 w 203"/>
                <a:gd name="T93" fmla="*/ 35 h 252"/>
                <a:gd name="T94" fmla="*/ 5 w 203"/>
                <a:gd name="T95" fmla="*/ 70 h 252"/>
                <a:gd name="T96" fmla="*/ 4 w 203"/>
                <a:gd name="T97" fmla="*/ 81 h 252"/>
                <a:gd name="T98" fmla="*/ 8 w 203"/>
                <a:gd name="T99" fmla="*/ 96 h 252"/>
                <a:gd name="T100" fmla="*/ 8 w 203"/>
                <a:gd name="T101" fmla="*/ 100 h 252"/>
                <a:gd name="T102" fmla="*/ 47 w 203"/>
                <a:gd name="T103" fmla="*/ 171 h 252"/>
                <a:gd name="T104" fmla="*/ 52 w 203"/>
                <a:gd name="T105" fmla="*/ 181 h 252"/>
                <a:gd name="T106" fmla="*/ 47 w 203"/>
                <a:gd name="T107" fmla="*/ 181 h 252"/>
                <a:gd name="T108" fmla="*/ 46 w 203"/>
                <a:gd name="T109" fmla="*/ 171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252">
                  <a:moveTo>
                    <a:pt x="9" y="105"/>
                  </a:moveTo>
                  <a:lnTo>
                    <a:pt x="15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0"/>
                  </a:lnTo>
                  <a:lnTo>
                    <a:pt x="12" y="123"/>
                  </a:lnTo>
                  <a:lnTo>
                    <a:pt x="2" y="139"/>
                  </a:lnTo>
                  <a:lnTo>
                    <a:pt x="5" y="148"/>
                  </a:lnTo>
                  <a:lnTo>
                    <a:pt x="8" y="157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3" y="167"/>
                  </a:lnTo>
                  <a:lnTo>
                    <a:pt x="17" y="170"/>
                  </a:lnTo>
                  <a:lnTo>
                    <a:pt x="20" y="173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4" y="189"/>
                  </a:lnTo>
                  <a:lnTo>
                    <a:pt x="25" y="193"/>
                  </a:lnTo>
                  <a:lnTo>
                    <a:pt x="27" y="197"/>
                  </a:lnTo>
                  <a:lnTo>
                    <a:pt x="28" y="201"/>
                  </a:lnTo>
                  <a:lnTo>
                    <a:pt x="29" y="206"/>
                  </a:lnTo>
                  <a:lnTo>
                    <a:pt x="31" y="209"/>
                  </a:lnTo>
                  <a:lnTo>
                    <a:pt x="32" y="213"/>
                  </a:lnTo>
                  <a:lnTo>
                    <a:pt x="33" y="220"/>
                  </a:lnTo>
                  <a:lnTo>
                    <a:pt x="32" y="227"/>
                  </a:lnTo>
                  <a:lnTo>
                    <a:pt x="35" y="241"/>
                  </a:lnTo>
                  <a:lnTo>
                    <a:pt x="44" y="245"/>
                  </a:lnTo>
                  <a:lnTo>
                    <a:pt x="56" y="236"/>
                  </a:lnTo>
                  <a:lnTo>
                    <a:pt x="62" y="237"/>
                  </a:lnTo>
                  <a:lnTo>
                    <a:pt x="67" y="239"/>
                  </a:lnTo>
                  <a:lnTo>
                    <a:pt x="71" y="240"/>
                  </a:lnTo>
                  <a:lnTo>
                    <a:pt x="83" y="240"/>
                  </a:lnTo>
                  <a:lnTo>
                    <a:pt x="89" y="249"/>
                  </a:lnTo>
                  <a:lnTo>
                    <a:pt x="90" y="252"/>
                  </a:lnTo>
                  <a:lnTo>
                    <a:pt x="91" y="249"/>
                  </a:lnTo>
                  <a:lnTo>
                    <a:pt x="94" y="243"/>
                  </a:lnTo>
                  <a:lnTo>
                    <a:pt x="97" y="239"/>
                  </a:lnTo>
                  <a:lnTo>
                    <a:pt x="98" y="237"/>
                  </a:lnTo>
                  <a:lnTo>
                    <a:pt x="99" y="237"/>
                  </a:lnTo>
                  <a:lnTo>
                    <a:pt x="101" y="239"/>
                  </a:lnTo>
                  <a:lnTo>
                    <a:pt x="126" y="239"/>
                  </a:lnTo>
                  <a:lnTo>
                    <a:pt x="136" y="216"/>
                  </a:lnTo>
                  <a:lnTo>
                    <a:pt x="136" y="209"/>
                  </a:lnTo>
                  <a:lnTo>
                    <a:pt x="140" y="204"/>
                  </a:lnTo>
                  <a:lnTo>
                    <a:pt x="141" y="201"/>
                  </a:lnTo>
                  <a:lnTo>
                    <a:pt x="142" y="197"/>
                  </a:lnTo>
                  <a:lnTo>
                    <a:pt x="144" y="194"/>
                  </a:lnTo>
                  <a:lnTo>
                    <a:pt x="146" y="189"/>
                  </a:lnTo>
                  <a:lnTo>
                    <a:pt x="152" y="182"/>
                  </a:lnTo>
                  <a:lnTo>
                    <a:pt x="172" y="179"/>
                  </a:lnTo>
                  <a:lnTo>
                    <a:pt x="187" y="185"/>
                  </a:lnTo>
                  <a:lnTo>
                    <a:pt x="196" y="193"/>
                  </a:lnTo>
                  <a:lnTo>
                    <a:pt x="202" y="190"/>
                  </a:lnTo>
                  <a:lnTo>
                    <a:pt x="196" y="185"/>
                  </a:lnTo>
                  <a:lnTo>
                    <a:pt x="199" y="177"/>
                  </a:lnTo>
                  <a:lnTo>
                    <a:pt x="202" y="169"/>
                  </a:lnTo>
                  <a:lnTo>
                    <a:pt x="202" y="163"/>
                  </a:lnTo>
                  <a:lnTo>
                    <a:pt x="203" y="158"/>
                  </a:lnTo>
                  <a:lnTo>
                    <a:pt x="203" y="155"/>
                  </a:lnTo>
                  <a:lnTo>
                    <a:pt x="202" y="153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4" y="143"/>
                  </a:lnTo>
                  <a:lnTo>
                    <a:pt x="191" y="140"/>
                  </a:lnTo>
                  <a:lnTo>
                    <a:pt x="190" y="138"/>
                  </a:lnTo>
                  <a:lnTo>
                    <a:pt x="188" y="131"/>
                  </a:lnTo>
                  <a:lnTo>
                    <a:pt x="188" y="127"/>
                  </a:lnTo>
                  <a:lnTo>
                    <a:pt x="188" y="123"/>
                  </a:lnTo>
                  <a:lnTo>
                    <a:pt x="190" y="120"/>
                  </a:lnTo>
                  <a:lnTo>
                    <a:pt x="164" y="122"/>
                  </a:lnTo>
                  <a:lnTo>
                    <a:pt x="164" y="119"/>
                  </a:lnTo>
                  <a:lnTo>
                    <a:pt x="163" y="116"/>
                  </a:lnTo>
                  <a:lnTo>
                    <a:pt x="161" y="112"/>
                  </a:lnTo>
                  <a:lnTo>
                    <a:pt x="159" y="108"/>
                  </a:lnTo>
                  <a:lnTo>
                    <a:pt x="157" y="104"/>
                  </a:lnTo>
                  <a:lnTo>
                    <a:pt x="157" y="103"/>
                  </a:lnTo>
                  <a:lnTo>
                    <a:pt x="157" y="101"/>
                  </a:lnTo>
                  <a:lnTo>
                    <a:pt x="157" y="99"/>
                  </a:lnTo>
                  <a:lnTo>
                    <a:pt x="161" y="92"/>
                  </a:lnTo>
                  <a:lnTo>
                    <a:pt x="164" y="89"/>
                  </a:lnTo>
                  <a:lnTo>
                    <a:pt x="160" y="78"/>
                  </a:lnTo>
                  <a:lnTo>
                    <a:pt x="157" y="70"/>
                  </a:lnTo>
                  <a:lnTo>
                    <a:pt x="156" y="68"/>
                  </a:lnTo>
                  <a:lnTo>
                    <a:pt x="155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49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4" y="61"/>
                  </a:lnTo>
                  <a:lnTo>
                    <a:pt x="130" y="61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18" y="53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09" y="46"/>
                  </a:lnTo>
                  <a:lnTo>
                    <a:pt x="102" y="42"/>
                  </a:lnTo>
                  <a:lnTo>
                    <a:pt x="97" y="35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1" y="34"/>
                  </a:lnTo>
                  <a:lnTo>
                    <a:pt x="77" y="33"/>
                  </a:lnTo>
                  <a:lnTo>
                    <a:pt x="74" y="31"/>
                  </a:lnTo>
                  <a:lnTo>
                    <a:pt x="72" y="29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71" y="13"/>
                  </a:lnTo>
                  <a:lnTo>
                    <a:pt x="75" y="6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20" y="27"/>
                  </a:lnTo>
                  <a:lnTo>
                    <a:pt x="19" y="29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9" y="105"/>
                  </a:lnTo>
                  <a:close/>
                  <a:moveTo>
                    <a:pt x="47" y="171"/>
                  </a:moveTo>
                  <a:lnTo>
                    <a:pt x="50" y="174"/>
                  </a:lnTo>
                  <a:lnTo>
                    <a:pt x="51" y="178"/>
                  </a:lnTo>
                  <a:lnTo>
                    <a:pt x="52" y="181"/>
                  </a:lnTo>
                  <a:lnTo>
                    <a:pt x="51" y="182"/>
                  </a:lnTo>
                  <a:lnTo>
                    <a:pt x="50" y="182"/>
                  </a:lnTo>
                  <a:lnTo>
                    <a:pt x="47" y="181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70"/>
            <p:cNvSpPr>
              <a:spLocks/>
            </p:cNvSpPr>
            <p:nvPr/>
          </p:nvSpPr>
          <p:spPr bwMode="auto">
            <a:xfrm>
              <a:off x="3188110" y="3947163"/>
              <a:ext cx="34818" cy="102969"/>
            </a:xfrm>
            <a:custGeom>
              <a:avLst/>
              <a:gdLst>
                <a:gd name="T0" fmla="*/ 14 w 21"/>
                <a:gd name="T1" fmla="*/ 0 h 52"/>
                <a:gd name="T2" fmla="*/ 13 w 21"/>
                <a:gd name="T3" fmla="*/ 0 h 52"/>
                <a:gd name="T4" fmla="*/ 11 w 21"/>
                <a:gd name="T5" fmla="*/ 0 h 52"/>
                <a:gd name="T6" fmla="*/ 8 w 21"/>
                <a:gd name="T7" fmla="*/ 1 h 52"/>
                <a:gd name="T8" fmla="*/ 6 w 21"/>
                <a:gd name="T9" fmla="*/ 3 h 52"/>
                <a:gd name="T10" fmla="*/ 0 w 21"/>
                <a:gd name="T11" fmla="*/ 7 h 52"/>
                <a:gd name="T12" fmla="*/ 0 w 21"/>
                <a:gd name="T13" fmla="*/ 52 h 52"/>
                <a:gd name="T14" fmla="*/ 10 w 21"/>
                <a:gd name="T15" fmla="*/ 52 h 52"/>
                <a:gd name="T16" fmla="*/ 14 w 21"/>
                <a:gd name="T17" fmla="*/ 40 h 52"/>
                <a:gd name="T18" fmla="*/ 18 w 21"/>
                <a:gd name="T19" fmla="*/ 28 h 52"/>
                <a:gd name="T20" fmla="*/ 19 w 21"/>
                <a:gd name="T21" fmla="*/ 21 h 52"/>
                <a:gd name="T22" fmla="*/ 19 w 21"/>
                <a:gd name="T23" fmla="*/ 16 h 52"/>
                <a:gd name="T24" fmla="*/ 21 w 21"/>
                <a:gd name="T25" fmla="*/ 11 h 52"/>
                <a:gd name="T26" fmla="*/ 19 w 21"/>
                <a:gd name="T27" fmla="*/ 7 h 52"/>
                <a:gd name="T28" fmla="*/ 18 w 21"/>
                <a:gd name="T29" fmla="*/ 4 h 52"/>
                <a:gd name="T30" fmla="*/ 15 w 21"/>
                <a:gd name="T31" fmla="*/ 1 h 52"/>
                <a:gd name="T32" fmla="*/ 14 w 21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52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4" y="40"/>
                  </a:lnTo>
                  <a:lnTo>
                    <a:pt x="18" y="28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1"/>
            <p:cNvSpPr>
              <a:spLocks/>
            </p:cNvSpPr>
            <p:nvPr/>
          </p:nvSpPr>
          <p:spPr bwMode="auto">
            <a:xfrm>
              <a:off x="3488208" y="3667958"/>
              <a:ext cx="16580" cy="19802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10 w 10"/>
                <a:gd name="T5" fmla="*/ 8 h 10"/>
                <a:gd name="T6" fmla="*/ 10 w 10"/>
                <a:gd name="T7" fmla="*/ 6 h 10"/>
                <a:gd name="T8" fmla="*/ 6 w 10"/>
                <a:gd name="T9" fmla="*/ 4 h 10"/>
                <a:gd name="T10" fmla="*/ 0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72"/>
            <p:cNvSpPr>
              <a:spLocks/>
            </p:cNvSpPr>
            <p:nvPr/>
          </p:nvSpPr>
          <p:spPr bwMode="auto">
            <a:xfrm>
              <a:off x="3627481" y="5618420"/>
              <a:ext cx="542167" cy="1239581"/>
            </a:xfrm>
            <a:custGeom>
              <a:avLst/>
              <a:gdLst>
                <a:gd name="T0" fmla="*/ 14 w 327"/>
                <a:gd name="T1" fmla="*/ 615 h 626"/>
                <a:gd name="T2" fmla="*/ 22 w 327"/>
                <a:gd name="T3" fmla="*/ 586 h 626"/>
                <a:gd name="T4" fmla="*/ 21 w 327"/>
                <a:gd name="T5" fmla="*/ 545 h 626"/>
                <a:gd name="T6" fmla="*/ 29 w 327"/>
                <a:gd name="T7" fmla="*/ 533 h 626"/>
                <a:gd name="T8" fmla="*/ 31 w 327"/>
                <a:gd name="T9" fmla="*/ 516 h 626"/>
                <a:gd name="T10" fmla="*/ 27 w 327"/>
                <a:gd name="T11" fmla="*/ 493 h 626"/>
                <a:gd name="T12" fmla="*/ 25 w 327"/>
                <a:gd name="T13" fmla="*/ 467 h 626"/>
                <a:gd name="T14" fmla="*/ 20 w 327"/>
                <a:gd name="T15" fmla="*/ 439 h 626"/>
                <a:gd name="T16" fmla="*/ 18 w 327"/>
                <a:gd name="T17" fmla="*/ 412 h 626"/>
                <a:gd name="T18" fmla="*/ 29 w 327"/>
                <a:gd name="T19" fmla="*/ 374 h 626"/>
                <a:gd name="T20" fmla="*/ 32 w 327"/>
                <a:gd name="T21" fmla="*/ 357 h 626"/>
                <a:gd name="T22" fmla="*/ 36 w 327"/>
                <a:gd name="T23" fmla="*/ 328 h 626"/>
                <a:gd name="T24" fmla="*/ 45 w 327"/>
                <a:gd name="T25" fmla="*/ 304 h 626"/>
                <a:gd name="T26" fmla="*/ 53 w 327"/>
                <a:gd name="T27" fmla="*/ 256 h 626"/>
                <a:gd name="T28" fmla="*/ 56 w 327"/>
                <a:gd name="T29" fmla="*/ 222 h 626"/>
                <a:gd name="T30" fmla="*/ 63 w 327"/>
                <a:gd name="T31" fmla="*/ 186 h 626"/>
                <a:gd name="T32" fmla="*/ 68 w 327"/>
                <a:gd name="T33" fmla="*/ 143 h 626"/>
                <a:gd name="T34" fmla="*/ 83 w 327"/>
                <a:gd name="T35" fmla="*/ 114 h 626"/>
                <a:gd name="T36" fmla="*/ 86 w 327"/>
                <a:gd name="T37" fmla="*/ 94 h 626"/>
                <a:gd name="T38" fmla="*/ 84 w 327"/>
                <a:gd name="T39" fmla="*/ 59 h 626"/>
                <a:gd name="T40" fmla="*/ 103 w 327"/>
                <a:gd name="T41" fmla="*/ 44 h 626"/>
                <a:gd name="T42" fmla="*/ 103 w 327"/>
                <a:gd name="T43" fmla="*/ 24 h 626"/>
                <a:gd name="T44" fmla="*/ 117 w 327"/>
                <a:gd name="T45" fmla="*/ 1 h 626"/>
                <a:gd name="T46" fmla="*/ 152 w 327"/>
                <a:gd name="T47" fmla="*/ 3 h 626"/>
                <a:gd name="T48" fmla="*/ 199 w 327"/>
                <a:gd name="T49" fmla="*/ 24 h 626"/>
                <a:gd name="T50" fmla="*/ 214 w 327"/>
                <a:gd name="T51" fmla="*/ 44 h 626"/>
                <a:gd name="T52" fmla="*/ 235 w 327"/>
                <a:gd name="T53" fmla="*/ 57 h 626"/>
                <a:gd name="T54" fmla="*/ 253 w 327"/>
                <a:gd name="T55" fmla="*/ 74 h 626"/>
                <a:gd name="T56" fmla="*/ 253 w 327"/>
                <a:gd name="T57" fmla="*/ 97 h 626"/>
                <a:gd name="T58" fmla="*/ 247 w 327"/>
                <a:gd name="T59" fmla="*/ 118 h 626"/>
                <a:gd name="T60" fmla="*/ 278 w 327"/>
                <a:gd name="T61" fmla="*/ 121 h 626"/>
                <a:gd name="T62" fmla="*/ 301 w 327"/>
                <a:gd name="T63" fmla="*/ 113 h 626"/>
                <a:gd name="T64" fmla="*/ 306 w 327"/>
                <a:gd name="T65" fmla="*/ 89 h 626"/>
                <a:gd name="T66" fmla="*/ 321 w 327"/>
                <a:gd name="T67" fmla="*/ 82 h 626"/>
                <a:gd name="T68" fmla="*/ 324 w 327"/>
                <a:gd name="T69" fmla="*/ 118 h 626"/>
                <a:gd name="T70" fmla="*/ 306 w 327"/>
                <a:gd name="T71" fmla="*/ 129 h 626"/>
                <a:gd name="T72" fmla="*/ 288 w 327"/>
                <a:gd name="T73" fmla="*/ 151 h 626"/>
                <a:gd name="T74" fmla="*/ 273 w 327"/>
                <a:gd name="T75" fmla="*/ 170 h 626"/>
                <a:gd name="T76" fmla="*/ 258 w 327"/>
                <a:gd name="T77" fmla="*/ 197 h 626"/>
                <a:gd name="T78" fmla="*/ 254 w 327"/>
                <a:gd name="T79" fmla="*/ 214 h 626"/>
                <a:gd name="T80" fmla="*/ 251 w 327"/>
                <a:gd name="T81" fmla="*/ 236 h 626"/>
                <a:gd name="T82" fmla="*/ 245 w 327"/>
                <a:gd name="T83" fmla="*/ 264 h 626"/>
                <a:gd name="T84" fmla="*/ 254 w 327"/>
                <a:gd name="T85" fmla="*/ 291 h 626"/>
                <a:gd name="T86" fmla="*/ 262 w 327"/>
                <a:gd name="T87" fmla="*/ 315 h 626"/>
                <a:gd name="T88" fmla="*/ 270 w 327"/>
                <a:gd name="T89" fmla="*/ 347 h 626"/>
                <a:gd name="T90" fmla="*/ 234 w 327"/>
                <a:gd name="T91" fmla="*/ 380 h 626"/>
                <a:gd name="T92" fmla="*/ 187 w 327"/>
                <a:gd name="T93" fmla="*/ 386 h 626"/>
                <a:gd name="T94" fmla="*/ 184 w 327"/>
                <a:gd name="T95" fmla="*/ 394 h 626"/>
                <a:gd name="T96" fmla="*/ 162 w 327"/>
                <a:gd name="T97" fmla="*/ 442 h 626"/>
                <a:gd name="T98" fmla="*/ 144 w 327"/>
                <a:gd name="T99" fmla="*/ 432 h 626"/>
                <a:gd name="T100" fmla="*/ 149 w 327"/>
                <a:gd name="T101" fmla="*/ 466 h 626"/>
                <a:gd name="T102" fmla="*/ 166 w 327"/>
                <a:gd name="T103" fmla="*/ 477 h 626"/>
                <a:gd name="T104" fmla="*/ 154 w 327"/>
                <a:gd name="T105" fmla="*/ 473 h 626"/>
                <a:gd name="T106" fmla="*/ 149 w 327"/>
                <a:gd name="T107" fmla="*/ 479 h 626"/>
                <a:gd name="T108" fmla="*/ 138 w 327"/>
                <a:gd name="T109" fmla="*/ 491 h 626"/>
                <a:gd name="T110" fmla="*/ 127 w 327"/>
                <a:gd name="T111" fmla="*/ 524 h 626"/>
                <a:gd name="T112" fmla="*/ 122 w 327"/>
                <a:gd name="T113" fmla="*/ 532 h 626"/>
                <a:gd name="T114" fmla="*/ 101 w 327"/>
                <a:gd name="T115" fmla="*/ 572 h 626"/>
                <a:gd name="T116" fmla="*/ 121 w 327"/>
                <a:gd name="T117" fmla="*/ 584 h 626"/>
                <a:gd name="T118" fmla="*/ 125 w 327"/>
                <a:gd name="T119" fmla="*/ 603 h 6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626">
                  <a:moveTo>
                    <a:pt x="105" y="626"/>
                  </a:moveTo>
                  <a:lnTo>
                    <a:pt x="0" y="626"/>
                  </a:lnTo>
                  <a:lnTo>
                    <a:pt x="1" y="625"/>
                  </a:lnTo>
                  <a:lnTo>
                    <a:pt x="2" y="623"/>
                  </a:lnTo>
                  <a:lnTo>
                    <a:pt x="5" y="622"/>
                  </a:lnTo>
                  <a:lnTo>
                    <a:pt x="9" y="619"/>
                  </a:lnTo>
                  <a:lnTo>
                    <a:pt x="13" y="618"/>
                  </a:lnTo>
                  <a:lnTo>
                    <a:pt x="14" y="615"/>
                  </a:lnTo>
                  <a:lnTo>
                    <a:pt x="16" y="613"/>
                  </a:lnTo>
                  <a:lnTo>
                    <a:pt x="16" y="610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14" y="596"/>
                  </a:lnTo>
                  <a:lnTo>
                    <a:pt x="16" y="594"/>
                  </a:lnTo>
                  <a:lnTo>
                    <a:pt x="21" y="587"/>
                  </a:lnTo>
                  <a:lnTo>
                    <a:pt x="22" y="586"/>
                  </a:lnTo>
                  <a:lnTo>
                    <a:pt x="22" y="580"/>
                  </a:lnTo>
                  <a:lnTo>
                    <a:pt x="22" y="578"/>
                  </a:lnTo>
                  <a:lnTo>
                    <a:pt x="22" y="573"/>
                  </a:lnTo>
                  <a:lnTo>
                    <a:pt x="24" y="565"/>
                  </a:lnTo>
                  <a:lnTo>
                    <a:pt x="25" y="557"/>
                  </a:lnTo>
                  <a:lnTo>
                    <a:pt x="25" y="555"/>
                  </a:lnTo>
                  <a:lnTo>
                    <a:pt x="24" y="552"/>
                  </a:lnTo>
                  <a:lnTo>
                    <a:pt x="21" y="545"/>
                  </a:lnTo>
                  <a:lnTo>
                    <a:pt x="21" y="544"/>
                  </a:lnTo>
                  <a:lnTo>
                    <a:pt x="21" y="543"/>
                  </a:lnTo>
                  <a:lnTo>
                    <a:pt x="22" y="543"/>
                  </a:lnTo>
                  <a:lnTo>
                    <a:pt x="24" y="540"/>
                  </a:lnTo>
                  <a:lnTo>
                    <a:pt x="24" y="538"/>
                  </a:lnTo>
                  <a:lnTo>
                    <a:pt x="25" y="536"/>
                  </a:lnTo>
                  <a:lnTo>
                    <a:pt x="28" y="534"/>
                  </a:lnTo>
                  <a:lnTo>
                    <a:pt x="29" y="533"/>
                  </a:lnTo>
                  <a:lnTo>
                    <a:pt x="29" y="532"/>
                  </a:lnTo>
                  <a:lnTo>
                    <a:pt x="28" y="530"/>
                  </a:lnTo>
                  <a:lnTo>
                    <a:pt x="27" y="528"/>
                  </a:lnTo>
                  <a:lnTo>
                    <a:pt x="27" y="525"/>
                  </a:lnTo>
                  <a:lnTo>
                    <a:pt x="27" y="522"/>
                  </a:lnTo>
                  <a:lnTo>
                    <a:pt x="28" y="520"/>
                  </a:lnTo>
                  <a:lnTo>
                    <a:pt x="29" y="517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29" y="512"/>
                  </a:lnTo>
                  <a:lnTo>
                    <a:pt x="28" y="508"/>
                  </a:lnTo>
                  <a:lnTo>
                    <a:pt x="28" y="503"/>
                  </a:lnTo>
                  <a:lnTo>
                    <a:pt x="28" y="501"/>
                  </a:lnTo>
                  <a:lnTo>
                    <a:pt x="27" y="498"/>
                  </a:lnTo>
                  <a:lnTo>
                    <a:pt x="27" y="495"/>
                  </a:lnTo>
                  <a:lnTo>
                    <a:pt x="27" y="493"/>
                  </a:lnTo>
                  <a:lnTo>
                    <a:pt x="27" y="490"/>
                  </a:lnTo>
                  <a:lnTo>
                    <a:pt x="25" y="487"/>
                  </a:lnTo>
                  <a:lnTo>
                    <a:pt x="22" y="485"/>
                  </a:lnTo>
                  <a:lnTo>
                    <a:pt x="21" y="481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2" y="473"/>
                  </a:lnTo>
                  <a:lnTo>
                    <a:pt x="25" y="467"/>
                  </a:lnTo>
                  <a:lnTo>
                    <a:pt x="27" y="462"/>
                  </a:lnTo>
                  <a:lnTo>
                    <a:pt x="27" y="455"/>
                  </a:lnTo>
                  <a:lnTo>
                    <a:pt x="27" y="447"/>
                  </a:lnTo>
                  <a:lnTo>
                    <a:pt x="27" y="444"/>
                  </a:lnTo>
                  <a:lnTo>
                    <a:pt x="27" y="443"/>
                  </a:lnTo>
                  <a:lnTo>
                    <a:pt x="22" y="442"/>
                  </a:lnTo>
                  <a:lnTo>
                    <a:pt x="21" y="440"/>
                  </a:lnTo>
                  <a:lnTo>
                    <a:pt x="20" y="439"/>
                  </a:lnTo>
                  <a:lnTo>
                    <a:pt x="20" y="435"/>
                  </a:lnTo>
                  <a:lnTo>
                    <a:pt x="21" y="431"/>
                  </a:lnTo>
                  <a:lnTo>
                    <a:pt x="21" y="425"/>
                  </a:lnTo>
                  <a:lnTo>
                    <a:pt x="21" y="424"/>
                  </a:lnTo>
                  <a:lnTo>
                    <a:pt x="20" y="421"/>
                  </a:lnTo>
                  <a:lnTo>
                    <a:pt x="18" y="417"/>
                  </a:lnTo>
                  <a:lnTo>
                    <a:pt x="17" y="413"/>
                  </a:lnTo>
                  <a:lnTo>
                    <a:pt x="18" y="412"/>
                  </a:lnTo>
                  <a:lnTo>
                    <a:pt x="20" y="409"/>
                  </a:lnTo>
                  <a:lnTo>
                    <a:pt x="22" y="407"/>
                  </a:lnTo>
                  <a:lnTo>
                    <a:pt x="24" y="404"/>
                  </a:lnTo>
                  <a:lnTo>
                    <a:pt x="25" y="401"/>
                  </a:lnTo>
                  <a:lnTo>
                    <a:pt x="25" y="397"/>
                  </a:lnTo>
                  <a:lnTo>
                    <a:pt x="27" y="385"/>
                  </a:lnTo>
                  <a:lnTo>
                    <a:pt x="28" y="378"/>
                  </a:lnTo>
                  <a:lnTo>
                    <a:pt x="29" y="374"/>
                  </a:lnTo>
                  <a:lnTo>
                    <a:pt x="31" y="372"/>
                  </a:lnTo>
                  <a:lnTo>
                    <a:pt x="33" y="370"/>
                  </a:lnTo>
                  <a:lnTo>
                    <a:pt x="35" y="369"/>
                  </a:lnTo>
                  <a:lnTo>
                    <a:pt x="36" y="369"/>
                  </a:lnTo>
                  <a:lnTo>
                    <a:pt x="36" y="366"/>
                  </a:lnTo>
                  <a:lnTo>
                    <a:pt x="35" y="363"/>
                  </a:lnTo>
                  <a:lnTo>
                    <a:pt x="33" y="359"/>
                  </a:lnTo>
                  <a:lnTo>
                    <a:pt x="32" y="357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3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3"/>
                  </a:lnTo>
                  <a:lnTo>
                    <a:pt x="36" y="328"/>
                  </a:lnTo>
                  <a:lnTo>
                    <a:pt x="40" y="324"/>
                  </a:lnTo>
                  <a:lnTo>
                    <a:pt x="43" y="326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8" y="319"/>
                  </a:lnTo>
                  <a:lnTo>
                    <a:pt x="48" y="316"/>
                  </a:lnTo>
                  <a:lnTo>
                    <a:pt x="47" y="310"/>
                  </a:lnTo>
                  <a:lnTo>
                    <a:pt x="45" y="304"/>
                  </a:lnTo>
                  <a:lnTo>
                    <a:pt x="45" y="300"/>
                  </a:lnTo>
                  <a:lnTo>
                    <a:pt x="47" y="296"/>
                  </a:lnTo>
                  <a:lnTo>
                    <a:pt x="52" y="285"/>
                  </a:lnTo>
                  <a:lnTo>
                    <a:pt x="53" y="279"/>
                  </a:lnTo>
                  <a:lnTo>
                    <a:pt x="55" y="272"/>
                  </a:lnTo>
                  <a:lnTo>
                    <a:pt x="55" y="263"/>
                  </a:lnTo>
                  <a:lnTo>
                    <a:pt x="55" y="260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9"/>
                  </a:lnTo>
                  <a:lnTo>
                    <a:pt x="53" y="246"/>
                  </a:lnTo>
                  <a:lnTo>
                    <a:pt x="56" y="242"/>
                  </a:lnTo>
                  <a:lnTo>
                    <a:pt x="57" y="238"/>
                  </a:lnTo>
                  <a:lnTo>
                    <a:pt x="57" y="236"/>
                  </a:lnTo>
                  <a:lnTo>
                    <a:pt x="56" y="226"/>
                  </a:lnTo>
                  <a:lnTo>
                    <a:pt x="56" y="222"/>
                  </a:lnTo>
                  <a:lnTo>
                    <a:pt x="57" y="218"/>
                  </a:lnTo>
                  <a:lnTo>
                    <a:pt x="57" y="214"/>
                  </a:lnTo>
                  <a:lnTo>
                    <a:pt x="57" y="207"/>
                  </a:lnTo>
                  <a:lnTo>
                    <a:pt x="57" y="202"/>
                  </a:lnTo>
                  <a:lnTo>
                    <a:pt x="59" y="199"/>
                  </a:lnTo>
                  <a:lnTo>
                    <a:pt x="62" y="193"/>
                  </a:lnTo>
                  <a:lnTo>
                    <a:pt x="63" y="190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62" y="176"/>
                  </a:lnTo>
                  <a:lnTo>
                    <a:pt x="63" y="171"/>
                  </a:lnTo>
                  <a:lnTo>
                    <a:pt x="63" y="166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66" y="147"/>
                  </a:lnTo>
                  <a:lnTo>
                    <a:pt x="68" y="143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4" y="136"/>
                  </a:lnTo>
                  <a:lnTo>
                    <a:pt x="76" y="131"/>
                  </a:lnTo>
                  <a:lnTo>
                    <a:pt x="78" y="128"/>
                  </a:lnTo>
                  <a:lnTo>
                    <a:pt x="80" y="125"/>
                  </a:lnTo>
                  <a:lnTo>
                    <a:pt x="82" y="121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83" y="106"/>
                  </a:lnTo>
                  <a:lnTo>
                    <a:pt x="83" y="102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4" y="96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6" y="90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1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4" y="59"/>
                  </a:lnTo>
                  <a:lnTo>
                    <a:pt x="88" y="57"/>
                  </a:lnTo>
                  <a:lnTo>
                    <a:pt x="91" y="55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50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3" y="44"/>
                  </a:lnTo>
                  <a:lnTo>
                    <a:pt x="105" y="43"/>
                  </a:lnTo>
                  <a:lnTo>
                    <a:pt x="106" y="42"/>
                  </a:lnTo>
                  <a:lnTo>
                    <a:pt x="107" y="36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3" y="24"/>
                  </a:lnTo>
                  <a:lnTo>
                    <a:pt x="101" y="23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4" y="13"/>
                  </a:lnTo>
                  <a:lnTo>
                    <a:pt x="145" y="16"/>
                  </a:lnTo>
                  <a:lnTo>
                    <a:pt x="146" y="13"/>
                  </a:lnTo>
                  <a:lnTo>
                    <a:pt x="149" y="7"/>
                  </a:lnTo>
                  <a:lnTo>
                    <a:pt x="152" y="3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81" y="3"/>
                  </a:lnTo>
                  <a:lnTo>
                    <a:pt x="191" y="9"/>
                  </a:lnTo>
                  <a:lnTo>
                    <a:pt x="195" y="17"/>
                  </a:lnTo>
                  <a:lnTo>
                    <a:pt x="197" y="23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7"/>
                  </a:lnTo>
                  <a:lnTo>
                    <a:pt x="206" y="28"/>
                  </a:lnTo>
                  <a:lnTo>
                    <a:pt x="208" y="32"/>
                  </a:lnTo>
                  <a:lnTo>
                    <a:pt x="210" y="36"/>
                  </a:lnTo>
                  <a:lnTo>
                    <a:pt x="211" y="40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4"/>
                  </a:lnTo>
                  <a:lnTo>
                    <a:pt x="219" y="46"/>
                  </a:lnTo>
                  <a:lnTo>
                    <a:pt x="222" y="47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2" y="57"/>
                  </a:lnTo>
                  <a:lnTo>
                    <a:pt x="235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41" y="62"/>
                  </a:lnTo>
                  <a:lnTo>
                    <a:pt x="245" y="63"/>
                  </a:lnTo>
                  <a:lnTo>
                    <a:pt x="246" y="66"/>
                  </a:lnTo>
                  <a:lnTo>
                    <a:pt x="249" y="69"/>
                  </a:lnTo>
                  <a:lnTo>
                    <a:pt x="251" y="73"/>
                  </a:lnTo>
                  <a:lnTo>
                    <a:pt x="253" y="74"/>
                  </a:lnTo>
                  <a:lnTo>
                    <a:pt x="255" y="75"/>
                  </a:lnTo>
                  <a:lnTo>
                    <a:pt x="257" y="77"/>
                  </a:lnTo>
                  <a:lnTo>
                    <a:pt x="258" y="78"/>
                  </a:lnTo>
                  <a:lnTo>
                    <a:pt x="258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5" y="93"/>
                  </a:lnTo>
                  <a:lnTo>
                    <a:pt x="253" y="97"/>
                  </a:lnTo>
                  <a:lnTo>
                    <a:pt x="251" y="101"/>
                  </a:lnTo>
                  <a:lnTo>
                    <a:pt x="249" y="105"/>
                  </a:lnTo>
                  <a:lnTo>
                    <a:pt x="246" y="109"/>
                  </a:lnTo>
                  <a:lnTo>
                    <a:pt x="243" y="113"/>
                  </a:lnTo>
                  <a:lnTo>
                    <a:pt x="242" y="117"/>
                  </a:lnTo>
                  <a:lnTo>
                    <a:pt x="243" y="118"/>
                  </a:lnTo>
                  <a:lnTo>
                    <a:pt x="246" y="118"/>
                  </a:lnTo>
                  <a:lnTo>
                    <a:pt x="247" y="118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7" y="118"/>
                  </a:lnTo>
                  <a:lnTo>
                    <a:pt x="259" y="120"/>
                  </a:lnTo>
                  <a:lnTo>
                    <a:pt x="262" y="121"/>
                  </a:lnTo>
                  <a:lnTo>
                    <a:pt x="266" y="122"/>
                  </a:lnTo>
                  <a:lnTo>
                    <a:pt x="271" y="121"/>
                  </a:lnTo>
                  <a:lnTo>
                    <a:pt x="278" y="121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1"/>
                  </a:lnTo>
                  <a:lnTo>
                    <a:pt x="297" y="118"/>
                  </a:lnTo>
                  <a:lnTo>
                    <a:pt x="298" y="116"/>
                  </a:lnTo>
                  <a:lnTo>
                    <a:pt x="301" y="113"/>
                  </a:lnTo>
                  <a:lnTo>
                    <a:pt x="305" y="108"/>
                  </a:lnTo>
                  <a:lnTo>
                    <a:pt x="306" y="106"/>
                  </a:lnTo>
                  <a:lnTo>
                    <a:pt x="308" y="105"/>
                  </a:lnTo>
                  <a:lnTo>
                    <a:pt x="308" y="100"/>
                  </a:lnTo>
                  <a:lnTo>
                    <a:pt x="308" y="96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6" y="89"/>
                  </a:lnTo>
                  <a:lnTo>
                    <a:pt x="308" y="86"/>
                  </a:lnTo>
                  <a:lnTo>
                    <a:pt x="309" y="82"/>
                  </a:lnTo>
                  <a:lnTo>
                    <a:pt x="315" y="85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5"/>
                  </a:lnTo>
                  <a:lnTo>
                    <a:pt x="319" y="83"/>
                  </a:lnTo>
                  <a:lnTo>
                    <a:pt x="321" y="82"/>
                  </a:lnTo>
                  <a:lnTo>
                    <a:pt x="324" y="83"/>
                  </a:lnTo>
                  <a:lnTo>
                    <a:pt x="324" y="89"/>
                  </a:lnTo>
                  <a:lnTo>
                    <a:pt x="325" y="98"/>
                  </a:lnTo>
                  <a:lnTo>
                    <a:pt x="325" y="109"/>
                  </a:lnTo>
                  <a:lnTo>
                    <a:pt x="327" y="116"/>
                  </a:lnTo>
                  <a:lnTo>
                    <a:pt x="327" y="117"/>
                  </a:lnTo>
                  <a:lnTo>
                    <a:pt x="327" y="118"/>
                  </a:lnTo>
                  <a:lnTo>
                    <a:pt x="324" y="118"/>
                  </a:lnTo>
                  <a:lnTo>
                    <a:pt x="323" y="120"/>
                  </a:lnTo>
                  <a:lnTo>
                    <a:pt x="320" y="122"/>
                  </a:lnTo>
                  <a:lnTo>
                    <a:pt x="319" y="124"/>
                  </a:lnTo>
                  <a:lnTo>
                    <a:pt x="317" y="124"/>
                  </a:lnTo>
                  <a:lnTo>
                    <a:pt x="313" y="125"/>
                  </a:lnTo>
                  <a:lnTo>
                    <a:pt x="309" y="127"/>
                  </a:lnTo>
                  <a:lnTo>
                    <a:pt x="306" y="128"/>
                  </a:lnTo>
                  <a:lnTo>
                    <a:pt x="306" y="129"/>
                  </a:lnTo>
                  <a:lnTo>
                    <a:pt x="305" y="132"/>
                  </a:lnTo>
                  <a:lnTo>
                    <a:pt x="302" y="136"/>
                  </a:lnTo>
                  <a:lnTo>
                    <a:pt x="297" y="140"/>
                  </a:lnTo>
                  <a:lnTo>
                    <a:pt x="293" y="144"/>
                  </a:lnTo>
                  <a:lnTo>
                    <a:pt x="292" y="145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8" y="151"/>
                  </a:lnTo>
                  <a:lnTo>
                    <a:pt x="284" y="152"/>
                  </a:lnTo>
                  <a:lnTo>
                    <a:pt x="280" y="153"/>
                  </a:lnTo>
                  <a:lnTo>
                    <a:pt x="280" y="155"/>
                  </a:lnTo>
                  <a:lnTo>
                    <a:pt x="278" y="156"/>
                  </a:lnTo>
                  <a:lnTo>
                    <a:pt x="278" y="160"/>
                  </a:lnTo>
                  <a:lnTo>
                    <a:pt x="277" y="164"/>
                  </a:lnTo>
                  <a:lnTo>
                    <a:pt x="276" y="168"/>
                  </a:lnTo>
                  <a:lnTo>
                    <a:pt x="273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8"/>
                  </a:lnTo>
                  <a:lnTo>
                    <a:pt x="263" y="186"/>
                  </a:lnTo>
                  <a:lnTo>
                    <a:pt x="262" y="191"/>
                  </a:lnTo>
                  <a:lnTo>
                    <a:pt x="261" y="193"/>
                  </a:lnTo>
                  <a:lnTo>
                    <a:pt x="259" y="195"/>
                  </a:lnTo>
                  <a:lnTo>
                    <a:pt x="258" y="197"/>
                  </a:lnTo>
                  <a:lnTo>
                    <a:pt x="258" y="199"/>
                  </a:lnTo>
                  <a:lnTo>
                    <a:pt x="257" y="201"/>
                  </a:lnTo>
                  <a:lnTo>
                    <a:pt x="258" y="203"/>
                  </a:lnTo>
                  <a:lnTo>
                    <a:pt x="258" y="206"/>
                  </a:lnTo>
                  <a:lnTo>
                    <a:pt x="258" y="207"/>
                  </a:lnTo>
                  <a:lnTo>
                    <a:pt x="255" y="210"/>
                  </a:lnTo>
                  <a:lnTo>
                    <a:pt x="254" y="213"/>
                  </a:lnTo>
                  <a:lnTo>
                    <a:pt x="254" y="214"/>
                  </a:lnTo>
                  <a:lnTo>
                    <a:pt x="254" y="217"/>
                  </a:lnTo>
                  <a:lnTo>
                    <a:pt x="254" y="219"/>
                  </a:lnTo>
                  <a:lnTo>
                    <a:pt x="254" y="222"/>
                  </a:lnTo>
                  <a:lnTo>
                    <a:pt x="251" y="226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1" y="234"/>
                  </a:lnTo>
                  <a:lnTo>
                    <a:pt x="251" y="236"/>
                  </a:lnTo>
                  <a:lnTo>
                    <a:pt x="251" y="238"/>
                  </a:lnTo>
                  <a:lnTo>
                    <a:pt x="250" y="242"/>
                  </a:lnTo>
                  <a:lnTo>
                    <a:pt x="247" y="246"/>
                  </a:lnTo>
                  <a:lnTo>
                    <a:pt x="246" y="249"/>
                  </a:lnTo>
                  <a:lnTo>
                    <a:pt x="247" y="250"/>
                  </a:lnTo>
                  <a:lnTo>
                    <a:pt x="245" y="256"/>
                  </a:lnTo>
                  <a:lnTo>
                    <a:pt x="245" y="258"/>
                  </a:lnTo>
                  <a:lnTo>
                    <a:pt x="245" y="264"/>
                  </a:lnTo>
                  <a:lnTo>
                    <a:pt x="245" y="265"/>
                  </a:lnTo>
                  <a:lnTo>
                    <a:pt x="245" y="268"/>
                  </a:lnTo>
                  <a:lnTo>
                    <a:pt x="243" y="268"/>
                  </a:lnTo>
                  <a:lnTo>
                    <a:pt x="242" y="268"/>
                  </a:lnTo>
                  <a:lnTo>
                    <a:pt x="243" y="271"/>
                  </a:lnTo>
                  <a:lnTo>
                    <a:pt x="246" y="277"/>
                  </a:lnTo>
                  <a:lnTo>
                    <a:pt x="250" y="287"/>
                  </a:lnTo>
                  <a:lnTo>
                    <a:pt x="254" y="291"/>
                  </a:lnTo>
                  <a:lnTo>
                    <a:pt x="258" y="296"/>
                  </a:lnTo>
                  <a:lnTo>
                    <a:pt x="263" y="300"/>
                  </a:lnTo>
                  <a:lnTo>
                    <a:pt x="265" y="303"/>
                  </a:lnTo>
                  <a:lnTo>
                    <a:pt x="265" y="304"/>
                  </a:lnTo>
                  <a:lnTo>
                    <a:pt x="265" y="307"/>
                  </a:lnTo>
                  <a:lnTo>
                    <a:pt x="265" y="308"/>
                  </a:lnTo>
                  <a:lnTo>
                    <a:pt x="263" y="312"/>
                  </a:lnTo>
                  <a:lnTo>
                    <a:pt x="262" y="315"/>
                  </a:lnTo>
                  <a:lnTo>
                    <a:pt x="262" y="318"/>
                  </a:lnTo>
                  <a:lnTo>
                    <a:pt x="262" y="320"/>
                  </a:lnTo>
                  <a:lnTo>
                    <a:pt x="265" y="323"/>
                  </a:lnTo>
                  <a:lnTo>
                    <a:pt x="267" y="323"/>
                  </a:lnTo>
                  <a:lnTo>
                    <a:pt x="271" y="324"/>
                  </a:lnTo>
                  <a:lnTo>
                    <a:pt x="276" y="326"/>
                  </a:lnTo>
                  <a:lnTo>
                    <a:pt x="271" y="341"/>
                  </a:lnTo>
                  <a:lnTo>
                    <a:pt x="270" y="347"/>
                  </a:lnTo>
                  <a:lnTo>
                    <a:pt x="267" y="353"/>
                  </a:lnTo>
                  <a:lnTo>
                    <a:pt x="265" y="358"/>
                  </a:lnTo>
                  <a:lnTo>
                    <a:pt x="262" y="363"/>
                  </a:lnTo>
                  <a:lnTo>
                    <a:pt x="258" y="368"/>
                  </a:lnTo>
                  <a:lnTo>
                    <a:pt x="253" y="372"/>
                  </a:lnTo>
                  <a:lnTo>
                    <a:pt x="246" y="376"/>
                  </a:lnTo>
                  <a:lnTo>
                    <a:pt x="239" y="377"/>
                  </a:lnTo>
                  <a:lnTo>
                    <a:pt x="234" y="380"/>
                  </a:lnTo>
                  <a:lnTo>
                    <a:pt x="227" y="380"/>
                  </a:lnTo>
                  <a:lnTo>
                    <a:pt x="214" y="382"/>
                  </a:lnTo>
                  <a:lnTo>
                    <a:pt x="197" y="385"/>
                  </a:lnTo>
                  <a:lnTo>
                    <a:pt x="195" y="388"/>
                  </a:lnTo>
                  <a:lnTo>
                    <a:pt x="192" y="389"/>
                  </a:lnTo>
                  <a:lnTo>
                    <a:pt x="191" y="390"/>
                  </a:lnTo>
                  <a:lnTo>
                    <a:pt x="188" y="389"/>
                  </a:lnTo>
                  <a:lnTo>
                    <a:pt x="187" y="386"/>
                  </a:lnTo>
                  <a:lnTo>
                    <a:pt x="184" y="384"/>
                  </a:lnTo>
                  <a:lnTo>
                    <a:pt x="183" y="382"/>
                  </a:lnTo>
                  <a:lnTo>
                    <a:pt x="183" y="384"/>
                  </a:lnTo>
                  <a:lnTo>
                    <a:pt x="181" y="386"/>
                  </a:lnTo>
                  <a:lnTo>
                    <a:pt x="180" y="389"/>
                  </a:lnTo>
                  <a:lnTo>
                    <a:pt x="180" y="390"/>
                  </a:lnTo>
                  <a:lnTo>
                    <a:pt x="180" y="393"/>
                  </a:lnTo>
                  <a:lnTo>
                    <a:pt x="184" y="394"/>
                  </a:lnTo>
                  <a:lnTo>
                    <a:pt x="188" y="397"/>
                  </a:lnTo>
                  <a:lnTo>
                    <a:pt x="185" y="431"/>
                  </a:lnTo>
                  <a:lnTo>
                    <a:pt x="181" y="433"/>
                  </a:lnTo>
                  <a:lnTo>
                    <a:pt x="177" y="436"/>
                  </a:lnTo>
                  <a:lnTo>
                    <a:pt x="172" y="440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2" y="442"/>
                  </a:lnTo>
                  <a:lnTo>
                    <a:pt x="154" y="442"/>
                  </a:lnTo>
                  <a:lnTo>
                    <a:pt x="153" y="439"/>
                  </a:lnTo>
                  <a:lnTo>
                    <a:pt x="153" y="438"/>
                  </a:lnTo>
                  <a:lnTo>
                    <a:pt x="153" y="435"/>
                  </a:lnTo>
                  <a:lnTo>
                    <a:pt x="152" y="433"/>
                  </a:lnTo>
                  <a:lnTo>
                    <a:pt x="149" y="432"/>
                  </a:lnTo>
                  <a:lnTo>
                    <a:pt x="146" y="432"/>
                  </a:lnTo>
                  <a:lnTo>
                    <a:pt x="144" y="432"/>
                  </a:lnTo>
                  <a:lnTo>
                    <a:pt x="141" y="431"/>
                  </a:lnTo>
                  <a:lnTo>
                    <a:pt x="136" y="450"/>
                  </a:lnTo>
                  <a:lnTo>
                    <a:pt x="141" y="450"/>
                  </a:lnTo>
                  <a:lnTo>
                    <a:pt x="142" y="451"/>
                  </a:lnTo>
                  <a:lnTo>
                    <a:pt x="144" y="451"/>
                  </a:lnTo>
                  <a:lnTo>
                    <a:pt x="144" y="452"/>
                  </a:lnTo>
                  <a:lnTo>
                    <a:pt x="144" y="464"/>
                  </a:lnTo>
                  <a:lnTo>
                    <a:pt x="149" y="466"/>
                  </a:lnTo>
                  <a:lnTo>
                    <a:pt x="154" y="467"/>
                  </a:lnTo>
                  <a:lnTo>
                    <a:pt x="157" y="467"/>
                  </a:lnTo>
                  <a:lnTo>
                    <a:pt x="165" y="464"/>
                  </a:lnTo>
                  <a:lnTo>
                    <a:pt x="164" y="467"/>
                  </a:lnTo>
                  <a:lnTo>
                    <a:pt x="165" y="468"/>
                  </a:lnTo>
                  <a:lnTo>
                    <a:pt x="166" y="471"/>
                  </a:lnTo>
                  <a:lnTo>
                    <a:pt x="166" y="475"/>
                  </a:lnTo>
                  <a:lnTo>
                    <a:pt x="166" y="477"/>
                  </a:lnTo>
                  <a:lnTo>
                    <a:pt x="165" y="478"/>
                  </a:lnTo>
                  <a:lnTo>
                    <a:pt x="161" y="479"/>
                  </a:lnTo>
                  <a:lnTo>
                    <a:pt x="160" y="479"/>
                  </a:lnTo>
                  <a:lnTo>
                    <a:pt x="158" y="479"/>
                  </a:lnTo>
                  <a:lnTo>
                    <a:pt x="158" y="478"/>
                  </a:lnTo>
                  <a:lnTo>
                    <a:pt x="157" y="475"/>
                  </a:lnTo>
                  <a:lnTo>
                    <a:pt x="156" y="474"/>
                  </a:lnTo>
                  <a:lnTo>
                    <a:pt x="154" y="473"/>
                  </a:lnTo>
                  <a:lnTo>
                    <a:pt x="152" y="473"/>
                  </a:lnTo>
                  <a:lnTo>
                    <a:pt x="149" y="473"/>
                  </a:lnTo>
                  <a:lnTo>
                    <a:pt x="146" y="473"/>
                  </a:lnTo>
                  <a:lnTo>
                    <a:pt x="144" y="473"/>
                  </a:lnTo>
                  <a:lnTo>
                    <a:pt x="142" y="475"/>
                  </a:lnTo>
                  <a:lnTo>
                    <a:pt x="141" y="478"/>
                  </a:lnTo>
                  <a:lnTo>
                    <a:pt x="146" y="478"/>
                  </a:lnTo>
                  <a:lnTo>
                    <a:pt x="149" y="479"/>
                  </a:lnTo>
                  <a:lnTo>
                    <a:pt x="150" y="481"/>
                  </a:lnTo>
                  <a:lnTo>
                    <a:pt x="150" y="482"/>
                  </a:lnTo>
                  <a:lnTo>
                    <a:pt x="150" y="483"/>
                  </a:lnTo>
                  <a:lnTo>
                    <a:pt x="149" y="485"/>
                  </a:lnTo>
                  <a:lnTo>
                    <a:pt x="146" y="485"/>
                  </a:lnTo>
                  <a:lnTo>
                    <a:pt x="144" y="486"/>
                  </a:lnTo>
                  <a:lnTo>
                    <a:pt x="138" y="489"/>
                  </a:lnTo>
                  <a:lnTo>
                    <a:pt x="138" y="491"/>
                  </a:lnTo>
                  <a:lnTo>
                    <a:pt x="137" y="495"/>
                  </a:lnTo>
                  <a:lnTo>
                    <a:pt x="137" y="502"/>
                  </a:lnTo>
                  <a:lnTo>
                    <a:pt x="136" y="520"/>
                  </a:lnTo>
                  <a:lnTo>
                    <a:pt x="132" y="520"/>
                  </a:lnTo>
                  <a:lnTo>
                    <a:pt x="130" y="521"/>
                  </a:lnTo>
                  <a:lnTo>
                    <a:pt x="129" y="522"/>
                  </a:lnTo>
                  <a:lnTo>
                    <a:pt x="127" y="522"/>
                  </a:lnTo>
                  <a:lnTo>
                    <a:pt x="127" y="524"/>
                  </a:lnTo>
                  <a:lnTo>
                    <a:pt x="129" y="526"/>
                  </a:lnTo>
                  <a:lnTo>
                    <a:pt x="130" y="528"/>
                  </a:lnTo>
                  <a:lnTo>
                    <a:pt x="132" y="526"/>
                  </a:lnTo>
                  <a:lnTo>
                    <a:pt x="132" y="534"/>
                  </a:lnTo>
                  <a:lnTo>
                    <a:pt x="130" y="536"/>
                  </a:lnTo>
                  <a:lnTo>
                    <a:pt x="129" y="536"/>
                  </a:lnTo>
                  <a:lnTo>
                    <a:pt x="125" y="533"/>
                  </a:lnTo>
                  <a:lnTo>
                    <a:pt x="122" y="532"/>
                  </a:lnTo>
                  <a:lnTo>
                    <a:pt x="118" y="532"/>
                  </a:lnTo>
                  <a:lnTo>
                    <a:pt x="105" y="548"/>
                  </a:lnTo>
                  <a:lnTo>
                    <a:pt x="98" y="556"/>
                  </a:lnTo>
                  <a:lnTo>
                    <a:pt x="97" y="559"/>
                  </a:lnTo>
                  <a:lnTo>
                    <a:pt x="95" y="561"/>
                  </a:lnTo>
                  <a:lnTo>
                    <a:pt x="95" y="564"/>
                  </a:lnTo>
                  <a:lnTo>
                    <a:pt x="97" y="568"/>
                  </a:lnTo>
                  <a:lnTo>
                    <a:pt x="101" y="572"/>
                  </a:lnTo>
                  <a:lnTo>
                    <a:pt x="105" y="576"/>
                  </a:lnTo>
                  <a:lnTo>
                    <a:pt x="107" y="580"/>
                  </a:lnTo>
                  <a:lnTo>
                    <a:pt x="110" y="584"/>
                  </a:lnTo>
                  <a:lnTo>
                    <a:pt x="113" y="584"/>
                  </a:lnTo>
                  <a:lnTo>
                    <a:pt x="115" y="583"/>
                  </a:lnTo>
                  <a:lnTo>
                    <a:pt x="118" y="583"/>
                  </a:lnTo>
                  <a:lnTo>
                    <a:pt x="119" y="583"/>
                  </a:lnTo>
                  <a:lnTo>
                    <a:pt x="121" y="584"/>
                  </a:lnTo>
                  <a:lnTo>
                    <a:pt x="123" y="587"/>
                  </a:lnTo>
                  <a:lnTo>
                    <a:pt x="125" y="590"/>
                  </a:lnTo>
                  <a:lnTo>
                    <a:pt x="125" y="592"/>
                  </a:lnTo>
                  <a:lnTo>
                    <a:pt x="123" y="595"/>
                  </a:lnTo>
                  <a:lnTo>
                    <a:pt x="123" y="598"/>
                  </a:lnTo>
                  <a:lnTo>
                    <a:pt x="123" y="600"/>
                  </a:lnTo>
                  <a:lnTo>
                    <a:pt x="123" y="602"/>
                  </a:lnTo>
                  <a:lnTo>
                    <a:pt x="125" y="603"/>
                  </a:lnTo>
                  <a:lnTo>
                    <a:pt x="129" y="607"/>
                  </a:lnTo>
                  <a:lnTo>
                    <a:pt x="115" y="617"/>
                  </a:lnTo>
                  <a:lnTo>
                    <a:pt x="105" y="62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73"/>
            <p:cNvSpPr>
              <a:spLocks/>
            </p:cNvSpPr>
            <p:nvPr/>
          </p:nvSpPr>
          <p:spPr bwMode="auto">
            <a:xfrm>
              <a:off x="1659432" y="1374931"/>
              <a:ext cx="437713" cy="904934"/>
            </a:xfrm>
            <a:custGeom>
              <a:avLst/>
              <a:gdLst>
                <a:gd name="T0" fmla="*/ 66 w 264"/>
                <a:gd name="T1" fmla="*/ 278 h 457"/>
                <a:gd name="T2" fmla="*/ 82 w 264"/>
                <a:gd name="T3" fmla="*/ 280 h 457"/>
                <a:gd name="T4" fmla="*/ 86 w 264"/>
                <a:gd name="T5" fmla="*/ 288 h 457"/>
                <a:gd name="T6" fmla="*/ 97 w 264"/>
                <a:gd name="T7" fmla="*/ 305 h 457"/>
                <a:gd name="T8" fmla="*/ 114 w 264"/>
                <a:gd name="T9" fmla="*/ 322 h 457"/>
                <a:gd name="T10" fmla="*/ 125 w 264"/>
                <a:gd name="T11" fmla="*/ 322 h 457"/>
                <a:gd name="T12" fmla="*/ 137 w 264"/>
                <a:gd name="T13" fmla="*/ 313 h 457"/>
                <a:gd name="T14" fmla="*/ 141 w 264"/>
                <a:gd name="T15" fmla="*/ 304 h 457"/>
                <a:gd name="T16" fmla="*/ 152 w 264"/>
                <a:gd name="T17" fmla="*/ 305 h 457"/>
                <a:gd name="T18" fmla="*/ 164 w 264"/>
                <a:gd name="T19" fmla="*/ 313 h 457"/>
                <a:gd name="T20" fmla="*/ 168 w 264"/>
                <a:gd name="T21" fmla="*/ 323 h 457"/>
                <a:gd name="T22" fmla="*/ 180 w 264"/>
                <a:gd name="T23" fmla="*/ 330 h 457"/>
                <a:gd name="T24" fmla="*/ 209 w 264"/>
                <a:gd name="T25" fmla="*/ 362 h 457"/>
                <a:gd name="T26" fmla="*/ 221 w 264"/>
                <a:gd name="T27" fmla="*/ 379 h 457"/>
                <a:gd name="T28" fmla="*/ 226 w 264"/>
                <a:gd name="T29" fmla="*/ 392 h 457"/>
                <a:gd name="T30" fmla="*/ 242 w 264"/>
                <a:gd name="T31" fmla="*/ 405 h 457"/>
                <a:gd name="T32" fmla="*/ 252 w 264"/>
                <a:gd name="T33" fmla="*/ 412 h 457"/>
                <a:gd name="T34" fmla="*/ 258 w 264"/>
                <a:gd name="T35" fmla="*/ 416 h 457"/>
                <a:gd name="T36" fmla="*/ 264 w 264"/>
                <a:gd name="T37" fmla="*/ 427 h 457"/>
                <a:gd name="T38" fmla="*/ 261 w 264"/>
                <a:gd name="T39" fmla="*/ 437 h 457"/>
                <a:gd name="T40" fmla="*/ 248 w 264"/>
                <a:gd name="T41" fmla="*/ 452 h 457"/>
                <a:gd name="T42" fmla="*/ 237 w 264"/>
                <a:gd name="T43" fmla="*/ 456 h 457"/>
                <a:gd name="T44" fmla="*/ 236 w 264"/>
                <a:gd name="T45" fmla="*/ 444 h 457"/>
                <a:gd name="T46" fmla="*/ 236 w 264"/>
                <a:gd name="T47" fmla="*/ 436 h 457"/>
                <a:gd name="T48" fmla="*/ 227 w 264"/>
                <a:gd name="T49" fmla="*/ 441 h 457"/>
                <a:gd name="T50" fmla="*/ 219 w 264"/>
                <a:gd name="T51" fmla="*/ 429 h 457"/>
                <a:gd name="T52" fmla="*/ 214 w 264"/>
                <a:gd name="T53" fmla="*/ 413 h 457"/>
                <a:gd name="T54" fmla="*/ 211 w 264"/>
                <a:gd name="T55" fmla="*/ 408 h 457"/>
                <a:gd name="T56" fmla="*/ 199 w 264"/>
                <a:gd name="T57" fmla="*/ 408 h 457"/>
                <a:gd name="T58" fmla="*/ 202 w 264"/>
                <a:gd name="T59" fmla="*/ 397 h 457"/>
                <a:gd name="T60" fmla="*/ 191 w 264"/>
                <a:gd name="T61" fmla="*/ 383 h 457"/>
                <a:gd name="T62" fmla="*/ 187 w 264"/>
                <a:gd name="T63" fmla="*/ 370 h 457"/>
                <a:gd name="T64" fmla="*/ 187 w 264"/>
                <a:gd name="T65" fmla="*/ 361 h 457"/>
                <a:gd name="T66" fmla="*/ 176 w 264"/>
                <a:gd name="T67" fmla="*/ 357 h 457"/>
                <a:gd name="T68" fmla="*/ 160 w 264"/>
                <a:gd name="T69" fmla="*/ 344 h 457"/>
                <a:gd name="T70" fmla="*/ 160 w 264"/>
                <a:gd name="T71" fmla="*/ 359 h 457"/>
                <a:gd name="T72" fmla="*/ 152 w 264"/>
                <a:gd name="T73" fmla="*/ 357 h 457"/>
                <a:gd name="T74" fmla="*/ 152 w 264"/>
                <a:gd name="T75" fmla="*/ 361 h 457"/>
                <a:gd name="T76" fmla="*/ 163 w 264"/>
                <a:gd name="T77" fmla="*/ 367 h 457"/>
                <a:gd name="T78" fmla="*/ 163 w 264"/>
                <a:gd name="T79" fmla="*/ 385 h 457"/>
                <a:gd name="T80" fmla="*/ 172 w 264"/>
                <a:gd name="T81" fmla="*/ 398 h 457"/>
                <a:gd name="T82" fmla="*/ 188 w 264"/>
                <a:gd name="T83" fmla="*/ 393 h 457"/>
                <a:gd name="T84" fmla="*/ 194 w 264"/>
                <a:gd name="T85" fmla="*/ 404 h 457"/>
                <a:gd name="T86" fmla="*/ 187 w 264"/>
                <a:gd name="T87" fmla="*/ 406 h 457"/>
                <a:gd name="T88" fmla="*/ 180 w 264"/>
                <a:gd name="T89" fmla="*/ 416 h 457"/>
                <a:gd name="T90" fmla="*/ 175 w 264"/>
                <a:gd name="T91" fmla="*/ 405 h 457"/>
                <a:gd name="T92" fmla="*/ 172 w 264"/>
                <a:gd name="T93" fmla="*/ 413 h 457"/>
                <a:gd name="T94" fmla="*/ 167 w 264"/>
                <a:gd name="T95" fmla="*/ 408 h 457"/>
                <a:gd name="T96" fmla="*/ 155 w 264"/>
                <a:gd name="T97" fmla="*/ 386 h 457"/>
                <a:gd name="T98" fmla="*/ 141 w 264"/>
                <a:gd name="T99" fmla="*/ 373 h 457"/>
                <a:gd name="T100" fmla="*/ 136 w 264"/>
                <a:gd name="T101" fmla="*/ 367 h 457"/>
                <a:gd name="T102" fmla="*/ 136 w 264"/>
                <a:gd name="T103" fmla="*/ 361 h 457"/>
                <a:gd name="T104" fmla="*/ 127 w 264"/>
                <a:gd name="T105" fmla="*/ 351 h 457"/>
                <a:gd name="T106" fmla="*/ 109 w 264"/>
                <a:gd name="T107" fmla="*/ 330 h 457"/>
                <a:gd name="T108" fmla="*/ 102 w 264"/>
                <a:gd name="T109" fmla="*/ 331 h 457"/>
                <a:gd name="T110" fmla="*/ 87 w 264"/>
                <a:gd name="T111" fmla="*/ 309 h 457"/>
                <a:gd name="T112" fmla="*/ 77 w 264"/>
                <a:gd name="T113" fmla="*/ 316 h 457"/>
                <a:gd name="T114" fmla="*/ 38 w 264"/>
                <a:gd name="T115" fmla="*/ 301 h 457"/>
                <a:gd name="T116" fmla="*/ 7 w 264"/>
                <a:gd name="T117" fmla="*/ 303 h 457"/>
                <a:gd name="T118" fmla="*/ 5 w 264"/>
                <a:gd name="T119" fmla="*/ 8 h 457"/>
                <a:gd name="T120" fmla="*/ 30 w 264"/>
                <a:gd name="T121" fmla="*/ 2 h 4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7">
                  <a:moveTo>
                    <a:pt x="46" y="9"/>
                  </a:moveTo>
                  <a:lnTo>
                    <a:pt x="52" y="284"/>
                  </a:lnTo>
                  <a:lnTo>
                    <a:pt x="58" y="281"/>
                  </a:lnTo>
                  <a:lnTo>
                    <a:pt x="63" y="280"/>
                  </a:lnTo>
                  <a:lnTo>
                    <a:pt x="66" y="278"/>
                  </a:lnTo>
                  <a:lnTo>
                    <a:pt x="67" y="280"/>
                  </a:lnTo>
                  <a:lnTo>
                    <a:pt x="73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82" y="280"/>
                  </a:lnTo>
                  <a:lnTo>
                    <a:pt x="85" y="278"/>
                  </a:lnTo>
                  <a:lnTo>
                    <a:pt x="86" y="278"/>
                  </a:lnTo>
                  <a:lnTo>
                    <a:pt x="86" y="280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7" y="289"/>
                  </a:lnTo>
                  <a:lnTo>
                    <a:pt x="89" y="296"/>
                  </a:lnTo>
                  <a:lnTo>
                    <a:pt x="93" y="301"/>
                  </a:lnTo>
                  <a:lnTo>
                    <a:pt x="94" y="304"/>
                  </a:lnTo>
                  <a:lnTo>
                    <a:pt x="97" y="305"/>
                  </a:lnTo>
                  <a:lnTo>
                    <a:pt x="104" y="311"/>
                  </a:lnTo>
                  <a:lnTo>
                    <a:pt x="109" y="315"/>
                  </a:lnTo>
                  <a:lnTo>
                    <a:pt x="112" y="317"/>
                  </a:lnTo>
                  <a:lnTo>
                    <a:pt x="114" y="319"/>
                  </a:lnTo>
                  <a:lnTo>
                    <a:pt x="114" y="322"/>
                  </a:lnTo>
                  <a:lnTo>
                    <a:pt x="114" y="324"/>
                  </a:lnTo>
                  <a:lnTo>
                    <a:pt x="114" y="327"/>
                  </a:lnTo>
                  <a:lnTo>
                    <a:pt x="116" y="328"/>
                  </a:lnTo>
                  <a:lnTo>
                    <a:pt x="121" y="324"/>
                  </a:lnTo>
                  <a:lnTo>
                    <a:pt x="125" y="322"/>
                  </a:lnTo>
                  <a:lnTo>
                    <a:pt x="131" y="320"/>
                  </a:lnTo>
                  <a:lnTo>
                    <a:pt x="135" y="319"/>
                  </a:lnTo>
                  <a:lnTo>
                    <a:pt x="136" y="317"/>
                  </a:lnTo>
                  <a:lnTo>
                    <a:pt x="137" y="315"/>
                  </a:lnTo>
                  <a:lnTo>
                    <a:pt x="137" y="313"/>
                  </a:lnTo>
                  <a:lnTo>
                    <a:pt x="137" y="311"/>
                  </a:lnTo>
                  <a:lnTo>
                    <a:pt x="136" y="308"/>
                  </a:lnTo>
                  <a:lnTo>
                    <a:pt x="135" y="305"/>
                  </a:lnTo>
                  <a:lnTo>
                    <a:pt x="137" y="305"/>
                  </a:lnTo>
                  <a:lnTo>
                    <a:pt x="141" y="304"/>
                  </a:lnTo>
                  <a:lnTo>
                    <a:pt x="145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51" y="304"/>
                  </a:lnTo>
                  <a:lnTo>
                    <a:pt x="152" y="305"/>
                  </a:lnTo>
                  <a:lnTo>
                    <a:pt x="153" y="307"/>
                  </a:lnTo>
                  <a:lnTo>
                    <a:pt x="156" y="308"/>
                  </a:lnTo>
                  <a:lnTo>
                    <a:pt x="160" y="309"/>
                  </a:lnTo>
                  <a:lnTo>
                    <a:pt x="163" y="312"/>
                  </a:lnTo>
                  <a:lnTo>
                    <a:pt x="164" y="313"/>
                  </a:lnTo>
                  <a:lnTo>
                    <a:pt x="164" y="315"/>
                  </a:lnTo>
                  <a:lnTo>
                    <a:pt x="164" y="317"/>
                  </a:lnTo>
                  <a:lnTo>
                    <a:pt x="166" y="322"/>
                  </a:lnTo>
                  <a:lnTo>
                    <a:pt x="167" y="323"/>
                  </a:lnTo>
                  <a:lnTo>
                    <a:pt x="168" y="323"/>
                  </a:lnTo>
                  <a:lnTo>
                    <a:pt x="170" y="324"/>
                  </a:lnTo>
                  <a:lnTo>
                    <a:pt x="172" y="324"/>
                  </a:lnTo>
                  <a:lnTo>
                    <a:pt x="175" y="326"/>
                  </a:lnTo>
                  <a:lnTo>
                    <a:pt x="176" y="326"/>
                  </a:lnTo>
                  <a:lnTo>
                    <a:pt x="180" y="330"/>
                  </a:lnTo>
                  <a:lnTo>
                    <a:pt x="184" y="334"/>
                  </a:lnTo>
                  <a:lnTo>
                    <a:pt x="187" y="338"/>
                  </a:lnTo>
                  <a:lnTo>
                    <a:pt x="192" y="343"/>
                  </a:lnTo>
                  <a:lnTo>
                    <a:pt x="198" y="350"/>
                  </a:lnTo>
                  <a:lnTo>
                    <a:pt x="209" y="362"/>
                  </a:lnTo>
                  <a:lnTo>
                    <a:pt x="211" y="366"/>
                  </a:lnTo>
                  <a:lnTo>
                    <a:pt x="214" y="371"/>
                  </a:lnTo>
                  <a:lnTo>
                    <a:pt x="217" y="377"/>
                  </a:lnTo>
                  <a:lnTo>
                    <a:pt x="218" y="378"/>
                  </a:lnTo>
                  <a:lnTo>
                    <a:pt x="221" y="379"/>
                  </a:lnTo>
                  <a:lnTo>
                    <a:pt x="222" y="381"/>
                  </a:lnTo>
                  <a:lnTo>
                    <a:pt x="223" y="383"/>
                  </a:lnTo>
                  <a:lnTo>
                    <a:pt x="225" y="386"/>
                  </a:lnTo>
                  <a:lnTo>
                    <a:pt x="225" y="389"/>
                  </a:lnTo>
                  <a:lnTo>
                    <a:pt x="226" y="392"/>
                  </a:lnTo>
                  <a:lnTo>
                    <a:pt x="226" y="394"/>
                  </a:lnTo>
                  <a:lnTo>
                    <a:pt x="227" y="397"/>
                  </a:lnTo>
                  <a:lnTo>
                    <a:pt x="230" y="398"/>
                  </a:lnTo>
                  <a:lnTo>
                    <a:pt x="237" y="402"/>
                  </a:lnTo>
                  <a:lnTo>
                    <a:pt x="242" y="405"/>
                  </a:lnTo>
                  <a:lnTo>
                    <a:pt x="245" y="406"/>
                  </a:lnTo>
                  <a:lnTo>
                    <a:pt x="248" y="408"/>
                  </a:lnTo>
                  <a:lnTo>
                    <a:pt x="249" y="409"/>
                  </a:lnTo>
                  <a:lnTo>
                    <a:pt x="250" y="410"/>
                  </a:lnTo>
                  <a:lnTo>
                    <a:pt x="252" y="412"/>
                  </a:lnTo>
                  <a:lnTo>
                    <a:pt x="253" y="414"/>
                  </a:lnTo>
                  <a:lnTo>
                    <a:pt x="254" y="413"/>
                  </a:lnTo>
                  <a:lnTo>
                    <a:pt x="256" y="413"/>
                  </a:lnTo>
                  <a:lnTo>
                    <a:pt x="257" y="414"/>
                  </a:lnTo>
                  <a:lnTo>
                    <a:pt x="258" y="416"/>
                  </a:lnTo>
                  <a:lnTo>
                    <a:pt x="260" y="417"/>
                  </a:lnTo>
                  <a:lnTo>
                    <a:pt x="260" y="420"/>
                  </a:lnTo>
                  <a:lnTo>
                    <a:pt x="261" y="424"/>
                  </a:lnTo>
                  <a:lnTo>
                    <a:pt x="262" y="425"/>
                  </a:lnTo>
                  <a:lnTo>
                    <a:pt x="264" y="427"/>
                  </a:lnTo>
                  <a:lnTo>
                    <a:pt x="262" y="428"/>
                  </a:lnTo>
                  <a:lnTo>
                    <a:pt x="260" y="431"/>
                  </a:lnTo>
                  <a:lnTo>
                    <a:pt x="260" y="432"/>
                  </a:lnTo>
                  <a:lnTo>
                    <a:pt x="260" y="433"/>
                  </a:lnTo>
                  <a:lnTo>
                    <a:pt x="261" y="437"/>
                  </a:lnTo>
                  <a:lnTo>
                    <a:pt x="260" y="441"/>
                  </a:lnTo>
                  <a:lnTo>
                    <a:pt x="256" y="445"/>
                  </a:lnTo>
                  <a:lnTo>
                    <a:pt x="253" y="447"/>
                  </a:lnTo>
                  <a:lnTo>
                    <a:pt x="250" y="449"/>
                  </a:lnTo>
                  <a:lnTo>
                    <a:pt x="248" y="452"/>
                  </a:lnTo>
                  <a:lnTo>
                    <a:pt x="245" y="455"/>
                  </a:lnTo>
                  <a:lnTo>
                    <a:pt x="245" y="456"/>
                  </a:lnTo>
                  <a:lnTo>
                    <a:pt x="245" y="457"/>
                  </a:lnTo>
                  <a:lnTo>
                    <a:pt x="240" y="456"/>
                  </a:lnTo>
                  <a:lnTo>
                    <a:pt x="237" y="456"/>
                  </a:lnTo>
                  <a:lnTo>
                    <a:pt x="234" y="455"/>
                  </a:lnTo>
                  <a:lnTo>
                    <a:pt x="234" y="452"/>
                  </a:lnTo>
                  <a:lnTo>
                    <a:pt x="234" y="449"/>
                  </a:lnTo>
                  <a:lnTo>
                    <a:pt x="232" y="447"/>
                  </a:lnTo>
                  <a:lnTo>
                    <a:pt x="236" y="444"/>
                  </a:lnTo>
                  <a:lnTo>
                    <a:pt x="237" y="441"/>
                  </a:lnTo>
                  <a:lnTo>
                    <a:pt x="237" y="435"/>
                  </a:lnTo>
                  <a:lnTo>
                    <a:pt x="237" y="432"/>
                  </a:lnTo>
                  <a:lnTo>
                    <a:pt x="236" y="433"/>
                  </a:lnTo>
                  <a:lnTo>
                    <a:pt x="236" y="436"/>
                  </a:lnTo>
                  <a:lnTo>
                    <a:pt x="234" y="441"/>
                  </a:lnTo>
                  <a:lnTo>
                    <a:pt x="232" y="440"/>
                  </a:lnTo>
                  <a:lnTo>
                    <a:pt x="230" y="440"/>
                  </a:lnTo>
                  <a:lnTo>
                    <a:pt x="230" y="441"/>
                  </a:lnTo>
                  <a:lnTo>
                    <a:pt x="227" y="441"/>
                  </a:lnTo>
                  <a:lnTo>
                    <a:pt x="225" y="432"/>
                  </a:lnTo>
                  <a:lnTo>
                    <a:pt x="222" y="424"/>
                  </a:lnTo>
                  <a:lnTo>
                    <a:pt x="221" y="427"/>
                  </a:lnTo>
                  <a:lnTo>
                    <a:pt x="221" y="429"/>
                  </a:lnTo>
                  <a:lnTo>
                    <a:pt x="219" y="429"/>
                  </a:lnTo>
                  <a:lnTo>
                    <a:pt x="219" y="431"/>
                  </a:lnTo>
                  <a:lnTo>
                    <a:pt x="217" y="432"/>
                  </a:lnTo>
                  <a:lnTo>
                    <a:pt x="217" y="420"/>
                  </a:lnTo>
                  <a:lnTo>
                    <a:pt x="217" y="410"/>
                  </a:lnTo>
                  <a:lnTo>
                    <a:pt x="214" y="413"/>
                  </a:lnTo>
                  <a:lnTo>
                    <a:pt x="211" y="413"/>
                  </a:lnTo>
                  <a:lnTo>
                    <a:pt x="211" y="412"/>
                  </a:lnTo>
                  <a:lnTo>
                    <a:pt x="213" y="410"/>
                  </a:lnTo>
                  <a:lnTo>
                    <a:pt x="214" y="408"/>
                  </a:lnTo>
                  <a:lnTo>
                    <a:pt x="211" y="408"/>
                  </a:lnTo>
                  <a:lnTo>
                    <a:pt x="209" y="406"/>
                  </a:lnTo>
                  <a:lnTo>
                    <a:pt x="203" y="404"/>
                  </a:lnTo>
                  <a:lnTo>
                    <a:pt x="203" y="410"/>
                  </a:lnTo>
                  <a:lnTo>
                    <a:pt x="201" y="409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9" y="405"/>
                  </a:lnTo>
                  <a:lnTo>
                    <a:pt x="201" y="404"/>
                  </a:lnTo>
                  <a:lnTo>
                    <a:pt x="203" y="401"/>
                  </a:lnTo>
                  <a:lnTo>
                    <a:pt x="202" y="397"/>
                  </a:lnTo>
                  <a:lnTo>
                    <a:pt x="201" y="390"/>
                  </a:lnTo>
                  <a:lnTo>
                    <a:pt x="194" y="390"/>
                  </a:lnTo>
                  <a:lnTo>
                    <a:pt x="192" y="387"/>
                  </a:lnTo>
                  <a:lnTo>
                    <a:pt x="192" y="386"/>
                  </a:lnTo>
                  <a:lnTo>
                    <a:pt x="191" y="383"/>
                  </a:lnTo>
                  <a:lnTo>
                    <a:pt x="191" y="379"/>
                  </a:lnTo>
                  <a:lnTo>
                    <a:pt x="191" y="375"/>
                  </a:lnTo>
                  <a:lnTo>
                    <a:pt x="190" y="374"/>
                  </a:lnTo>
                  <a:lnTo>
                    <a:pt x="188" y="371"/>
                  </a:lnTo>
                  <a:lnTo>
                    <a:pt x="187" y="370"/>
                  </a:lnTo>
                  <a:lnTo>
                    <a:pt x="186" y="367"/>
                  </a:lnTo>
                  <a:lnTo>
                    <a:pt x="188" y="365"/>
                  </a:lnTo>
                  <a:lnTo>
                    <a:pt x="190" y="363"/>
                  </a:lnTo>
                  <a:lnTo>
                    <a:pt x="188" y="362"/>
                  </a:lnTo>
                  <a:lnTo>
                    <a:pt x="187" y="361"/>
                  </a:lnTo>
                  <a:lnTo>
                    <a:pt x="184" y="362"/>
                  </a:lnTo>
                  <a:lnTo>
                    <a:pt x="182" y="362"/>
                  </a:lnTo>
                  <a:lnTo>
                    <a:pt x="180" y="362"/>
                  </a:lnTo>
                  <a:lnTo>
                    <a:pt x="180" y="357"/>
                  </a:lnTo>
                  <a:lnTo>
                    <a:pt x="176" y="357"/>
                  </a:lnTo>
                  <a:lnTo>
                    <a:pt x="172" y="357"/>
                  </a:lnTo>
                  <a:lnTo>
                    <a:pt x="167" y="348"/>
                  </a:lnTo>
                  <a:lnTo>
                    <a:pt x="163" y="340"/>
                  </a:lnTo>
                  <a:lnTo>
                    <a:pt x="162" y="342"/>
                  </a:lnTo>
                  <a:lnTo>
                    <a:pt x="160" y="344"/>
                  </a:lnTo>
                  <a:lnTo>
                    <a:pt x="160" y="350"/>
                  </a:lnTo>
                  <a:lnTo>
                    <a:pt x="160" y="355"/>
                  </a:lnTo>
                  <a:lnTo>
                    <a:pt x="162" y="358"/>
                  </a:lnTo>
                  <a:lnTo>
                    <a:pt x="163" y="359"/>
                  </a:lnTo>
                  <a:lnTo>
                    <a:pt x="160" y="359"/>
                  </a:lnTo>
                  <a:lnTo>
                    <a:pt x="160" y="358"/>
                  </a:lnTo>
                  <a:lnTo>
                    <a:pt x="159" y="358"/>
                  </a:lnTo>
                  <a:lnTo>
                    <a:pt x="160" y="357"/>
                  </a:lnTo>
                  <a:lnTo>
                    <a:pt x="160" y="354"/>
                  </a:lnTo>
                  <a:lnTo>
                    <a:pt x="152" y="357"/>
                  </a:lnTo>
                  <a:lnTo>
                    <a:pt x="148" y="358"/>
                  </a:lnTo>
                  <a:lnTo>
                    <a:pt x="144" y="359"/>
                  </a:lnTo>
                  <a:lnTo>
                    <a:pt x="141" y="359"/>
                  </a:lnTo>
                  <a:lnTo>
                    <a:pt x="145" y="361"/>
                  </a:lnTo>
                  <a:lnTo>
                    <a:pt x="152" y="361"/>
                  </a:lnTo>
                  <a:lnTo>
                    <a:pt x="157" y="362"/>
                  </a:lnTo>
                  <a:lnTo>
                    <a:pt x="160" y="363"/>
                  </a:lnTo>
                  <a:lnTo>
                    <a:pt x="162" y="365"/>
                  </a:lnTo>
                  <a:lnTo>
                    <a:pt x="163" y="366"/>
                  </a:lnTo>
                  <a:lnTo>
                    <a:pt x="163" y="367"/>
                  </a:lnTo>
                  <a:lnTo>
                    <a:pt x="163" y="370"/>
                  </a:lnTo>
                  <a:lnTo>
                    <a:pt x="163" y="371"/>
                  </a:lnTo>
                  <a:lnTo>
                    <a:pt x="167" y="371"/>
                  </a:lnTo>
                  <a:lnTo>
                    <a:pt x="170" y="379"/>
                  </a:lnTo>
                  <a:lnTo>
                    <a:pt x="163" y="385"/>
                  </a:lnTo>
                  <a:lnTo>
                    <a:pt x="166" y="386"/>
                  </a:lnTo>
                  <a:lnTo>
                    <a:pt x="170" y="387"/>
                  </a:lnTo>
                  <a:lnTo>
                    <a:pt x="171" y="390"/>
                  </a:lnTo>
                  <a:lnTo>
                    <a:pt x="171" y="394"/>
                  </a:lnTo>
                  <a:lnTo>
                    <a:pt x="172" y="398"/>
                  </a:lnTo>
                  <a:lnTo>
                    <a:pt x="172" y="400"/>
                  </a:lnTo>
                  <a:lnTo>
                    <a:pt x="172" y="401"/>
                  </a:lnTo>
                  <a:lnTo>
                    <a:pt x="183" y="404"/>
                  </a:lnTo>
                  <a:lnTo>
                    <a:pt x="183" y="393"/>
                  </a:lnTo>
                  <a:lnTo>
                    <a:pt x="188" y="393"/>
                  </a:lnTo>
                  <a:lnTo>
                    <a:pt x="191" y="394"/>
                  </a:lnTo>
                  <a:lnTo>
                    <a:pt x="191" y="396"/>
                  </a:lnTo>
                  <a:lnTo>
                    <a:pt x="197" y="396"/>
                  </a:lnTo>
                  <a:lnTo>
                    <a:pt x="195" y="400"/>
                  </a:lnTo>
                  <a:lnTo>
                    <a:pt x="194" y="404"/>
                  </a:lnTo>
                  <a:lnTo>
                    <a:pt x="194" y="410"/>
                  </a:lnTo>
                  <a:lnTo>
                    <a:pt x="188" y="410"/>
                  </a:lnTo>
                  <a:lnTo>
                    <a:pt x="188" y="409"/>
                  </a:lnTo>
                  <a:lnTo>
                    <a:pt x="188" y="408"/>
                  </a:lnTo>
                  <a:lnTo>
                    <a:pt x="187" y="406"/>
                  </a:lnTo>
                  <a:lnTo>
                    <a:pt x="186" y="408"/>
                  </a:lnTo>
                  <a:lnTo>
                    <a:pt x="188" y="418"/>
                  </a:lnTo>
                  <a:lnTo>
                    <a:pt x="187" y="417"/>
                  </a:lnTo>
                  <a:lnTo>
                    <a:pt x="184" y="417"/>
                  </a:lnTo>
                  <a:lnTo>
                    <a:pt x="180" y="416"/>
                  </a:lnTo>
                  <a:lnTo>
                    <a:pt x="180" y="414"/>
                  </a:lnTo>
                  <a:lnTo>
                    <a:pt x="182" y="413"/>
                  </a:lnTo>
                  <a:lnTo>
                    <a:pt x="183" y="410"/>
                  </a:lnTo>
                  <a:lnTo>
                    <a:pt x="179" y="408"/>
                  </a:lnTo>
                  <a:lnTo>
                    <a:pt x="175" y="405"/>
                  </a:lnTo>
                  <a:lnTo>
                    <a:pt x="175" y="408"/>
                  </a:lnTo>
                  <a:lnTo>
                    <a:pt x="175" y="410"/>
                  </a:lnTo>
                  <a:lnTo>
                    <a:pt x="175" y="412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72" y="412"/>
                  </a:lnTo>
                  <a:lnTo>
                    <a:pt x="171" y="410"/>
                  </a:lnTo>
                  <a:lnTo>
                    <a:pt x="170" y="409"/>
                  </a:lnTo>
                  <a:lnTo>
                    <a:pt x="168" y="408"/>
                  </a:lnTo>
                  <a:lnTo>
                    <a:pt x="167" y="408"/>
                  </a:lnTo>
                  <a:lnTo>
                    <a:pt x="160" y="398"/>
                  </a:lnTo>
                  <a:lnTo>
                    <a:pt x="157" y="394"/>
                  </a:lnTo>
                  <a:lnTo>
                    <a:pt x="155" y="390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5" y="385"/>
                  </a:lnTo>
                  <a:lnTo>
                    <a:pt x="155" y="383"/>
                  </a:lnTo>
                  <a:lnTo>
                    <a:pt x="155" y="382"/>
                  </a:lnTo>
                  <a:lnTo>
                    <a:pt x="141" y="374"/>
                  </a:lnTo>
                  <a:lnTo>
                    <a:pt x="141" y="373"/>
                  </a:lnTo>
                  <a:lnTo>
                    <a:pt x="141" y="369"/>
                  </a:lnTo>
                  <a:lnTo>
                    <a:pt x="143" y="366"/>
                  </a:lnTo>
                  <a:lnTo>
                    <a:pt x="141" y="365"/>
                  </a:lnTo>
                  <a:lnTo>
                    <a:pt x="139" y="366"/>
                  </a:lnTo>
                  <a:lnTo>
                    <a:pt x="136" y="367"/>
                  </a:lnTo>
                  <a:lnTo>
                    <a:pt x="136" y="366"/>
                  </a:lnTo>
                  <a:lnTo>
                    <a:pt x="137" y="365"/>
                  </a:lnTo>
                  <a:lnTo>
                    <a:pt x="139" y="362"/>
                  </a:lnTo>
                  <a:lnTo>
                    <a:pt x="137" y="361"/>
                  </a:lnTo>
                  <a:lnTo>
                    <a:pt x="136" y="361"/>
                  </a:lnTo>
                  <a:lnTo>
                    <a:pt x="132" y="359"/>
                  </a:lnTo>
                  <a:lnTo>
                    <a:pt x="132" y="351"/>
                  </a:lnTo>
                  <a:lnTo>
                    <a:pt x="131" y="351"/>
                  </a:lnTo>
                  <a:lnTo>
                    <a:pt x="129" y="351"/>
                  </a:lnTo>
                  <a:lnTo>
                    <a:pt x="127" y="351"/>
                  </a:lnTo>
                  <a:lnTo>
                    <a:pt x="124" y="354"/>
                  </a:lnTo>
                  <a:lnTo>
                    <a:pt x="113" y="339"/>
                  </a:lnTo>
                  <a:lnTo>
                    <a:pt x="108" y="339"/>
                  </a:lnTo>
                  <a:lnTo>
                    <a:pt x="108" y="334"/>
                  </a:lnTo>
                  <a:lnTo>
                    <a:pt x="109" y="330"/>
                  </a:lnTo>
                  <a:lnTo>
                    <a:pt x="110" y="326"/>
                  </a:lnTo>
                  <a:lnTo>
                    <a:pt x="110" y="323"/>
                  </a:lnTo>
                  <a:lnTo>
                    <a:pt x="106" y="323"/>
                  </a:lnTo>
                  <a:lnTo>
                    <a:pt x="102" y="323"/>
                  </a:lnTo>
                  <a:lnTo>
                    <a:pt x="102" y="331"/>
                  </a:lnTo>
                  <a:lnTo>
                    <a:pt x="100" y="330"/>
                  </a:lnTo>
                  <a:lnTo>
                    <a:pt x="94" y="328"/>
                  </a:lnTo>
                  <a:lnTo>
                    <a:pt x="87" y="324"/>
                  </a:lnTo>
                  <a:lnTo>
                    <a:pt x="85" y="323"/>
                  </a:lnTo>
                  <a:lnTo>
                    <a:pt x="87" y="309"/>
                  </a:lnTo>
                  <a:lnTo>
                    <a:pt x="86" y="311"/>
                  </a:lnTo>
                  <a:lnTo>
                    <a:pt x="85" y="312"/>
                  </a:lnTo>
                  <a:lnTo>
                    <a:pt x="82" y="315"/>
                  </a:lnTo>
                  <a:lnTo>
                    <a:pt x="79" y="316"/>
                  </a:lnTo>
                  <a:lnTo>
                    <a:pt x="77" y="316"/>
                  </a:lnTo>
                  <a:lnTo>
                    <a:pt x="70" y="315"/>
                  </a:lnTo>
                  <a:lnTo>
                    <a:pt x="63" y="312"/>
                  </a:lnTo>
                  <a:lnTo>
                    <a:pt x="57" y="309"/>
                  </a:lnTo>
                  <a:lnTo>
                    <a:pt x="44" y="303"/>
                  </a:lnTo>
                  <a:lnTo>
                    <a:pt x="38" y="301"/>
                  </a:lnTo>
                  <a:lnTo>
                    <a:pt x="34" y="300"/>
                  </a:lnTo>
                  <a:lnTo>
                    <a:pt x="24" y="300"/>
                  </a:lnTo>
                  <a:lnTo>
                    <a:pt x="17" y="301"/>
                  </a:lnTo>
                  <a:lnTo>
                    <a:pt x="11" y="303"/>
                  </a:lnTo>
                  <a:lnTo>
                    <a:pt x="7" y="303"/>
                  </a:lnTo>
                  <a:lnTo>
                    <a:pt x="3" y="303"/>
                  </a:lnTo>
                  <a:lnTo>
                    <a:pt x="3" y="300"/>
                  </a:lnTo>
                  <a:lnTo>
                    <a:pt x="0" y="299"/>
                  </a:lnTo>
                  <a:lnTo>
                    <a:pt x="0" y="8"/>
                  </a:lnTo>
                  <a:lnTo>
                    <a:pt x="5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8" y="5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74"/>
            <p:cNvSpPr>
              <a:spLocks/>
            </p:cNvSpPr>
            <p:nvPr/>
          </p:nvSpPr>
          <p:spPr bwMode="auto">
            <a:xfrm>
              <a:off x="7353014" y="3109555"/>
              <a:ext cx="373051" cy="352469"/>
            </a:xfrm>
            <a:custGeom>
              <a:avLst/>
              <a:gdLst>
                <a:gd name="T0" fmla="*/ 111 w 225"/>
                <a:gd name="T1" fmla="*/ 12 h 178"/>
                <a:gd name="T2" fmla="*/ 96 w 225"/>
                <a:gd name="T3" fmla="*/ 8 h 178"/>
                <a:gd name="T4" fmla="*/ 81 w 225"/>
                <a:gd name="T5" fmla="*/ 6 h 178"/>
                <a:gd name="T6" fmla="*/ 70 w 225"/>
                <a:gd name="T7" fmla="*/ 0 h 178"/>
                <a:gd name="T8" fmla="*/ 63 w 225"/>
                <a:gd name="T9" fmla="*/ 8 h 178"/>
                <a:gd name="T10" fmla="*/ 61 w 225"/>
                <a:gd name="T11" fmla="*/ 26 h 178"/>
                <a:gd name="T12" fmla="*/ 54 w 225"/>
                <a:gd name="T13" fmla="*/ 42 h 178"/>
                <a:gd name="T14" fmla="*/ 34 w 225"/>
                <a:gd name="T15" fmla="*/ 47 h 178"/>
                <a:gd name="T16" fmla="*/ 22 w 225"/>
                <a:gd name="T17" fmla="*/ 49 h 178"/>
                <a:gd name="T18" fmla="*/ 18 w 225"/>
                <a:gd name="T19" fmla="*/ 61 h 178"/>
                <a:gd name="T20" fmla="*/ 6 w 225"/>
                <a:gd name="T21" fmla="*/ 65 h 178"/>
                <a:gd name="T22" fmla="*/ 0 w 225"/>
                <a:gd name="T23" fmla="*/ 85 h 178"/>
                <a:gd name="T24" fmla="*/ 7 w 225"/>
                <a:gd name="T25" fmla="*/ 92 h 178"/>
                <a:gd name="T26" fmla="*/ 2 w 225"/>
                <a:gd name="T27" fmla="*/ 105 h 178"/>
                <a:gd name="T28" fmla="*/ 12 w 225"/>
                <a:gd name="T29" fmla="*/ 123 h 178"/>
                <a:gd name="T30" fmla="*/ 14 w 225"/>
                <a:gd name="T31" fmla="*/ 136 h 178"/>
                <a:gd name="T32" fmla="*/ 33 w 225"/>
                <a:gd name="T33" fmla="*/ 142 h 178"/>
                <a:gd name="T34" fmla="*/ 14 w 225"/>
                <a:gd name="T35" fmla="*/ 168 h 178"/>
                <a:gd name="T36" fmla="*/ 38 w 225"/>
                <a:gd name="T37" fmla="*/ 177 h 178"/>
                <a:gd name="T38" fmla="*/ 59 w 225"/>
                <a:gd name="T39" fmla="*/ 175 h 178"/>
                <a:gd name="T40" fmla="*/ 70 w 225"/>
                <a:gd name="T41" fmla="*/ 171 h 178"/>
                <a:gd name="T42" fmla="*/ 81 w 225"/>
                <a:gd name="T43" fmla="*/ 162 h 178"/>
                <a:gd name="T44" fmla="*/ 90 w 225"/>
                <a:gd name="T45" fmla="*/ 150 h 178"/>
                <a:gd name="T46" fmla="*/ 107 w 225"/>
                <a:gd name="T47" fmla="*/ 137 h 178"/>
                <a:gd name="T48" fmla="*/ 115 w 225"/>
                <a:gd name="T49" fmla="*/ 131 h 178"/>
                <a:gd name="T50" fmla="*/ 117 w 225"/>
                <a:gd name="T51" fmla="*/ 119 h 178"/>
                <a:gd name="T52" fmla="*/ 124 w 225"/>
                <a:gd name="T53" fmla="*/ 117 h 178"/>
                <a:gd name="T54" fmla="*/ 138 w 225"/>
                <a:gd name="T55" fmla="*/ 117 h 178"/>
                <a:gd name="T56" fmla="*/ 139 w 225"/>
                <a:gd name="T57" fmla="*/ 104 h 178"/>
                <a:gd name="T58" fmla="*/ 147 w 225"/>
                <a:gd name="T59" fmla="*/ 88 h 178"/>
                <a:gd name="T60" fmla="*/ 144 w 225"/>
                <a:gd name="T61" fmla="*/ 76 h 178"/>
                <a:gd name="T62" fmla="*/ 160 w 225"/>
                <a:gd name="T63" fmla="*/ 76 h 178"/>
                <a:gd name="T64" fmla="*/ 159 w 225"/>
                <a:gd name="T65" fmla="*/ 58 h 178"/>
                <a:gd name="T66" fmla="*/ 164 w 225"/>
                <a:gd name="T67" fmla="*/ 45 h 178"/>
                <a:gd name="T68" fmla="*/ 194 w 225"/>
                <a:gd name="T69" fmla="*/ 30 h 178"/>
                <a:gd name="T70" fmla="*/ 216 w 225"/>
                <a:gd name="T71" fmla="*/ 27 h 178"/>
                <a:gd name="T72" fmla="*/ 225 w 225"/>
                <a:gd name="T73" fmla="*/ 23 h 178"/>
                <a:gd name="T74" fmla="*/ 213 w 225"/>
                <a:gd name="T75" fmla="*/ 18 h 178"/>
                <a:gd name="T76" fmla="*/ 194 w 225"/>
                <a:gd name="T77" fmla="*/ 16 h 178"/>
                <a:gd name="T78" fmla="*/ 177 w 225"/>
                <a:gd name="T79" fmla="*/ 23 h 178"/>
                <a:gd name="T80" fmla="*/ 164 w 225"/>
                <a:gd name="T81" fmla="*/ 37 h 178"/>
                <a:gd name="T82" fmla="*/ 148 w 225"/>
                <a:gd name="T83" fmla="*/ 31 h 178"/>
                <a:gd name="T84" fmla="*/ 155 w 225"/>
                <a:gd name="T85" fmla="*/ 14 h 178"/>
                <a:gd name="T86" fmla="*/ 147 w 225"/>
                <a:gd name="T87" fmla="*/ 2 h 178"/>
                <a:gd name="T88" fmla="*/ 138 w 225"/>
                <a:gd name="T89" fmla="*/ 4 h 178"/>
                <a:gd name="T90" fmla="*/ 127 w 225"/>
                <a:gd name="T91" fmla="*/ 11 h 178"/>
                <a:gd name="T92" fmla="*/ 117 w 225"/>
                <a:gd name="T93" fmla="*/ 11 h 1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5" h="178">
                  <a:moveTo>
                    <a:pt x="117" y="11"/>
                  </a:moveTo>
                  <a:lnTo>
                    <a:pt x="111" y="12"/>
                  </a:lnTo>
                  <a:lnTo>
                    <a:pt x="103" y="14"/>
                  </a:lnTo>
                  <a:lnTo>
                    <a:pt x="96" y="8"/>
                  </a:lnTo>
                  <a:lnTo>
                    <a:pt x="89" y="6"/>
                  </a:lnTo>
                  <a:lnTo>
                    <a:pt x="81" y="6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3" y="8"/>
                  </a:lnTo>
                  <a:lnTo>
                    <a:pt x="63" y="19"/>
                  </a:lnTo>
                  <a:lnTo>
                    <a:pt x="61" y="26"/>
                  </a:lnTo>
                  <a:lnTo>
                    <a:pt x="51" y="35"/>
                  </a:lnTo>
                  <a:lnTo>
                    <a:pt x="54" y="42"/>
                  </a:lnTo>
                  <a:lnTo>
                    <a:pt x="41" y="50"/>
                  </a:lnTo>
                  <a:lnTo>
                    <a:pt x="34" y="47"/>
                  </a:lnTo>
                  <a:lnTo>
                    <a:pt x="30" y="50"/>
                  </a:lnTo>
                  <a:lnTo>
                    <a:pt x="22" y="49"/>
                  </a:lnTo>
                  <a:lnTo>
                    <a:pt x="18" y="55"/>
                  </a:lnTo>
                  <a:lnTo>
                    <a:pt x="18" y="61"/>
                  </a:lnTo>
                  <a:lnTo>
                    <a:pt x="10" y="62"/>
                  </a:lnTo>
                  <a:lnTo>
                    <a:pt x="6" y="65"/>
                  </a:lnTo>
                  <a:lnTo>
                    <a:pt x="3" y="72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2" y="105"/>
                  </a:lnTo>
                  <a:lnTo>
                    <a:pt x="8" y="112"/>
                  </a:lnTo>
                  <a:lnTo>
                    <a:pt x="12" y="123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28" y="137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14" y="168"/>
                  </a:lnTo>
                  <a:lnTo>
                    <a:pt x="31" y="178"/>
                  </a:lnTo>
                  <a:lnTo>
                    <a:pt x="38" y="177"/>
                  </a:lnTo>
                  <a:lnTo>
                    <a:pt x="43" y="175"/>
                  </a:lnTo>
                  <a:lnTo>
                    <a:pt x="59" y="175"/>
                  </a:lnTo>
                  <a:lnTo>
                    <a:pt x="68" y="178"/>
                  </a:lnTo>
                  <a:lnTo>
                    <a:pt x="70" y="171"/>
                  </a:lnTo>
                  <a:lnTo>
                    <a:pt x="80" y="170"/>
                  </a:lnTo>
                  <a:lnTo>
                    <a:pt x="81" y="162"/>
                  </a:lnTo>
                  <a:lnTo>
                    <a:pt x="82" y="155"/>
                  </a:lnTo>
                  <a:lnTo>
                    <a:pt x="90" y="150"/>
                  </a:lnTo>
                  <a:lnTo>
                    <a:pt x="103" y="135"/>
                  </a:lnTo>
                  <a:lnTo>
                    <a:pt x="107" y="137"/>
                  </a:lnTo>
                  <a:lnTo>
                    <a:pt x="112" y="135"/>
                  </a:lnTo>
                  <a:lnTo>
                    <a:pt x="115" y="131"/>
                  </a:lnTo>
                  <a:lnTo>
                    <a:pt x="108" y="123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4" y="117"/>
                  </a:lnTo>
                  <a:lnTo>
                    <a:pt x="132" y="119"/>
                  </a:lnTo>
                  <a:lnTo>
                    <a:pt x="138" y="117"/>
                  </a:lnTo>
                  <a:lnTo>
                    <a:pt x="140" y="111"/>
                  </a:lnTo>
                  <a:lnTo>
                    <a:pt x="139" y="104"/>
                  </a:lnTo>
                  <a:lnTo>
                    <a:pt x="147" y="97"/>
                  </a:lnTo>
                  <a:lnTo>
                    <a:pt x="147" y="88"/>
                  </a:lnTo>
                  <a:lnTo>
                    <a:pt x="142" y="82"/>
                  </a:lnTo>
                  <a:lnTo>
                    <a:pt x="144" y="76"/>
                  </a:lnTo>
                  <a:lnTo>
                    <a:pt x="151" y="77"/>
                  </a:lnTo>
                  <a:lnTo>
                    <a:pt x="160" y="76"/>
                  </a:lnTo>
                  <a:lnTo>
                    <a:pt x="163" y="65"/>
                  </a:lnTo>
                  <a:lnTo>
                    <a:pt x="159" y="58"/>
                  </a:lnTo>
                  <a:lnTo>
                    <a:pt x="166" y="54"/>
                  </a:lnTo>
                  <a:lnTo>
                    <a:pt x="164" y="45"/>
                  </a:lnTo>
                  <a:lnTo>
                    <a:pt x="183" y="32"/>
                  </a:lnTo>
                  <a:lnTo>
                    <a:pt x="194" y="30"/>
                  </a:lnTo>
                  <a:lnTo>
                    <a:pt x="205" y="26"/>
                  </a:lnTo>
                  <a:lnTo>
                    <a:pt x="216" y="27"/>
                  </a:lnTo>
                  <a:lnTo>
                    <a:pt x="221" y="26"/>
                  </a:lnTo>
                  <a:lnTo>
                    <a:pt x="225" y="23"/>
                  </a:lnTo>
                  <a:lnTo>
                    <a:pt x="225" y="16"/>
                  </a:lnTo>
                  <a:lnTo>
                    <a:pt x="213" y="18"/>
                  </a:lnTo>
                  <a:lnTo>
                    <a:pt x="201" y="15"/>
                  </a:lnTo>
                  <a:lnTo>
                    <a:pt x="194" y="16"/>
                  </a:lnTo>
                  <a:lnTo>
                    <a:pt x="183" y="22"/>
                  </a:lnTo>
                  <a:lnTo>
                    <a:pt x="177" y="23"/>
                  </a:lnTo>
                  <a:lnTo>
                    <a:pt x="174" y="30"/>
                  </a:lnTo>
                  <a:lnTo>
                    <a:pt x="164" y="37"/>
                  </a:lnTo>
                  <a:lnTo>
                    <a:pt x="156" y="39"/>
                  </a:lnTo>
                  <a:lnTo>
                    <a:pt x="148" y="31"/>
                  </a:lnTo>
                  <a:lnTo>
                    <a:pt x="151" y="20"/>
                  </a:lnTo>
                  <a:lnTo>
                    <a:pt x="155" y="14"/>
                  </a:lnTo>
                  <a:lnTo>
                    <a:pt x="151" y="8"/>
                  </a:lnTo>
                  <a:lnTo>
                    <a:pt x="147" y="2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21" y="11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4660748" y="3323777"/>
            <a:ext cx="687493" cy="6891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191919"/>
                </a:solidFill>
              </a:rPr>
              <a:t>7%</a:t>
            </a:r>
          </a:p>
        </p:txBody>
      </p:sp>
      <p:sp>
        <p:nvSpPr>
          <p:cNvPr id="200" name="Oval 180"/>
          <p:cNvSpPr>
            <a:spLocks noChangeArrowheads="1"/>
          </p:cNvSpPr>
          <p:nvPr/>
        </p:nvSpPr>
        <p:spPr bwMode="auto">
          <a:xfrm>
            <a:off x="13149579" y="3966090"/>
            <a:ext cx="667173" cy="6688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7%</a:t>
            </a:r>
          </a:p>
        </p:txBody>
      </p:sp>
      <p:sp>
        <p:nvSpPr>
          <p:cNvPr id="201" name="Oval 182"/>
          <p:cNvSpPr>
            <a:spLocks noChangeArrowheads="1"/>
          </p:cNvSpPr>
          <p:nvPr/>
        </p:nvSpPr>
        <p:spPr bwMode="auto">
          <a:xfrm>
            <a:off x="6216572" y="5579823"/>
            <a:ext cx="548640" cy="5503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ysClr val="windowText" lastClr="000000"/>
                </a:solidFill>
              </a:rPr>
              <a:t>3%</a:t>
            </a:r>
          </a:p>
        </p:txBody>
      </p:sp>
      <p:sp>
        <p:nvSpPr>
          <p:cNvPr id="202" name="Oval 183"/>
          <p:cNvSpPr>
            <a:spLocks noChangeArrowheads="1"/>
          </p:cNvSpPr>
          <p:nvPr/>
        </p:nvSpPr>
        <p:spPr bwMode="auto">
          <a:xfrm>
            <a:off x="11170494" y="3197740"/>
            <a:ext cx="1530145" cy="14801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39%</a:t>
            </a:r>
          </a:p>
        </p:txBody>
      </p:sp>
      <p:sp>
        <p:nvSpPr>
          <p:cNvPr id="203" name="Oval 184"/>
          <p:cNvSpPr>
            <a:spLocks noChangeArrowheads="1"/>
          </p:cNvSpPr>
          <p:nvPr/>
        </p:nvSpPr>
        <p:spPr bwMode="auto">
          <a:xfrm>
            <a:off x="8326449" y="2684819"/>
            <a:ext cx="1543036" cy="1497975"/>
          </a:xfrm>
          <a:prstGeom prst="ellipse">
            <a:avLst/>
          </a:prstGeom>
          <a:solidFill>
            <a:srgbClr val="0071B9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37%</a:t>
            </a:r>
          </a:p>
        </p:txBody>
      </p:sp>
      <p:sp>
        <p:nvSpPr>
          <p:cNvPr id="204" name="Rectangle 185"/>
          <p:cNvSpPr>
            <a:spLocks noChangeArrowheads="1"/>
          </p:cNvSpPr>
          <p:nvPr/>
        </p:nvSpPr>
        <p:spPr bwMode="auto">
          <a:xfrm>
            <a:off x="8083411" y="4212818"/>
            <a:ext cx="226469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920" b="1" dirty="0">
                <a:latin typeface="Arial Narrow" pitchFamily="34" charset="0"/>
              </a:rPr>
              <a:t>Europe, Russia,</a:t>
            </a:r>
          </a:p>
          <a:p>
            <a:pPr algn="ctr" eaLnBrk="1" hangingPunct="1"/>
            <a:r>
              <a:rPr lang="en-US" sz="1920" b="1" dirty="0">
                <a:latin typeface="Arial Narrow" pitchFamily="34" charset="0"/>
              </a:rPr>
              <a:t>Middle East, Africa</a:t>
            </a:r>
          </a:p>
        </p:txBody>
      </p:sp>
      <p:sp>
        <p:nvSpPr>
          <p:cNvPr id="205" name="Rectangle 186"/>
          <p:cNvSpPr>
            <a:spLocks noChangeArrowheads="1"/>
          </p:cNvSpPr>
          <p:nvPr/>
        </p:nvSpPr>
        <p:spPr bwMode="auto">
          <a:xfrm>
            <a:off x="11559434" y="4648429"/>
            <a:ext cx="74571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China</a:t>
            </a:r>
          </a:p>
        </p:txBody>
      </p:sp>
      <p:sp>
        <p:nvSpPr>
          <p:cNvPr id="206" name="Rectangle 187"/>
          <p:cNvSpPr>
            <a:spLocks noChangeArrowheads="1"/>
          </p:cNvSpPr>
          <p:nvPr/>
        </p:nvSpPr>
        <p:spPr bwMode="auto">
          <a:xfrm>
            <a:off x="12775639" y="4635800"/>
            <a:ext cx="18902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20" b="1" dirty="0">
                <a:latin typeface="Arial Narrow" pitchFamily="34" charset="0"/>
              </a:rPr>
              <a:t>Japan and Korea</a:t>
            </a:r>
          </a:p>
        </p:txBody>
      </p:sp>
      <p:sp>
        <p:nvSpPr>
          <p:cNvPr id="207" name="Rectangle 188"/>
          <p:cNvSpPr>
            <a:spLocks noChangeArrowheads="1"/>
          </p:cNvSpPr>
          <p:nvPr/>
        </p:nvSpPr>
        <p:spPr bwMode="auto">
          <a:xfrm>
            <a:off x="11987263" y="5830718"/>
            <a:ext cx="20790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Rest of Asia Pacific</a:t>
            </a:r>
          </a:p>
        </p:txBody>
      </p:sp>
      <p:sp>
        <p:nvSpPr>
          <p:cNvPr id="208" name="Rectangle 189"/>
          <p:cNvSpPr>
            <a:spLocks noChangeArrowheads="1"/>
          </p:cNvSpPr>
          <p:nvPr/>
        </p:nvSpPr>
        <p:spPr bwMode="auto">
          <a:xfrm>
            <a:off x="5832480" y="6208059"/>
            <a:ext cx="16024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South America</a:t>
            </a:r>
          </a:p>
        </p:txBody>
      </p:sp>
      <p:sp>
        <p:nvSpPr>
          <p:cNvPr id="209" name="Rectangle 190"/>
          <p:cNvSpPr>
            <a:spLocks noChangeArrowheads="1"/>
          </p:cNvSpPr>
          <p:nvPr/>
        </p:nvSpPr>
        <p:spPr bwMode="auto">
          <a:xfrm>
            <a:off x="4254433" y="2936068"/>
            <a:ext cx="156876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North America</a:t>
            </a:r>
          </a:p>
        </p:txBody>
      </p:sp>
      <p:sp>
        <p:nvSpPr>
          <p:cNvPr id="210" name="Rectangle 191"/>
          <p:cNvSpPr>
            <a:spLocks noChangeArrowheads="1"/>
          </p:cNvSpPr>
          <p:nvPr/>
        </p:nvSpPr>
        <p:spPr bwMode="auto">
          <a:xfrm>
            <a:off x="4254433" y="7654740"/>
            <a:ext cx="9106899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</a:rPr>
              <a:t>CEN - Lifts and escalators in operation: ~17 million units (estimated</a:t>
            </a:r>
            <a:r>
              <a:rPr lang="en-US" sz="1920" b="1" i="1" kern="0" dirty="0">
                <a:solidFill>
                  <a:srgbClr val="191919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</a:rPr>
              <a:t>                                                 </a:t>
            </a:r>
            <a:r>
              <a:rPr lang="en-US" sz="1600" b="1" i="1" kern="0" dirty="0">
                <a:solidFill>
                  <a:srgbClr val="FF0000"/>
                </a:solidFill>
              </a:rPr>
              <a:t>***</a:t>
            </a:r>
            <a:r>
              <a:rPr lang="en-US" sz="1600" b="1" i="1" kern="0" dirty="0">
                <a:solidFill>
                  <a:srgbClr val="191919"/>
                </a:solidFill>
              </a:rPr>
              <a:t>PALEA :  ~ 19.6 million units (estimated)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</a:rPr>
              <a:t>			            </a:t>
            </a:r>
            <a:r>
              <a:rPr lang="en-US" sz="1600" b="1" i="1" kern="0" dirty="0">
                <a:solidFill>
                  <a:srgbClr val="FF0000"/>
                </a:solidFill>
              </a:rPr>
              <a:t>*** Based on Elev. World Global Stats and China Growth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20" b="1" i="1" kern="0" dirty="0">
              <a:solidFill>
                <a:srgbClr val="191919"/>
              </a:solidFill>
            </a:endParaRPr>
          </a:p>
        </p:txBody>
      </p:sp>
      <p:sp>
        <p:nvSpPr>
          <p:cNvPr id="211" name="Oval 183"/>
          <p:cNvSpPr>
            <a:spLocks noChangeArrowheads="1"/>
          </p:cNvSpPr>
          <p:nvPr/>
        </p:nvSpPr>
        <p:spPr bwMode="auto">
          <a:xfrm>
            <a:off x="12455142" y="5272414"/>
            <a:ext cx="690047" cy="66966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7" kern="0" dirty="0">
                <a:solidFill>
                  <a:srgbClr val="191919"/>
                </a:solidFill>
              </a:rPr>
              <a:t>7%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977EB-CDF7-4888-8F25-F146B12B1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9BCB1F2-4138-45A2-9BD2-36859138DF78}"/>
              </a:ext>
            </a:extLst>
          </p:cNvPr>
          <p:cNvSpPr txBox="1"/>
          <p:nvPr/>
        </p:nvSpPr>
        <p:spPr>
          <a:xfrm>
            <a:off x="3577402" y="150522"/>
            <a:ext cx="10989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4800" b="1" kern="0" dirty="0">
                <a:latin typeface="+mj-lt"/>
              </a:rPr>
              <a:t>Lifts and Escalators in  Operation (</a:t>
            </a:r>
            <a:r>
              <a:rPr lang="en-AU" sz="4800" b="1" kern="0" dirty="0" err="1">
                <a:latin typeface="+mj-lt"/>
              </a:rPr>
              <a:t>est</a:t>
            </a:r>
            <a:r>
              <a:rPr lang="en-AU" sz="4800" b="1" kern="0" dirty="0">
                <a:latin typeface="+mj-lt"/>
              </a:rPr>
              <a:t>) - 2019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67CAE5D-77D8-4ABA-9799-46E1333AC05D}"/>
              </a:ext>
            </a:extLst>
          </p:cNvPr>
          <p:cNvSpPr txBox="1"/>
          <p:nvPr/>
        </p:nvSpPr>
        <p:spPr>
          <a:xfrm>
            <a:off x="3389222" y="971820"/>
            <a:ext cx="4904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accent2">
                    <a:lumMod val="50000"/>
                  </a:schemeClr>
                </a:solidFill>
              </a:rPr>
              <a:t>CEN / TC 10 Plenary Report 2020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C5380EF-B242-4508-A114-AD7CA4F97828}"/>
              </a:ext>
            </a:extLst>
          </p:cNvPr>
          <p:cNvSpPr txBox="1"/>
          <p:nvPr/>
        </p:nvSpPr>
        <p:spPr>
          <a:xfrm>
            <a:off x="3610592" y="8660722"/>
            <a:ext cx="1020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15-09-2021                                      Graham Worthington                                               15 </a:t>
            </a:r>
            <a:endParaRPr lang="en-US" sz="2000" dirty="0"/>
          </a:p>
        </p:txBody>
      </p:sp>
      <p:sp>
        <p:nvSpPr>
          <p:cNvPr id="197" name="Oval 184">
            <a:extLst>
              <a:ext uri="{FF2B5EF4-FFF2-40B4-BE49-F238E27FC236}">
                <a16:creationId xmlns:a16="http://schemas.microsoft.com/office/drawing/2014/main" id="{DBC95035-155D-40F3-9565-92506FB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330" y="1650527"/>
            <a:ext cx="1543036" cy="1497975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213" name="Oval 184">
            <a:extLst>
              <a:ext uri="{FF2B5EF4-FFF2-40B4-BE49-F238E27FC236}">
                <a16:creationId xmlns:a16="http://schemas.microsoft.com/office/drawing/2014/main" id="{EF27DD43-2960-4628-9669-077C7F0E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59" y="3558981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9%</a:t>
            </a:r>
          </a:p>
        </p:txBody>
      </p:sp>
      <p:sp>
        <p:nvSpPr>
          <p:cNvPr id="214" name="Oval 184">
            <a:extLst>
              <a:ext uri="{FF2B5EF4-FFF2-40B4-BE49-F238E27FC236}">
                <a16:creationId xmlns:a16="http://schemas.microsoft.com/office/drawing/2014/main" id="{6B50A69D-9E06-4C05-A632-5961EB96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432" y="5178346"/>
            <a:ext cx="597845" cy="600664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3%</a:t>
            </a:r>
          </a:p>
        </p:txBody>
      </p:sp>
      <p:sp>
        <p:nvSpPr>
          <p:cNvPr id="215" name="Oval 184">
            <a:extLst>
              <a:ext uri="{FF2B5EF4-FFF2-40B4-BE49-F238E27FC236}">
                <a16:creationId xmlns:a16="http://schemas.microsoft.com/office/drawing/2014/main" id="{CF49440F-9222-46A6-8374-C950379A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24" y="3249909"/>
            <a:ext cx="569928" cy="596731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6%</a:t>
            </a:r>
          </a:p>
        </p:txBody>
      </p:sp>
      <p:sp>
        <p:nvSpPr>
          <p:cNvPr id="216" name="Oval 184">
            <a:extLst>
              <a:ext uri="{FF2B5EF4-FFF2-40B4-BE49-F238E27FC236}">
                <a16:creationId xmlns:a16="http://schemas.microsoft.com/office/drawing/2014/main" id="{9E51B04D-411F-4F6A-8654-CAF393F0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665" y="2012694"/>
            <a:ext cx="1543036" cy="1497975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39%</a:t>
            </a:r>
          </a:p>
        </p:txBody>
      </p:sp>
      <p:sp>
        <p:nvSpPr>
          <p:cNvPr id="217" name="Oval 184">
            <a:extLst>
              <a:ext uri="{FF2B5EF4-FFF2-40B4-BE49-F238E27FC236}">
                <a16:creationId xmlns:a16="http://schemas.microsoft.com/office/drawing/2014/main" id="{A63AEC9A-4A04-4E4A-9CA4-81BDD89D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0046" y="5075258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7%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9D35777-4F91-4E61-8179-8098C32D3320}"/>
              </a:ext>
            </a:extLst>
          </p:cNvPr>
          <p:cNvSpPr txBox="1"/>
          <p:nvPr/>
        </p:nvSpPr>
        <p:spPr>
          <a:xfrm>
            <a:off x="6913170" y="963668"/>
            <a:ext cx="3632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66CC"/>
                </a:solidFill>
              </a:rPr>
              <a:t>PALEA Market Study 2021</a:t>
            </a:r>
            <a:endParaRPr lang="en-US" sz="1600" b="1" dirty="0">
              <a:solidFill>
                <a:srgbClr val="FF66CC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EC8C9-FE9A-4352-9A18-CCD01AA4B8EF}"/>
              </a:ext>
            </a:extLst>
          </p:cNvPr>
          <p:cNvSpPr/>
          <p:nvPr/>
        </p:nvSpPr>
        <p:spPr bwMode="auto">
          <a:xfrm>
            <a:off x="14573184" y="1742635"/>
            <a:ext cx="45719" cy="45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9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5373" y="1249433"/>
            <a:ext cx="11051663" cy="6771046"/>
            <a:chOff x="1659432" y="1012563"/>
            <a:chExt cx="8873631" cy="5845438"/>
          </a:xfrm>
        </p:grpSpPr>
        <p:sp>
          <p:nvSpPr>
            <p:cNvPr id="9" name="Freeform 195"/>
            <p:cNvSpPr>
              <a:spLocks/>
            </p:cNvSpPr>
            <p:nvPr/>
          </p:nvSpPr>
          <p:spPr bwMode="auto">
            <a:xfrm>
              <a:off x="7223690" y="2741243"/>
              <a:ext cx="459267" cy="396032"/>
            </a:xfrm>
            <a:custGeom>
              <a:avLst/>
              <a:gdLst>
                <a:gd name="T0" fmla="*/ 198 w 277"/>
                <a:gd name="T1" fmla="*/ 188 h 200"/>
                <a:gd name="T2" fmla="*/ 206 w 277"/>
                <a:gd name="T3" fmla="*/ 178 h 200"/>
                <a:gd name="T4" fmla="*/ 205 w 277"/>
                <a:gd name="T5" fmla="*/ 163 h 200"/>
                <a:gd name="T6" fmla="*/ 191 w 277"/>
                <a:gd name="T7" fmla="*/ 161 h 200"/>
                <a:gd name="T8" fmla="*/ 190 w 277"/>
                <a:gd name="T9" fmla="*/ 146 h 200"/>
                <a:gd name="T10" fmla="*/ 198 w 277"/>
                <a:gd name="T11" fmla="*/ 148 h 200"/>
                <a:gd name="T12" fmla="*/ 209 w 277"/>
                <a:gd name="T13" fmla="*/ 142 h 200"/>
                <a:gd name="T14" fmla="*/ 210 w 277"/>
                <a:gd name="T15" fmla="*/ 138 h 200"/>
                <a:gd name="T16" fmla="*/ 214 w 277"/>
                <a:gd name="T17" fmla="*/ 127 h 200"/>
                <a:gd name="T18" fmla="*/ 214 w 277"/>
                <a:gd name="T19" fmla="*/ 116 h 200"/>
                <a:gd name="T20" fmla="*/ 221 w 277"/>
                <a:gd name="T21" fmla="*/ 111 h 200"/>
                <a:gd name="T22" fmla="*/ 232 w 277"/>
                <a:gd name="T23" fmla="*/ 109 h 200"/>
                <a:gd name="T24" fmla="*/ 234 w 277"/>
                <a:gd name="T25" fmla="*/ 118 h 200"/>
                <a:gd name="T26" fmla="*/ 244 w 277"/>
                <a:gd name="T27" fmla="*/ 128 h 200"/>
                <a:gd name="T28" fmla="*/ 249 w 277"/>
                <a:gd name="T29" fmla="*/ 124 h 200"/>
                <a:gd name="T30" fmla="*/ 263 w 277"/>
                <a:gd name="T31" fmla="*/ 126 h 200"/>
                <a:gd name="T32" fmla="*/ 275 w 277"/>
                <a:gd name="T33" fmla="*/ 109 h 200"/>
                <a:gd name="T34" fmla="*/ 269 w 277"/>
                <a:gd name="T35" fmla="*/ 105 h 200"/>
                <a:gd name="T36" fmla="*/ 253 w 277"/>
                <a:gd name="T37" fmla="*/ 101 h 200"/>
                <a:gd name="T38" fmla="*/ 253 w 277"/>
                <a:gd name="T39" fmla="*/ 95 h 200"/>
                <a:gd name="T40" fmla="*/ 244 w 277"/>
                <a:gd name="T41" fmla="*/ 95 h 200"/>
                <a:gd name="T42" fmla="*/ 237 w 277"/>
                <a:gd name="T43" fmla="*/ 89 h 200"/>
                <a:gd name="T44" fmla="*/ 252 w 277"/>
                <a:gd name="T45" fmla="*/ 78 h 200"/>
                <a:gd name="T46" fmla="*/ 241 w 277"/>
                <a:gd name="T47" fmla="*/ 76 h 200"/>
                <a:gd name="T48" fmla="*/ 224 w 277"/>
                <a:gd name="T49" fmla="*/ 81 h 200"/>
                <a:gd name="T50" fmla="*/ 213 w 277"/>
                <a:gd name="T51" fmla="*/ 87 h 200"/>
                <a:gd name="T52" fmla="*/ 203 w 277"/>
                <a:gd name="T53" fmla="*/ 99 h 200"/>
                <a:gd name="T54" fmla="*/ 190 w 277"/>
                <a:gd name="T55" fmla="*/ 105 h 200"/>
                <a:gd name="T56" fmla="*/ 185 w 277"/>
                <a:gd name="T57" fmla="*/ 96 h 200"/>
                <a:gd name="T58" fmla="*/ 170 w 277"/>
                <a:gd name="T59" fmla="*/ 96 h 200"/>
                <a:gd name="T60" fmla="*/ 162 w 277"/>
                <a:gd name="T61" fmla="*/ 88 h 200"/>
                <a:gd name="T62" fmla="*/ 158 w 277"/>
                <a:gd name="T63" fmla="*/ 81 h 200"/>
                <a:gd name="T64" fmla="*/ 147 w 277"/>
                <a:gd name="T65" fmla="*/ 78 h 200"/>
                <a:gd name="T66" fmla="*/ 127 w 277"/>
                <a:gd name="T67" fmla="*/ 68 h 200"/>
                <a:gd name="T68" fmla="*/ 96 w 277"/>
                <a:gd name="T69" fmla="*/ 57 h 200"/>
                <a:gd name="T70" fmla="*/ 90 w 277"/>
                <a:gd name="T71" fmla="*/ 35 h 200"/>
                <a:gd name="T72" fmla="*/ 82 w 277"/>
                <a:gd name="T73" fmla="*/ 45 h 200"/>
                <a:gd name="T74" fmla="*/ 63 w 277"/>
                <a:gd name="T75" fmla="*/ 52 h 200"/>
                <a:gd name="T76" fmla="*/ 58 w 277"/>
                <a:gd name="T77" fmla="*/ 57 h 200"/>
                <a:gd name="T78" fmla="*/ 53 w 277"/>
                <a:gd name="T79" fmla="*/ 57 h 200"/>
                <a:gd name="T80" fmla="*/ 35 w 277"/>
                <a:gd name="T81" fmla="*/ 37 h 200"/>
                <a:gd name="T82" fmla="*/ 41 w 277"/>
                <a:gd name="T83" fmla="*/ 4 h 200"/>
                <a:gd name="T84" fmla="*/ 23 w 277"/>
                <a:gd name="T85" fmla="*/ 3 h 200"/>
                <a:gd name="T86" fmla="*/ 0 w 277"/>
                <a:gd name="T87" fmla="*/ 91 h 200"/>
                <a:gd name="T88" fmla="*/ 18 w 277"/>
                <a:gd name="T89" fmla="*/ 76 h 200"/>
                <a:gd name="T90" fmla="*/ 45 w 277"/>
                <a:gd name="T91" fmla="*/ 68 h 200"/>
                <a:gd name="T92" fmla="*/ 57 w 277"/>
                <a:gd name="T93" fmla="*/ 105 h 200"/>
                <a:gd name="T94" fmla="*/ 89 w 277"/>
                <a:gd name="T95" fmla="*/ 104 h 200"/>
                <a:gd name="T96" fmla="*/ 112 w 277"/>
                <a:gd name="T97" fmla="*/ 131 h 200"/>
                <a:gd name="T98" fmla="*/ 140 w 277"/>
                <a:gd name="T99" fmla="*/ 162 h 200"/>
                <a:gd name="T100" fmla="*/ 175 w 277"/>
                <a:gd name="T101" fmla="*/ 170 h 200"/>
                <a:gd name="T102" fmla="*/ 174 w 277"/>
                <a:gd name="T103" fmla="*/ 194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7" h="200">
                  <a:moveTo>
                    <a:pt x="194" y="198"/>
                  </a:moveTo>
                  <a:lnTo>
                    <a:pt x="195" y="194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9" y="186"/>
                  </a:lnTo>
                  <a:lnTo>
                    <a:pt x="202" y="185"/>
                  </a:lnTo>
                  <a:lnTo>
                    <a:pt x="203" y="182"/>
                  </a:lnTo>
                  <a:lnTo>
                    <a:pt x="206" y="181"/>
                  </a:lnTo>
                  <a:lnTo>
                    <a:pt x="206" y="178"/>
                  </a:lnTo>
                  <a:lnTo>
                    <a:pt x="205" y="177"/>
                  </a:lnTo>
                  <a:lnTo>
                    <a:pt x="202" y="174"/>
                  </a:lnTo>
                  <a:lnTo>
                    <a:pt x="201" y="173"/>
                  </a:lnTo>
                  <a:lnTo>
                    <a:pt x="202" y="170"/>
                  </a:lnTo>
                  <a:lnTo>
                    <a:pt x="205" y="163"/>
                  </a:lnTo>
                  <a:lnTo>
                    <a:pt x="205" y="162"/>
                  </a:lnTo>
                  <a:lnTo>
                    <a:pt x="203" y="161"/>
                  </a:lnTo>
                  <a:lnTo>
                    <a:pt x="195" y="162"/>
                  </a:lnTo>
                  <a:lnTo>
                    <a:pt x="194" y="162"/>
                  </a:lnTo>
                  <a:lnTo>
                    <a:pt x="191" y="161"/>
                  </a:lnTo>
                  <a:lnTo>
                    <a:pt x="187" y="155"/>
                  </a:lnTo>
                  <a:lnTo>
                    <a:pt x="186" y="153"/>
                  </a:lnTo>
                  <a:lnTo>
                    <a:pt x="186" y="150"/>
                  </a:lnTo>
                  <a:lnTo>
                    <a:pt x="187" y="148"/>
                  </a:lnTo>
                  <a:lnTo>
                    <a:pt x="190" y="146"/>
                  </a:lnTo>
                  <a:lnTo>
                    <a:pt x="193" y="146"/>
                  </a:lnTo>
                  <a:lnTo>
                    <a:pt x="195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8"/>
                  </a:lnTo>
                  <a:lnTo>
                    <a:pt x="199" y="148"/>
                  </a:lnTo>
                  <a:lnTo>
                    <a:pt x="202" y="147"/>
                  </a:lnTo>
                  <a:lnTo>
                    <a:pt x="206" y="143"/>
                  </a:lnTo>
                  <a:lnTo>
                    <a:pt x="207" y="142"/>
                  </a:lnTo>
                  <a:lnTo>
                    <a:pt x="209" y="142"/>
                  </a:lnTo>
                  <a:lnTo>
                    <a:pt x="211" y="140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1" y="136"/>
                  </a:lnTo>
                  <a:lnTo>
                    <a:pt x="210" y="138"/>
                  </a:lnTo>
                  <a:lnTo>
                    <a:pt x="210" y="136"/>
                  </a:lnTo>
                  <a:lnTo>
                    <a:pt x="210" y="134"/>
                  </a:lnTo>
                  <a:lnTo>
                    <a:pt x="211" y="130"/>
                  </a:lnTo>
                  <a:lnTo>
                    <a:pt x="213" y="128"/>
                  </a:lnTo>
                  <a:lnTo>
                    <a:pt x="214" y="127"/>
                  </a:lnTo>
                  <a:lnTo>
                    <a:pt x="217" y="127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6" y="119"/>
                  </a:lnTo>
                  <a:lnTo>
                    <a:pt x="214" y="116"/>
                  </a:lnTo>
                  <a:lnTo>
                    <a:pt x="213" y="113"/>
                  </a:lnTo>
                  <a:lnTo>
                    <a:pt x="214" y="113"/>
                  </a:lnTo>
                  <a:lnTo>
                    <a:pt x="214" y="112"/>
                  </a:lnTo>
                  <a:lnTo>
                    <a:pt x="217" y="111"/>
                  </a:lnTo>
                  <a:lnTo>
                    <a:pt x="221" y="111"/>
                  </a:lnTo>
                  <a:lnTo>
                    <a:pt x="222" y="112"/>
                  </a:lnTo>
                  <a:lnTo>
                    <a:pt x="226" y="113"/>
                  </a:lnTo>
                  <a:lnTo>
                    <a:pt x="229" y="113"/>
                  </a:lnTo>
                  <a:lnTo>
                    <a:pt x="230" y="112"/>
                  </a:lnTo>
                  <a:lnTo>
                    <a:pt x="232" y="109"/>
                  </a:lnTo>
                  <a:lnTo>
                    <a:pt x="234" y="107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42" y="112"/>
                  </a:lnTo>
                  <a:lnTo>
                    <a:pt x="234" y="118"/>
                  </a:lnTo>
                  <a:lnTo>
                    <a:pt x="234" y="122"/>
                  </a:lnTo>
                  <a:lnTo>
                    <a:pt x="240" y="126"/>
                  </a:lnTo>
                  <a:lnTo>
                    <a:pt x="241" y="126"/>
                  </a:lnTo>
                  <a:lnTo>
                    <a:pt x="242" y="127"/>
                  </a:lnTo>
                  <a:lnTo>
                    <a:pt x="244" y="128"/>
                  </a:lnTo>
                  <a:lnTo>
                    <a:pt x="245" y="131"/>
                  </a:lnTo>
                  <a:lnTo>
                    <a:pt x="246" y="131"/>
                  </a:lnTo>
                  <a:lnTo>
                    <a:pt x="248" y="130"/>
                  </a:lnTo>
                  <a:lnTo>
                    <a:pt x="248" y="126"/>
                  </a:lnTo>
                  <a:lnTo>
                    <a:pt x="249" y="124"/>
                  </a:lnTo>
                  <a:lnTo>
                    <a:pt x="251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60" y="126"/>
                  </a:lnTo>
                  <a:lnTo>
                    <a:pt x="263" y="126"/>
                  </a:lnTo>
                  <a:lnTo>
                    <a:pt x="265" y="124"/>
                  </a:lnTo>
                  <a:lnTo>
                    <a:pt x="267" y="122"/>
                  </a:lnTo>
                  <a:lnTo>
                    <a:pt x="269" y="119"/>
                  </a:lnTo>
                  <a:lnTo>
                    <a:pt x="272" y="115"/>
                  </a:lnTo>
                  <a:lnTo>
                    <a:pt x="275" y="109"/>
                  </a:lnTo>
                  <a:lnTo>
                    <a:pt x="277" y="108"/>
                  </a:lnTo>
                  <a:lnTo>
                    <a:pt x="276" y="108"/>
                  </a:lnTo>
                  <a:lnTo>
                    <a:pt x="273" y="108"/>
                  </a:lnTo>
                  <a:lnTo>
                    <a:pt x="272" y="107"/>
                  </a:lnTo>
                  <a:lnTo>
                    <a:pt x="269" y="105"/>
                  </a:lnTo>
                  <a:lnTo>
                    <a:pt x="264" y="103"/>
                  </a:lnTo>
                  <a:lnTo>
                    <a:pt x="261" y="101"/>
                  </a:lnTo>
                  <a:lnTo>
                    <a:pt x="257" y="101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3" y="100"/>
                  </a:lnTo>
                  <a:lnTo>
                    <a:pt x="255" y="97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3" y="95"/>
                  </a:lnTo>
                  <a:lnTo>
                    <a:pt x="251" y="95"/>
                  </a:lnTo>
                  <a:lnTo>
                    <a:pt x="248" y="96"/>
                  </a:lnTo>
                  <a:lnTo>
                    <a:pt x="246" y="97"/>
                  </a:lnTo>
                  <a:lnTo>
                    <a:pt x="245" y="97"/>
                  </a:lnTo>
                  <a:lnTo>
                    <a:pt x="244" y="95"/>
                  </a:lnTo>
                  <a:lnTo>
                    <a:pt x="241" y="93"/>
                  </a:lnTo>
                  <a:lnTo>
                    <a:pt x="240" y="92"/>
                  </a:lnTo>
                  <a:lnTo>
                    <a:pt x="238" y="91"/>
                  </a:lnTo>
                  <a:lnTo>
                    <a:pt x="236" y="91"/>
                  </a:lnTo>
                  <a:lnTo>
                    <a:pt x="237" y="89"/>
                  </a:lnTo>
                  <a:lnTo>
                    <a:pt x="244" y="87"/>
                  </a:lnTo>
                  <a:lnTo>
                    <a:pt x="246" y="85"/>
                  </a:lnTo>
                  <a:lnTo>
                    <a:pt x="251" y="81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49" y="73"/>
                  </a:lnTo>
                  <a:lnTo>
                    <a:pt x="246" y="74"/>
                  </a:lnTo>
                  <a:lnTo>
                    <a:pt x="245" y="74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7" y="78"/>
                  </a:lnTo>
                  <a:lnTo>
                    <a:pt x="232" y="78"/>
                  </a:lnTo>
                  <a:lnTo>
                    <a:pt x="226" y="80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4"/>
                  </a:lnTo>
                  <a:lnTo>
                    <a:pt x="221" y="85"/>
                  </a:lnTo>
                  <a:lnTo>
                    <a:pt x="218" y="87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0" y="89"/>
                  </a:lnTo>
                  <a:lnTo>
                    <a:pt x="209" y="93"/>
                  </a:lnTo>
                  <a:lnTo>
                    <a:pt x="207" y="99"/>
                  </a:lnTo>
                  <a:lnTo>
                    <a:pt x="203" y="99"/>
                  </a:lnTo>
                  <a:lnTo>
                    <a:pt x="197" y="100"/>
                  </a:lnTo>
                  <a:lnTo>
                    <a:pt x="197" y="107"/>
                  </a:lnTo>
                  <a:lnTo>
                    <a:pt x="194" y="108"/>
                  </a:lnTo>
                  <a:lnTo>
                    <a:pt x="190" y="108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90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5" y="96"/>
                  </a:lnTo>
                  <a:lnTo>
                    <a:pt x="181" y="95"/>
                  </a:lnTo>
                  <a:lnTo>
                    <a:pt x="176" y="96"/>
                  </a:lnTo>
                  <a:lnTo>
                    <a:pt x="175" y="96"/>
                  </a:lnTo>
                  <a:lnTo>
                    <a:pt x="174" y="96"/>
                  </a:lnTo>
                  <a:lnTo>
                    <a:pt x="170" y="96"/>
                  </a:lnTo>
                  <a:lnTo>
                    <a:pt x="166" y="95"/>
                  </a:lnTo>
                  <a:lnTo>
                    <a:pt x="162" y="93"/>
                  </a:lnTo>
                  <a:lnTo>
                    <a:pt x="160" y="92"/>
                  </a:lnTo>
                  <a:lnTo>
                    <a:pt x="160" y="91"/>
                  </a:lnTo>
                  <a:lnTo>
                    <a:pt x="162" y="88"/>
                  </a:lnTo>
                  <a:lnTo>
                    <a:pt x="162" y="85"/>
                  </a:lnTo>
                  <a:lnTo>
                    <a:pt x="162" y="84"/>
                  </a:lnTo>
                  <a:lnTo>
                    <a:pt x="160" y="84"/>
                  </a:lnTo>
                  <a:lnTo>
                    <a:pt x="159" y="84"/>
                  </a:lnTo>
                  <a:lnTo>
                    <a:pt x="158" y="81"/>
                  </a:lnTo>
                  <a:lnTo>
                    <a:pt x="158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47" y="78"/>
                  </a:lnTo>
                  <a:lnTo>
                    <a:pt x="146" y="77"/>
                  </a:lnTo>
                  <a:lnTo>
                    <a:pt x="143" y="74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27" y="68"/>
                  </a:lnTo>
                  <a:lnTo>
                    <a:pt x="115" y="65"/>
                  </a:lnTo>
                  <a:lnTo>
                    <a:pt x="109" y="65"/>
                  </a:lnTo>
                  <a:lnTo>
                    <a:pt x="104" y="65"/>
                  </a:lnTo>
                  <a:lnTo>
                    <a:pt x="97" y="65"/>
                  </a:lnTo>
                  <a:lnTo>
                    <a:pt x="96" y="57"/>
                  </a:lnTo>
                  <a:lnTo>
                    <a:pt x="94" y="46"/>
                  </a:lnTo>
                  <a:lnTo>
                    <a:pt x="94" y="43"/>
                  </a:lnTo>
                  <a:lnTo>
                    <a:pt x="93" y="39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6" y="42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7"/>
                  </a:lnTo>
                  <a:lnTo>
                    <a:pt x="81" y="52"/>
                  </a:lnTo>
                  <a:lnTo>
                    <a:pt x="74" y="53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9" y="54"/>
                  </a:lnTo>
                  <a:lnTo>
                    <a:pt x="58" y="57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4" y="50"/>
                  </a:lnTo>
                  <a:lnTo>
                    <a:pt x="54" y="43"/>
                  </a:lnTo>
                  <a:lnTo>
                    <a:pt x="45" y="46"/>
                  </a:lnTo>
                  <a:lnTo>
                    <a:pt x="36" y="49"/>
                  </a:lnTo>
                  <a:lnTo>
                    <a:pt x="35" y="37"/>
                  </a:lnTo>
                  <a:lnTo>
                    <a:pt x="36" y="25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39" y="10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3" y="11"/>
                  </a:lnTo>
                  <a:lnTo>
                    <a:pt x="0" y="91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14" y="85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6" y="76"/>
                  </a:lnTo>
                  <a:lnTo>
                    <a:pt x="30" y="70"/>
                  </a:lnTo>
                  <a:lnTo>
                    <a:pt x="35" y="64"/>
                  </a:lnTo>
                  <a:lnTo>
                    <a:pt x="39" y="66"/>
                  </a:lnTo>
                  <a:lnTo>
                    <a:pt x="45" y="68"/>
                  </a:lnTo>
                  <a:lnTo>
                    <a:pt x="47" y="77"/>
                  </a:lnTo>
                  <a:lnTo>
                    <a:pt x="50" y="89"/>
                  </a:lnTo>
                  <a:lnTo>
                    <a:pt x="58" y="92"/>
                  </a:lnTo>
                  <a:lnTo>
                    <a:pt x="61" y="101"/>
                  </a:lnTo>
                  <a:lnTo>
                    <a:pt x="57" y="105"/>
                  </a:lnTo>
                  <a:lnTo>
                    <a:pt x="61" y="108"/>
                  </a:lnTo>
                  <a:lnTo>
                    <a:pt x="66" y="111"/>
                  </a:lnTo>
                  <a:lnTo>
                    <a:pt x="74" y="107"/>
                  </a:lnTo>
                  <a:lnTo>
                    <a:pt x="78" y="103"/>
                  </a:lnTo>
                  <a:lnTo>
                    <a:pt x="89" y="104"/>
                  </a:lnTo>
                  <a:lnTo>
                    <a:pt x="96" y="103"/>
                  </a:lnTo>
                  <a:lnTo>
                    <a:pt x="104" y="112"/>
                  </a:lnTo>
                  <a:lnTo>
                    <a:pt x="102" y="120"/>
                  </a:lnTo>
                  <a:lnTo>
                    <a:pt x="108" y="126"/>
                  </a:lnTo>
                  <a:lnTo>
                    <a:pt x="112" y="131"/>
                  </a:lnTo>
                  <a:lnTo>
                    <a:pt x="116" y="140"/>
                  </a:lnTo>
                  <a:lnTo>
                    <a:pt x="121" y="144"/>
                  </a:lnTo>
                  <a:lnTo>
                    <a:pt x="127" y="148"/>
                  </a:lnTo>
                  <a:lnTo>
                    <a:pt x="135" y="157"/>
                  </a:lnTo>
                  <a:lnTo>
                    <a:pt x="140" y="162"/>
                  </a:lnTo>
                  <a:lnTo>
                    <a:pt x="150" y="161"/>
                  </a:lnTo>
                  <a:lnTo>
                    <a:pt x="155" y="166"/>
                  </a:lnTo>
                  <a:lnTo>
                    <a:pt x="163" y="166"/>
                  </a:lnTo>
                  <a:lnTo>
                    <a:pt x="168" y="170"/>
                  </a:lnTo>
                  <a:lnTo>
                    <a:pt x="175" y="170"/>
                  </a:lnTo>
                  <a:lnTo>
                    <a:pt x="178" y="173"/>
                  </a:lnTo>
                  <a:lnTo>
                    <a:pt x="168" y="178"/>
                  </a:lnTo>
                  <a:lnTo>
                    <a:pt x="167" y="183"/>
                  </a:lnTo>
                  <a:lnTo>
                    <a:pt x="167" y="192"/>
                  </a:lnTo>
                  <a:lnTo>
                    <a:pt x="174" y="194"/>
                  </a:lnTo>
                  <a:lnTo>
                    <a:pt x="181" y="200"/>
                  </a:lnTo>
                  <a:lnTo>
                    <a:pt x="189" y="198"/>
                  </a:lnTo>
                  <a:lnTo>
                    <a:pt x="194" y="19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96"/>
            <p:cNvSpPr>
              <a:spLocks noEditPoints="1"/>
            </p:cNvSpPr>
            <p:nvPr/>
          </p:nvSpPr>
          <p:spPr bwMode="auto">
            <a:xfrm>
              <a:off x="7130842" y="2867973"/>
              <a:ext cx="387973" cy="340588"/>
            </a:xfrm>
            <a:custGeom>
              <a:avLst/>
              <a:gdLst>
                <a:gd name="T0" fmla="*/ 5 w 234"/>
                <a:gd name="T1" fmla="*/ 32 h 172"/>
                <a:gd name="T2" fmla="*/ 6 w 234"/>
                <a:gd name="T3" fmla="*/ 23 h 172"/>
                <a:gd name="T4" fmla="*/ 10 w 234"/>
                <a:gd name="T5" fmla="*/ 18 h 172"/>
                <a:gd name="T6" fmla="*/ 18 w 234"/>
                <a:gd name="T7" fmla="*/ 21 h 172"/>
                <a:gd name="T8" fmla="*/ 23 w 234"/>
                <a:gd name="T9" fmla="*/ 27 h 172"/>
                <a:gd name="T10" fmla="*/ 36 w 234"/>
                <a:gd name="T11" fmla="*/ 41 h 172"/>
                <a:gd name="T12" fmla="*/ 33 w 234"/>
                <a:gd name="T13" fmla="*/ 49 h 172"/>
                <a:gd name="T14" fmla="*/ 31 w 234"/>
                <a:gd name="T15" fmla="*/ 54 h 172"/>
                <a:gd name="T16" fmla="*/ 23 w 234"/>
                <a:gd name="T17" fmla="*/ 55 h 172"/>
                <a:gd name="T18" fmla="*/ 13 w 234"/>
                <a:gd name="T19" fmla="*/ 51 h 172"/>
                <a:gd name="T20" fmla="*/ 6 w 234"/>
                <a:gd name="T21" fmla="*/ 45 h 172"/>
                <a:gd name="T22" fmla="*/ 2 w 234"/>
                <a:gd name="T23" fmla="*/ 58 h 172"/>
                <a:gd name="T24" fmla="*/ 2 w 234"/>
                <a:gd name="T25" fmla="*/ 72 h 172"/>
                <a:gd name="T26" fmla="*/ 10 w 234"/>
                <a:gd name="T27" fmla="*/ 70 h 172"/>
                <a:gd name="T28" fmla="*/ 13 w 234"/>
                <a:gd name="T29" fmla="*/ 72 h 172"/>
                <a:gd name="T30" fmla="*/ 16 w 234"/>
                <a:gd name="T31" fmla="*/ 76 h 172"/>
                <a:gd name="T32" fmla="*/ 17 w 234"/>
                <a:gd name="T33" fmla="*/ 78 h 172"/>
                <a:gd name="T34" fmla="*/ 18 w 234"/>
                <a:gd name="T35" fmla="*/ 87 h 172"/>
                <a:gd name="T36" fmla="*/ 25 w 234"/>
                <a:gd name="T37" fmla="*/ 94 h 172"/>
                <a:gd name="T38" fmla="*/ 28 w 234"/>
                <a:gd name="T39" fmla="*/ 102 h 172"/>
                <a:gd name="T40" fmla="*/ 21 w 234"/>
                <a:gd name="T41" fmla="*/ 115 h 172"/>
                <a:gd name="T42" fmla="*/ 35 w 234"/>
                <a:gd name="T43" fmla="*/ 119 h 172"/>
                <a:gd name="T44" fmla="*/ 44 w 234"/>
                <a:gd name="T45" fmla="*/ 109 h 172"/>
                <a:gd name="T46" fmla="*/ 68 w 234"/>
                <a:gd name="T47" fmla="*/ 105 h 172"/>
                <a:gd name="T48" fmla="*/ 102 w 234"/>
                <a:gd name="T49" fmla="*/ 111 h 172"/>
                <a:gd name="T50" fmla="*/ 136 w 234"/>
                <a:gd name="T51" fmla="*/ 129 h 172"/>
                <a:gd name="T52" fmla="*/ 148 w 234"/>
                <a:gd name="T53" fmla="*/ 145 h 172"/>
                <a:gd name="T54" fmla="*/ 160 w 234"/>
                <a:gd name="T55" fmla="*/ 163 h 172"/>
                <a:gd name="T56" fmla="*/ 168 w 234"/>
                <a:gd name="T57" fmla="*/ 169 h 172"/>
                <a:gd name="T58" fmla="*/ 185 w 234"/>
                <a:gd name="T59" fmla="*/ 157 h 172"/>
                <a:gd name="T60" fmla="*/ 197 w 234"/>
                <a:gd name="T61" fmla="*/ 130 h 172"/>
                <a:gd name="T62" fmla="*/ 210 w 234"/>
                <a:gd name="T63" fmla="*/ 124 h 172"/>
                <a:gd name="T64" fmla="*/ 223 w 234"/>
                <a:gd name="T65" fmla="*/ 119 h 172"/>
                <a:gd name="T66" fmla="*/ 231 w 234"/>
                <a:gd name="T67" fmla="*/ 106 h 172"/>
                <a:gd name="T68" fmla="*/ 211 w 234"/>
                <a:gd name="T69" fmla="*/ 102 h 172"/>
                <a:gd name="T70" fmla="*/ 191 w 234"/>
                <a:gd name="T71" fmla="*/ 93 h 172"/>
                <a:gd name="T72" fmla="*/ 172 w 234"/>
                <a:gd name="T73" fmla="*/ 76 h 172"/>
                <a:gd name="T74" fmla="*/ 158 w 234"/>
                <a:gd name="T75" fmla="*/ 56 h 172"/>
                <a:gd name="T76" fmla="*/ 145 w 234"/>
                <a:gd name="T77" fmla="*/ 40 h 172"/>
                <a:gd name="T78" fmla="*/ 122 w 234"/>
                <a:gd name="T79" fmla="*/ 47 h 172"/>
                <a:gd name="T80" fmla="*/ 117 w 234"/>
                <a:gd name="T81" fmla="*/ 37 h 172"/>
                <a:gd name="T82" fmla="*/ 103 w 234"/>
                <a:gd name="T83" fmla="*/ 13 h 172"/>
                <a:gd name="T84" fmla="*/ 91 w 234"/>
                <a:gd name="T85" fmla="*/ 0 h 172"/>
                <a:gd name="T86" fmla="*/ 74 w 234"/>
                <a:gd name="T87" fmla="*/ 12 h 172"/>
                <a:gd name="T88" fmla="*/ 74 w 234"/>
                <a:gd name="T89" fmla="*/ 25 h 172"/>
                <a:gd name="T90" fmla="*/ 49 w 234"/>
                <a:gd name="T91" fmla="*/ 28 h 172"/>
                <a:gd name="T92" fmla="*/ 40 w 234"/>
                <a:gd name="T93" fmla="*/ 25 h 172"/>
                <a:gd name="T94" fmla="*/ 31 w 234"/>
                <a:gd name="T95" fmla="*/ 13 h 172"/>
                <a:gd name="T96" fmla="*/ 17 w 234"/>
                <a:gd name="T97" fmla="*/ 9 h 172"/>
                <a:gd name="T98" fmla="*/ 5 w 234"/>
                <a:gd name="T99" fmla="*/ 13 h 172"/>
                <a:gd name="T100" fmla="*/ 8 w 234"/>
                <a:gd name="T101" fmla="*/ 80 h 172"/>
                <a:gd name="T102" fmla="*/ 6 w 234"/>
                <a:gd name="T103" fmla="*/ 84 h 172"/>
                <a:gd name="T104" fmla="*/ 12 w 234"/>
                <a:gd name="T105" fmla="*/ 8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" h="172">
                  <a:moveTo>
                    <a:pt x="0" y="20"/>
                  </a:moveTo>
                  <a:lnTo>
                    <a:pt x="0" y="32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27" y="29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7" y="54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23" y="68"/>
                  </a:lnTo>
                  <a:lnTo>
                    <a:pt x="16" y="71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18" y="83"/>
                  </a:lnTo>
                  <a:lnTo>
                    <a:pt x="18" y="86"/>
                  </a:lnTo>
                  <a:lnTo>
                    <a:pt x="18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5" y="94"/>
                  </a:lnTo>
                  <a:lnTo>
                    <a:pt x="27" y="97"/>
                  </a:lnTo>
                  <a:lnTo>
                    <a:pt x="28" y="99"/>
                  </a:lnTo>
                  <a:lnTo>
                    <a:pt x="28" y="102"/>
                  </a:lnTo>
                  <a:lnTo>
                    <a:pt x="25" y="103"/>
                  </a:lnTo>
                  <a:lnTo>
                    <a:pt x="20" y="103"/>
                  </a:lnTo>
                  <a:lnTo>
                    <a:pt x="21" y="115"/>
                  </a:lnTo>
                  <a:lnTo>
                    <a:pt x="21" y="126"/>
                  </a:lnTo>
                  <a:lnTo>
                    <a:pt x="32" y="128"/>
                  </a:lnTo>
                  <a:lnTo>
                    <a:pt x="35" y="119"/>
                  </a:lnTo>
                  <a:lnTo>
                    <a:pt x="36" y="117"/>
                  </a:lnTo>
                  <a:lnTo>
                    <a:pt x="39" y="113"/>
                  </a:lnTo>
                  <a:lnTo>
                    <a:pt x="44" y="109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8" y="105"/>
                  </a:lnTo>
                  <a:lnTo>
                    <a:pt x="87" y="107"/>
                  </a:lnTo>
                  <a:lnTo>
                    <a:pt x="98" y="110"/>
                  </a:lnTo>
                  <a:lnTo>
                    <a:pt x="102" y="111"/>
                  </a:lnTo>
                  <a:lnTo>
                    <a:pt x="114" y="117"/>
                  </a:lnTo>
                  <a:lnTo>
                    <a:pt x="126" y="122"/>
                  </a:lnTo>
                  <a:lnTo>
                    <a:pt x="136" y="129"/>
                  </a:lnTo>
                  <a:lnTo>
                    <a:pt x="141" y="132"/>
                  </a:lnTo>
                  <a:lnTo>
                    <a:pt x="145" y="138"/>
                  </a:lnTo>
                  <a:lnTo>
                    <a:pt x="148" y="145"/>
                  </a:lnTo>
                  <a:lnTo>
                    <a:pt x="157" y="148"/>
                  </a:lnTo>
                  <a:lnTo>
                    <a:pt x="157" y="156"/>
                  </a:lnTo>
                  <a:lnTo>
                    <a:pt x="160" y="163"/>
                  </a:lnTo>
                  <a:lnTo>
                    <a:pt x="156" y="171"/>
                  </a:lnTo>
                  <a:lnTo>
                    <a:pt x="164" y="172"/>
                  </a:lnTo>
                  <a:lnTo>
                    <a:pt x="168" y="169"/>
                  </a:lnTo>
                  <a:lnTo>
                    <a:pt x="175" y="172"/>
                  </a:lnTo>
                  <a:lnTo>
                    <a:pt x="188" y="164"/>
                  </a:lnTo>
                  <a:lnTo>
                    <a:pt x="185" y="157"/>
                  </a:lnTo>
                  <a:lnTo>
                    <a:pt x="195" y="148"/>
                  </a:lnTo>
                  <a:lnTo>
                    <a:pt x="197" y="141"/>
                  </a:lnTo>
                  <a:lnTo>
                    <a:pt x="197" y="130"/>
                  </a:lnTo>
                  <a:lnTo>
                    <a:pt x="202" y="126"/>
                  </a:lnTo>
                  <a:lnTo>
                    <a:pt x="204" y="122"/>
                  </a:lnTo>
                  <a:lnTo>
                    <a:pt x="210" y="124"/>
                  </a:lnTo>
                  <a:lnTo>
                    <a:pt x="215" y="128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34" y="109"/>
                  </a:lnTo>
                  <a:lnTo>
                    <a:pt x="231" y="106"/>
                  </a:lnTo>
                  <a:lnTo>
                    <a:pt x="224" y="106"/>
                  </a:lnTo>
                  <a:lnTo>
                    <a:pt x="219" y="102"/>
                  </a:lnTo>
                  <a:lnTo>
                    <a:pt x="211" y="102"/>
                  </a:lnTo>
                  <a:lnTo>
                    <a:pt x="206" y="97"/>
                  </a:lnTo>
                  <a:lnTo>
                    <a:pt x="196" y="98"/>
                  </a:lnTo>
                  <a:lnTo>
                    <a:pt x="191" y="93"/>
                  </a:lnTo>
                  <a:lnTo>
                    <a:pt x="183" y="84"/>
                  </a:lnTo>
                  <a:lnTo>
                    <a:pt x="177" y="80"/>
                  </a:lnTo>
                  <a:lnTo>
                    <a:pt x="172" y="76"/>
                  </a:lnTo>
                  <a:lnTo>
                    <a:pt x="168" y="67"/>
                  </a:lnTo>
                  <a:lnTo>
                    <a:pt x="164" y="62"/>
                  </a:lnTo>
                  <a:lnTo>
                    <a:pt x="158" y="56"/>
                  </a:lnTo>
                  <a:lnTo>
                    <a:pt x="160" y="48"/>
                  </a:lnTo>
                  <a:lnTo>
                    <a:pt x="152" y="39"/>
                  </a:lnTo>
                  <a:lnTo>
                    <a:pt x="145" y="40"/>
                  </a:lnTo>
                  <a:lnTo>
                    <a:pt x="134" y="39"/>
                  </a:lnTo>
                  <a:lnTo>
                    <a:pt x="130" y="43"/>
                  </a:lnTo>
                  <a:lnTo>
                    <a:pt x="122" y="47"/>
                  </a:lnTo>
                  <a:lnTo>
                    <a:pt x="117" y="44"/>
                  </a:lnTo>
                  <a:lnTo>
                    <a:pt x="113" y="41"/>
                  </a:lnTo>
                  <a:lnTo>
                    <a:pt x="117" y="37"/>
                  </a:lnTo>
                  <a:lnTo>
                    <a:pt x="114" y="28"/>
                  </a:lnTo>
                  <a:lnTo>
                    <a:pt x="106" y="25"/>
                  </a:lnTo>
                  <a:lnTo>
                    <a:pt x="103" y="13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0"/>
                  </a:lnTo>
                  <a:lnTo>
                    <a:pt x="86" y="6"/>
                  </a:lnTo>
                  <a:lnTo>
                    <a:pt x="82" y="12"/>
                  </a:lnTo>
                  <a:lnTo>
                    <a:pt x="74" y="12"/>
                  </a:lnTo>
                  <a:lnTo>
                    <a:pt x="70" y="14"/>
                  </a:lnTo>
                  <a:lnTo>
                    <a:pt x="70" y="21"/>
                  </a:lnTo>
                  <a:lnTo>
                    <a:pt x="74" y="25"/>
                  </a:lnTo>
                  <a:lnTo>
                    <a:pt x="74" y="29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5" y="17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close/>
                  <a:moveTo>
                    <a:pt x="8" y="80"/>
                  </a:moveTo>
                  <a:lnTo>
                    <a:pt x="5" y="82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97"/>
            <p:cNvSpPr>
              <a:spLocks/>
            </p:cNvSpPr>
            <p:nvPr/>
          </p:nvSpPr>
          <p:spPr bwMode="auto">
            <a:xfrm>
              <a:off x="7532078" y="2945200"/>
              <a:ext cx="205592" cy="241580"/>
            </a:xfrm>
            <a:custGeom>
              <a:avLst/>
              <a:gdLst>
                <a:gd name="T0" fmla="*/ 100 w 124"/>
                <a:gd name="T1" fmla="*/ 50 h 122"/>
                <a:gd name="T2" fmla="*/ 104 w 124"/>
                <a:gd name="T3" fmla="*/ 60 h 122"/>
                <a:gd name="T4" fmla="*/ 117 w 124"/>
                <a:gd name="T5" fmla="*/ 58 h 122"/>
                <a:gd name="T6" fmla="*/ 114 w 124"/>
                <a:gd name="T7" fmla="*/ 71 h 122"/>
                <a:gd name="T8" fmla="*/ 118 w 124"/>
                <a:gd name="T9" fmla="*/ 89 h 122"/>
                <a:gd name="T10" fmla="*/ 124 w 124"/>
                <a:gd name="T11" fmla="*/ 97 h 122"/>
                <a:gd name="T12" fmla="*/ 105 w 124"/>
                <a:gd name="T13" fmla="*/ 101 h 122"/>
                <a:gd name="T14" fmla="*/ 86 w 124"/>
                <a:gd name="T15" fmla="*/ 99 h 122"/>
                <a:gd name="T16" fmla="*/ 69 w 124"/>
                <a:gd name="T17" fmla="*/ 107 h 122"/>
                <a:gd name="T18" fmla="*/ 56 w 124"/>
                <a:gd name="T19" fmla="*/ 120 h 122"/>
                <a:gd name="T20" fmla="*/ 40 w 124"/>
                <a:gd name="T21" fmla="*/ 114 h 122"/>
                <a:gd name="T22" fmla="*/ 47 w 124"/>
                <a:gd name="T23" fmla="*/ 97 h 122"/>
                <a:gd name="T24" fmla="*/ 39 w 124"/>
                <a:gd name="T25" fmla="*/ 85 h 122"/>
                <a:gd name="T26" fmla="*/ 30 w 124"/>
                <a:gd name="T27" fmla="*/ 87 h 122"/>
                <a:gd name="T28" fmla="*/ 19 w 124"/>
                <a:gd name="T29" fmla="*/ 94 h 122"/>
                <a:gd name="T30" fmla="*/ 8 w 124"/>
                <a:gd name="T31" fmla="*/ 95 h 122"/>
                <a:gd name="T32" fmla="*/ 11 w 124"/>
                <a:gd name="T33" fmla="*/ 89 h 122"/>
                <a:gd name="T34" fmla="*/ 12 w 124"/>
                <a:gd name="T35" fmla="*/ 85 h 122"/>
                <a:gd name="T36" fmla="*/ 16 w 124"/>
                <a:gd name="T37" fmla="*/ 82 h 122"/>
                <a:gd name="T38" fmla="*/ 20 w 124"/>
                <a:gd name="T39" fmla="*/ 78 h 122"/>
                <a:gd name="T40" fmla="*/ 19 w 124"/>
                <a:gd name="T41" fmla="*/ 74 h 122"/>
                <a:gd name="T42" fmla="*/ 15 w 124"/>
                <a:gd name="T43" fmla="*/ 70 h 122"/>
                <a:gd name="T44" fmla="*/ 19 w 124"/>
                <a:gd name="T45" fmla="*/ 60 h 122"/>
                <a:gd name="T46" fmla="*/ 17 w 124"/>
                <a:gd name="T47" fmla="*/ 58 h 122"/>
                <a:gd name="T48" fmla="*/ 8 w 124"/>
                <a:gd name="T49" fmla="*/ 59 h 122"/>
                <a:gd name="T50" fmla="*/ 1 w 124"/>
                <a:gd name="T51" fmla="*/ 52 h 122"/>
                <a:gd name="T52" fmla="*/ 0 w 124"/>
                <a:gd name="T53" fmla="*/ 47 h 122"/>
                <a:gd name="T54" fmla="*/ 4 w 124"/>
                <a:gd name="T55" fmla="*/ 43 h 122"/>
                <a:gd name="T56" fmla="*/ 9 w 124"/>
                <a:gd name="T57" fmla="*/ 43 h 122"/>
                <a:gd name="T58" fmla="*/ 12 w 124"/>
                <a:gd name="T59" fmla="*/ 44 h 122"/>
                <a:gd name="T60" fmla="*/ 13 w 124"/>
                <a:gd name="T61" fmla="*/ 45 h 122"/>
                <a:gd name="T62" fmla="*/ 20 w 124"/>
                <a:gd name="T63" fmla="*/ 40 h 122"/>
                <a:gd name="T64" fmla="*/ 23 w 124"/>
                <a:gd name="T65" fmla="*/ 39 h 122"/>
                <a:gd name="T66" fmla="*/ 27 w 124"/>
                <a:gd name="T67" fmla="*/ 35 h 122"/>
                <a:gd name="T68" fmla="*/ 25 w 124"/>
                <a:gd name="T69" fmla="*/ 33 h 122"/>
                <a:gd name="T70" fmla="*/ 24 w 124"/>
                <a:gd name="T71" fmla="*/ 33 h 122"/>
                <a:gd name="T72" fmla="*/ 25 w 124"/>
                <a:gd name="T73" fmla="*/ 27 h 122"/>
                <a:gd name="T74" fmla="*/ 28 w 124"/>
                <a:gd name="T75" fmla="*/ 24 h 122"/>
                <a:gd name="T76" fmla="*/ 32 w 124"/>
                <a:gd name="T77" fmla="*/ 21 h 122"/>
                <a:gd name="T78" fmla="*/ 30 w 124"/>
                <a:gd name="T79" fmla="*/ 16 h 122"/>
                <a:gd name="T80" fmla="*/ 27 w 124"/>
                <a:gd name="T81" fmla="*/ 10 h 122"/>
                <a:gd name="T82" fmla="*/ 28 w 124"/>
                <a:gd name="T83" fmla="*/ 9 h 122"/>
                <a:gd name="T84" fmla="*/ 35 w 124"/>
                <a:gd name="T85" fmla="*/ 8 h 122"/>
                <a:gd name="T86" fmla="*/ 40 w 124"/>
                <a:gd name="T87" fmla="*/ 10 h 122"/>
                <a:gd name="T88" fmla="*/ 44 w 124"/>
                <a:gd name="T89" fmla="*/ 9 h 122"/>
                <a:gd name="T90" fmla="*/ 48 w 124"/>
                <a:gd name="T91" fmla="*/ 4 h 122"/>
                <a:gd name="T92" fmla="*/ 52 w 124"/>
                <a:gd name="T93" fmla="*/ 0 h 122"/>
                <a:gd name="T94" fmla="*/ 48 w 124"/>
                <a:gd name="T95" fmla="*/ 15 h 122"/>
                <a:gd name="T96" fmla="*/ 54 w 124"/>
                <a:gd name="T97" fmla="*/ 23 h 122"/>
                <a:gd name="T98" fmla="*/ 44 w 124"/>
                <a:gd name="T99" fmla="*/ 25 h 122"/>
                <a:gd name="T100" fmla="*/ 40 w 124"/>
                <a:gd name="T101" fmla="*/ 36 h 122"/>
                <a:gd name="T102" fmla="*/ 52 w 124"/>
                <a:gd name="T103" fmla="*/ 39 h 122"/>
                <a:gd name="T104" fmla="*/ 56 w 124"/>
                <a:gd name="T105" fmla="*/ 40 h 122"/>
                <a:gd name="T106" fmla="*/ 66 w 124"/>
                <a:gd name="T107" fmla="*/ 39 h 122"/>
                <a:gd name="T108" fmla="*/ 70 w 124"/>
                <a:gd name="T109" fmla="*/ 43 h 122"/>
                <a:gd name="T110" fmla="*/ 75 w 124"/>
                <a:gd name="T111" fmla="*/ 43 h 122"/>
                <a:gd name="T112" fmla="*/ 82 w 124"/>
                <a:gd name="T113" fmla="*/ 43 h 122"/>
                <a:gd name="T114" fmla="*/ 91 w 124"/>
                <a:gd name="T115" fmla="*/ 40 h 122"/>
                <a:gd name="T116" fmla="*/ 98 w 124"/>
                <a:gd name="T117" fmla="*/ 41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" h="122">
                  <a:moveTo>
                    <a:pt x="98" y="41"/>
                  </a:moveTo>
                  <a:lnTo>
                    <a:pt x="100" y="50"/>
                  </a:lnTo>
                  <a:lnTo>
                    <a:pt x="98" y="55"/>
                  </a:lnTo>
                  <a:lnTo>
                    <a:pt x="104" y="60"/>
                  </a:lnTo>
                  <a:lnTo>
                    <a:pt x="114" y="55"/>
                  </a:lnTo>
                  <a:lnTo>
                    <a:pt x="117" y="58"/>
                  </a:lnTo>
                  <a:lnTo>
                    <a:pt x="116" y="63"/>
                  </a:lnTo>
                  <a:lnTo>
                    <a:pt x="114" y="71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2" y="91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05" y="101"/>
                  </a:lnTo>
                  <a:lnTo>
                    <a:pt x="93" y="98"/>
                  </a:lnTo>
                  <a:lnTo>
                    <a:pt x="86" y="99"/>
                  </a:lnTo>
                  <a:lnTo>
                    <a:pt x="75" y="105"/>
                  </a:lnTo>
                  <a:lnTo>
                    <a:pt x="69" y="107"/>
                  </a:lnTo>
                  <a:lnTo>
                    <a:pt x="66" y="114"/>
                  </a:lnTo>
                  <a:lnTo>
                    <a:pt x="56" y="120"/>
                  </a:lnTo>
                  <a:lnTo>
                    <a:pt x="48" y="122"/>
                  </a:lnTo>
                  <a:lnTo>
                    <a:pt x="40" y="114"/>
                  </a:lnTo>
                  <a:lnTo>
                    <a:pt x="43" y="103"/>
                  </a:lnTo>
                  <a:lnTo>
                    <a:pt x="47" y="97"/>
                  </a:lnTo>
                  <a:lnTo>
                    <a:pt x="43" y="91"/>
                  </a:lnTo>
                  <a:lnTo>
                    <a:pt x="39" y="85"/>
                  </a:lnTo>
                  <a:lnTo>
                    <a:pt x="34" y="83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19" y="94"/>
                  </a:lnTo>
                  <a:lnTo>
                    <a:pt x="13" y="94"/>
                  </a:lnTo>
                  <a:lnTo>
                    <a:pt x="8" y="9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20" y="78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6" y="67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17" y="58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20" y="40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6" y="9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4" y="23"/>
                  </a:lnTo>
                  <a:lnTo>
                    <a:pt x="51" y="29"/>
                  </a:lnTo>
                  <a:lnTo>
                    <a:pt x="44" y="25"/>
                  </a:lnTo>
                  <a:lnTo>
                    <a:pt x="35" y="29"/>
                  </a:lnTo>
                  <a:lnTo>
                    <a:pt x="40" y="36"/>
                  </a:lnTo>
                  <a:lnTo>
                    <a:pt x="51" y="36"/>
                  </a:lnTo>
                  <a:lnTo>
                    <a:pt x="52" y="39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63" y="39"/>
                  </a:lnTo>
                  <a:lnTo>
                    <a:pt x="66" y="39"/>
                  </a:lnTo>
                  <a:lnTo>
                    <a:pt x="67" y="40"/>
                  </a:lnTo>
                  <a:lnTo>
                    <a:pt x="70" y="43"/>
                  </a:lnTo>
                  <a:lnTo>
                    <a:pt x="73" y="43"/>
                  </a:lnTo>
                  <a:lnTo>
                    <a:pt x="75" y="43"/>
                  </a:lnTo>
                  <a:lnTo>
                    <a:pt x="78" y="43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98"/>
            <p:cNvSpPr>
              <a:spLocks/>
            </p:cNvSpPr>
            <p:nvPr/>
          </p:nvSpPr>
          <p:spPr bwMode="auto">
            <a:xfrm>
              <a:off x="7865336" y="4323393"/>
              <a:ext cx="64662" cy="156433"/>
            </a:xfrm>
            <a:custGeom>
              <a:avLst/>
              <a:gdLst>
                <a:gd name="T0" fmla="*/ 8 w 39"/>
                <a:gd name="T1" fmla="*/ 0 h 79"/>
                <a:gd name="T2" fmla="*/ 7 w 39"/>
                <a:gd name="T3" fmla="*/ 1 h 79"/>
                <a:gd name="T4" fmla="*/ 5 w 39"/>
                <a:gd name="T5" fmla="*/ 4 h 79"/>
                <a:gd name="T6" fmla="*/ 4 w 39"/>
                <a:gd name="T7" fmla="*/ 5 h 79"/>
                <a:gd name="T8" fmla="*/ 5 w 39"/>
                <a:gd name="T9" fmla="*/ 6 h 79"/>
                <a:gd name="T10" fmla="*/ 5 w 39"/>
                <a:gd name="T11" fmla="*/ 10 h 79"/>
                <a:gd name="T12" fmla="*/ 5 w 39"/>
                <a:gd name="T13" fmla="*/ 9 h 79"/>
                <a:gd name="T14" fmla="*/ 7 w 39"/>
                <a:gd name="T15" fmla="*/ 10 h 79"/>
                <a:gd name="T16" fmla="*/ 8 w 39"/>
                <a:gd name="T17" fmla="*/ 13 h 79"/>
                <a:gd name="T18" fmla="*/ 8 w 39"/>
                <a:gd name="T19" fmla="*/ 15 h 79"/>
                <a:gd name="T20" fmla="*/ 4 w 39"/>
                <a:gd name="T21" fmla="*/ 27 h 79"/>
                <a:gd name="T22" fmla="*/ 0 w 39"/>
                <a:gd name="T23" fmla="*/ 36 h 79"/>
                <a:gd name="T24" fmla="*/ 0 w 39"/>
                <a:gd name="T25" fmla="*/ 40 h 79"/>
                <a:gd name="T26" fmla="*/ 1 w 39"/>
                <a:gd name="T27" fmla="*/ 45 h 79"/>
                <a:gd name="T28" fmla="*/ 5 w 39"/>
                <a:gd name="T29" fmla="*/ 56 h 79"/>
                <a:gd name="T30" fmla="*/ 7 w 39"/>
                <a:gd name="T31" fmla="*/ 68 h 79"/>
                <a:gd name="T32" fmla="*/ 8 w 39"/>
                <a:gd name="T33" fmla="*/ 74 h 79"/>
                <a:gd name="T34" fmla="*/ 9 w 39"/>
                <a:gd name="T35" fmla="*/ 76 h 79"/>
                <a:gd name="T36" fmla="*/ 12 w 39"/>
                <a:gd name="T37" fmla="*/ 79 h 79"/>
                <a:gd name="T38" fmla="*/ 15 w 39"/>
                <a:gd name="T39" fmla="*/ 79 h 79"/>
                <a:gd name="T40" fmla="*/ 20 w 39"/>
                <a:gd name="T41" fmla="*/ 78 h 79"/>
                <a:gd name="T42" fmla="*/ 25 w 39"/>
                <a:gd name="T43" fmla="*/ 75 h 79"/>
                <a:gd name="T44" fmla="*/ 32 w 39"/>
                <a:gd name="T45" fmla="*/ 72 h 79"/>
                <a:gd name="T46" fmla="*/ 33 w 39"/>
                <a:gd name="T47" fmla="*/ 71 h 79"/>
                <a:gd name="T48" fmla="*/ 36 w 39"/>
                <a:gd name="T49" fmla="*/ 70 h 79"/>
                <a:gd name="T50" fmla="*/ 39 w 39"/>
                <a:gd name="T51" fmla="*/ 63 h 79"/>
                <a:gd name="T52" fmla="*/ 39 w 39"/>
                <a:gd name="T53" fmla="*/ 55 h 79"/>
                <a:gd name="T54" fmla="*/ 39 w 39"/>
                <a:gd name="T55" fmla="*/ 48 h 79"/>
                <a:gd name="T56" fmla="*/ 36 w 39"/>
                <a:gd name="T57" fmla="*/ 41 h 79"/>
                <a:gd name="T58" fmla="*/ 28 w 39"/>
                <a:gd name="T59" fmla="*/ 28 h 79"/>
                <a:gd name="T60" fmla="*/ 19 w 39"/>
                <a:gd name="T61" fmla="*/ 15 h 79"/>
                <a:gd name="T62" fmla="*/ 8 w 39"/>
                <a:gd name="T63" fmla="*/ 0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79">
                  <a:moveTo>
                    <a:pt x="8" y="0"/>
                  </a:moveTo>
                  <a:lnTo>
                    <a:pt x="7" y="1"/>
                  </a:lnTo>
                  <a:lnTo>
                    <a:pt x="5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6"/>
                  </a:lnTo>
                  <a:lnTo>
                    <a:pt x="7" y="68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20" y="78"/>
                  </a:lnTo>
                  <a:lnTo>
                    <a:pt x="25" y="75"/>
                  </a:lnTo>
                  <a:lnTo>
                    <a:pt x="32" y="72"/>
                  </a:lnTo>
                  <a:lnTo>
                    <a:pt x="33" y="71"/>
                  </a:lnTo>
                  <a:lnTo>
                    <a:pt x="36" y="70"/>
                  </a:lnTo>
                  <a:lnTo>
                    <a:pt x="39" y="63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6" y="41"/>
                  </a:lnTo>
                  <a:lnTo>
                    <a:pt x="28" y="28"/>
                  </a:lnTo>
                  <a:lnTo>
                    <a:pt x="19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99"/>
            <p:cNvSpPr>
              <a:spLocks noEditPoints="1"/>
            </p:cNvSpPr>
            <p:nvPr/>
          </p:nvSpPr>
          <p:spPr bwMode="auto">
            <a:xfrm>
              <a:off x="6213965" y="1012563"/>
              <a:ext cx="4319098" cy="1940559"/>
            </a:xfrm>
            <a:custGeom>
              <a:avLst/>
              <a:gdLst>
                <a:gd name="T0" fmla="*/ 2118 w 2609"/>
                <a:gd name="T1" fmla="*/ 899 h 980"/>
                <a:gd name="T2" fmla="*/ 2164 w 2609"/>
                <a:gd name="T3" fmla="*/ 165 h 980"/>
                <a:gd name="T4" fmla="*/ 299 w 2609"/>
                <a:gd name="T5" fmla="*/ 486 h 980"/>
                <a:gd name="T6" fmla="*/ 268 w 2609"/>
                <a:gd name="T7" fmla="*/ 430 h 980"/>
                <a:gd name="T8" fmla="*/ 976 w 2609"/>
                <a:gd name="T9" fmla="*/ 180 h 980"/>
                <a:gd name="T10" fmla="*/ 1452 w 2609"/>
                <a:gd name="T11" fmla="*/ 684 h 980"/>
                <a:gd name="T12" fmla="*/ 1501 w 2609"/>
                <a:gd name="T13" fmla="*/ 627 h 980"/>
                <a:gd name="T14" fmla="*/ 2457 w 2609"/>
                <a:gd name="T15" fmla="*/ 482 h 980"/>
                <a:gd name="T16" fmla="*/ 2364 w 2609"/>
                <a:gd name="T17" fmla="*/ 614 h 980"/>
                <a:gd name="T18" fmla="*/ 2304 w 2609"/>
                <a:gd name="T19" fmla="*/ 549 h 980"/>
                <a:gd name="T20" fmla="*/ 2391 w 2609"/>
                <a:gd name="T21" fmla="*/ 448 h 980"/>
                <a:gd name="T22" fmla="*/ 2250 w 2609"/>
                <a:gd name="T23" fmla="*/ 506 h 980"/>
                <a:gd name="T24" fmla="*/ 2115 w 2609"/>
                <a:gd name="T25" fmla="*/ 519 h 980"/>
                <a:gd name="T26" fmla="*/ 1950 w 2609"/>
                <a:gd name="T27" fmla="*/ 677 h 980"/>
                <a:gd name="T28" fmla="*/ 2010 w 2609"/>
                <a:gd name="T29" fmla="*/ 747 h 980"/>
                <a:gd name="T30" fmla="*/ 1877 w 2609"/>
                <a:gd name="T31" fmla="*/ 935 h 980"/>
                <a:gd name="T32" fmla="*/ 1781 w 2609"/>
                <a:gd name="T33" fmla="*/ 716 h 980"/>
                <a:gd name="T34" fmla="*/ 1338 w 2609"/>
                <a:gd name="T35" fmla="*/ 712 h 980"/>
                <a:gd name="T36" fmla="*/ 877 w 2609"/>
                <a:gd name="T37" fmla="*/ 663 h 980"/>
                <a:gd name="T38" fmla="*/ 628 w 2609"/>
                <a:gd name="T39" fmla="*/ 736 h 980"/>
                <a:gd name="T40" fmla="*/ 500 w 2609"/>
                <a:gd name="T41" fmla="*/ 751 h 980"/>
                <a:gd name="T42" fmla="*/ 454 w 2609"/>
                <a:gd name="T43" fmla="*/ 885 h 980"/>
                <a:gd name="T44" fmla="*/ 416 w 2609"/>
                <a:gd name="T45" fmla="*/ 933 h 980"/>
                <a:gd name="T46" fmla="*/ 307 w 2609"/>
                <a:gd name="T47" fmla="*/ 855 h 980"/>
                <a:gd name="T48" fmla="*/ 274 w 2609"/>
                <a:gd name="T49" fmla="*/ 740 h 980"/>
                <a:gd name="T50" fmla="*/ 193 w 2609"/>
                <a:gd name="T51" fmla="*/ 632 h 980"/>
                <a:gd name="T52" fmla="*/ 185 w 2609"/>
                <a:gd name="T53" fmla="*/ 492 h 980"/>
                <a:gd name="T54" fmla="*/ 178 w 2609"/>
                <a:gd name="T55" fmla="*/ 321 h 980"/>
                <a:gd name="T56" fmla="*/ 305 w 2609"/>
                <a:gd name="T57" fmla="*/ 238 h 980"/>
                <a:gd name="T58" fmla="*/ 305 w 2609"/>
                <a:gd name="T59" fmla="*/ 389 h 980"/>
                <a:gd name="T60" fmla="*/ 407 w 2609"/>
                <a:gd name="T61" fmla="*/ 270 h 980"/>
                <a:gd name="T62" fmla="*/ 547 w 2609"/>
                <a:gd name="T63" fmla="*/ 245 h 980"/>
                <a:gd name="T64" fmla="*/ 686 w 2609"/>
                <a:gd name="T65" fmla="*/ 249 h 980"/>
                <a:gd name="T66" fmla="*/ 800 w 2609"/>
                <a:gd name="T67" fmla="*/ 188 h 980"/>
                <a:gd name="T68" fmla="*/ 901 w 2609"/>
                <a:gd name="T69" fmla="*/ 278 h 980"/>
                <a:gd name="T70" fmla="*/ 966 w 2609"/>
                <a:gd name="T71" fmla="*/ 254 h 980"/>
                <a:gd name="T72" fmla="*/ 909 w 2609"/>
                <a:gd name="T73" fmla="*/ 154 h 980"/>
                <a:gd name="T74" fmla="*/ 1015 w 2609"/>
                <a:gd name="T75" fmla="*/ 134 h 980"/>
                <a:gd name="T76" fmla="*/ 1054 w 2609"/>
                <a:gd name="T77" fmla="*/ 130 h 980"/>
                <a:gd name="T78" fmla="*/ 1150 w 2609"/>
                <a:gd name="T79" fmla="*/ 19 h 980"/>
                <a:gd name="T80" fmla="*/ 1570 w 2609"/>
                <a:gd name="T81" fmla="*/ 37 h 980"/>
                <a:gd name="T82" fmla="*/ 1555 w 2609"/>
                <a:gd name="T83" fmla="*/ 93 h 980"/>
                <a:gd name="T84" fmla="*/ 1741 w 2609"/>
                <a:gd name="T85" fmla="*/ 98 h 980"/>
                <a:gd name="T86" fmla="*/ 1780 w 2609"/>
                <a:gd name="T87" fmla="*/ 134 h 980"/>
                <a:gd name="T88" fmla="*/ 1890 w 2609"/>
                <a:gd name="T89" fmla="*/ 146 h 980"/>
                <a:gd name="T90" fmla="*/ 2001 w 2609"/>
                <a:gd name="T91" fmla="*/ 118 h 980"/>
                <a:gd name="T92" fmla="*/ 2138 w 2609"/>
                <a:gd name="T93" fmla="*/ 132 h 980"/>
                <a:gd name="T94" fmla="*/ 2328 w 2609"/>
                <a:gd name="T95" fmla="*/ 183 h 980"/>
                <a:gd name="T96" fmla="*/ 2524 w 2609"/>
                <a:gd name="T97" fmla="*/ 211 h 980"/>
                <a:gd name="T98" fmla="*/ 1798 w 2609"/>
                <a:gd name="T99" fmla="*/ 115 h 980"/>
                <a:gd name="T100" fmla="*/ 1771 w 2609"/>
                <a:gd name="T101" fmla="*/ 98 h 980"/>
                <a:gd name="T102" fmla="*/ 2211 w 2609"/>
                <a:gd name="T103" fmla="*/ 164 h 980"/>
                <a:gd name="T104" fmla="*/ 738 w 2609"/>
                <a:gd name="T105" fmla="*/ 16 h 980"/>
                <a:gd name="T106" fmla="*/ 602 w 2609"/>
                <a:gd name="T107" fmla="*/ 140 h 980"/>
                <a:gd name="T108" fmla="*/ 547 w 2609"/>
                <a:gd name="T109" fmla="*/ 146 h 980"/>
                <a:gd name="T110" fmla="*/ 599 w 2609"/>
                <a:gd name="T111" fmla="*/ 33 h 980"/>
                <a:gd name="T112" fmla="*/ 583 w 2609"/>
                <a:gd name="T113" fmla="*/ 49 h 980"/>
                <a:gd name="T114" fmla="*/ 707 w 2609"/>
                <a:gd name="T115" fmla="*/ 24 h 980"/>
                <a:gd name="T116" fmla="*/ 629 w 2609"/>
                <a:gd name="T117" fmla="*/ 177 h 980"/>
                <a:gd name="T118" fmla="*/ 546 w 2609"/>
                <a:gd name="T119" fmla="*/ 124 h 980"/>
                <a:gd name="T120" fmla="*/ 1548 w 2609"/>
                <a:gd name="T121" fmla="*/ 58 h 980"/>
                <a:gd name="T122" fmla="*/ 1977 w 2609"/>
                <a:gd name="T123" fmla="*/ 58 h 980"/>
                <a:gd name="T124" fmla="*/ 2055 w 2609"/>
                <a:gd name="T125" fmla="*/ 861 h 9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9" h="980">
                  <a:moveTo>
                    <a:pt x="590" y="82"/>
                  </a:moveTo>
                  <a:lnTo>
                    <a:pt x="591" y="83"/>
                  </a:lnTo>
                  <a:lnTo>
                    <a:pt x="591" y="84"/>
                  </a:lnTo>
                  <a:lnTo>
                    <a:pt x="590" y="86"/>
                  </a:lnTo>
                  <a:lnTo>
                    <a:pt x="587" y="87"/>
                  </a:lnTo>
                  <a:lnTo>
                    <a:pt x="587" y="84"/>
                  </a:lnTo>
                  <a:lnTo>
                    <a:pt x="587" y="83"/>
                  </a:lnTo>
                  <a:lnTo>
                    <a:pt x="587" y="82"/>
                  </a:lnTo>
                  <a:lnTo>
                    <a:pt x="590" y="82"/>
                  </a:lnTo>
                  <a:close/>
                  <a:moveTo>
                    <a:pt x="22" y="628"/>
                  </a:moveTo>
                  <a:lnTo>
                    <a:pt x="34" y="640"/>
                  </a:lnTo>
                  <a:lnTo>
                    <a:pt x="35" y="642"/>
                  </a:lnTo>
                  <a:lnTo>
                    <a:pt x="39" y="643"/>
                  </a:lnTo>
                  <a:lnTo>
                    <a:pt x="46" y="643"/>
                  </a:lnTo>
                  <a:lnTo>
                    <a:pt x="54" y="645"/>
                  </a:lnTo>
                  <a:lnTo>
                    <a:pt x="58" y="661"/>
                  </a:lnTo>
                  <a:lnTo>
                    <a:pt x="50" y="663"/>
                  </a:lnTo>
                  <a:lnTo>
                    <a:pt x="49" y="663"/>
                  </a:lnTo>
                  <a:lnTo>
                    <a:pt x="41" y="662"/>
                  </a:lnTo>
                  <a:lnTo>
                    <a:pt x="33" y="662"/>
                  </a:lnTo>
                  <a:lnTo>
                    <a:pt x="27" y="662"/>
                  </a:lnTo>
                  <a:lnTo>
                    <a:pt x="19" y="659"/>
                  </a:lnTo>
                  <a:lnTo>
                    <a:pt x="14" y="658"/>
                  </a:lnTo>
                  <a:lnTo>
                    <a:pt x="10" y="657"/>
                  </a:lnTo>
                  <a:lnTo>
                    <a:pt x="4" y="654"/>
                  </a:lnTo>
                  <a:lnTo>
                    <a:pt x="0" y="650"/>
                  </a:lnTo>
                  <a:lnTo>
                    <a:pt x="3" y="646"/>
                  </a:lnTo>
                  <a:lnTo>
                    <a:pt x="3" y="642"/>
                  </a:lnTo>
                  <a:lnTo>
                    <a:pt x="3" y="639"/>
                  </a:lnTo>
                  <a:lnTo>
                    <a:pt x="3" y="635"/>
                  </a:lnTo>
                  <a:lnTo>
                    <a:pt x="3" y="634"/>
                  </a:lnTo>
                  <a:lnTo>
                    <a:pt x="3" y="632"/>
                  </a:lnTo>
                  <a:lnTo>
                    <a:pt x="7" y="628"/>
                  </a:lnTo>
                  <a:lnTo>
                    <a:pt x="8" y="627"/>
                  </a:lnTo>
                  <a:lnTo>
                    <a:pt x="11" y="624"/>
                  </a:lnTo>
                  <a:lnTo>
                    <a:pt x="17" y="624"/>
                  </a:lnTo>
                  <a:lnTo>
                    <a:pt x="14" y="632"/>
                  </a:lnTo>
                  <a:lnTo>
                    <a:pt x="18" y="630"/>
                  </a:lnTo>
                  <a:lnTo>
                    <a:pt x="22" y="628"/>
                  </a:lnTo>
                  <a:close/>
                  <a:moveTo>
                    <a:pt x="2119" y="902"/>
                  </a:moveTo>
                  <a:lnTo>
                    <a:pt x="2122" y="900"/>
                  </a:lnTo>
                  <a:lnTo>
                    <a:pt x="2122" y="902"/>
                  </a:lnTo>
                  <a:lnTo>
                    <a:pt x="2122" y="903"/>
                  </a:lnTo>
                  <a:lnTo>
                    <a:pt x="2122" y="904"/>
                  </a:lnTo>
                  <a:lnTo>
                    <a:pt x="2122" y="906"/>
                  </a:lnTo>
                  <a:lnTo>
                    <a:pt x="2118" y="911"/>
                  </a:lnTo>
                  <a:lnTo>
                    <a:pt x="2111" y="919"/>
                  </a:lnTo>
                  <a:lnTo>
                    <a:pt x="2110" y="920"/>
                  </a:lnTo>
                  <a:lnTo>
                    <a:pt x="2108" y="920"/>
                  </a:lnTo>
                  <a:lnTo>
                    <a:pt x="2108" y="919"/>
                  </a:lnTo>
                  <a:lnTo>
                    <a:pt x="2111" y="914"/>
                  </a:lnTo>
                  <a:lnTo>
                    <a:pt x="2116" y="906"/>
                  </a:lnTo>
                  <a:lnTo>
                    <a:pt x="2119" y="902"/>
                  </a:lnTo>
                  <a:close/>
                  <a:moveTo>
                    <a:pt x="2145" y="880"/>
                  </a:moveTo>
                  <a:lnTo>
                    <a:pt x="2147" y="880"/>
                  </a:lnTo>
                  <a:lnTo>
                    <a:pt x="2147" y="881"/>
                  </a:lnTo>
                  <a:lnTo>
                    <a:pt x="2147" y="883"/>
                  </a:lnTo>
                  <a:lnTo>
                    <a:pt x="2150" y="883"/>
                  </a:lnTo>
                  <a:lnTo>
                    <a:pt x="2150" y="884"/>
                  </a:lnTo>
                  <a:lnTo>
                    <a:pt x="2150" y="888"/>
                  </a:lnTo>
                  <a:lnTo>
                    <a:pt x="2142" y="894"/>
                  </a:lnTo>
                  <a:lnTo>
                    <a:pt x="2138" y="898"/>
                  </a:lnTo>
                  <a:lnTo>
                    <a:pt x="2135" y="899"/>
                  </a:lnTo>
                  <a:lnTo>
                    <a:pt x="2133" y="899"/>
                  </a:lnTo>
                  <a:lnTo>
                    <a:pt x="2131" y="899"/>
                  </a:lnTo>
                  <a:lnTo>
                    <a:pt x="2130" y="899"/>
                  </a:lnTo>
                  <a:lnTo>
                    <a:pt x="2130" y="898"/>
                  </a:lnTo>
                  <a:lnTo>
                    <a:pt x="2131" y="895"/>
                  </a:lnTo>
                  <a:lnTo>
                    <a:pt x="2133" y="894"/>
                  </a:lnTo>
                  <a:lnTo>
                    <a:pt x="2135" y="892"/>
                  </a:lnTo>
                  <a:lnTo>
                    <a:pt x="2138" y="891"/>
                  </a:lnTo>
                  <a:lnTo>
                    <a:pt x="2145" y="880"/>
                  </a:lnTo>
                  <a:close/>
                  <a:moveTo>
                    <a:pt x="2158" y="871"/>
                  </a:moveTo>
                  <a:lnTo>
                    <a:pt x="2159" y="871"/>
                  </a:lnTo>
                  <a:lnTo>
                    <a:pt x="2159" y="872"/>
                  </a:lnTo>
                  <a:lnTo>
                    <a:pt x="2159" y="876"/>
                  </a:lnTo>
                  <a:lnTo>
                    <a:pt x="2159" y="883"/>
                  </a:lnTo>
                  <a:lnTo>
                    <a:pt x="2158" y="885"/>
                  </a:lnTo>
                  <a:lnTo>
                    <a:pt x="2155" y="887"/>
                  </a:lnTo>
                  <a:lnTo>
                    <a:pt x="2155" y="885"/>
                  </a:lnTo>
                  <a:lnTo>
                    <a:pt x="2154" y="884"/>
                  </a:lnTo>
                  <a:lnTo>
                    <a:pt x="2154" y="881"/>
                  </a:lnTo>
                  <a:lnTo>
                    <a:pt x="2155" y="875"/>
                  </a:lnTo>
                  <a:lnTo>
                    <a:pt x="2158" y="871"/>
                  </a:lnTo>
                  <a:close/>
                  <a:moveTo>
                    <a:pt x="2184" y="855"/>
                  </a:moveTo>
                  <a:lnTo>
                    <a:pt x="2185" y="855"/>
                  </a:lnTo>
                  <a:lnTo>
                    <a:pt x="2185" y="856"/>
                  </a:lnTo>
                  <a:lnTo>
                    <a:pt x="2185" y="860"/>
                  </a:lnTo>
                  <a:lnTo>
                    <a:pt x="2184" y="868"/>
                  </a:lnTo>
                  <a:lnTo>
                    <a:pt x="2181" y="868"/>
                  </a:lnTo>
                  <a:lnTo>
                    <a:pt x="2178" y="869"/>
                  </a:lnTo>
                  <a:lnTo>
                    <a:pt x="2176" y="872"/>
                  </a:lnTo>
                  <a:lnTo>
                    <a:pt x="2174" y="872"/>
                  </a:lnTo>
                  <a:lnTo>
                    <a:pt x="2176" y="868"/>
                  </a:lnTo>
                  <a:lnTo>
                    <a:pt x="2178" y="860"/>
                  </a:lnTo>
                  <a:lnTo>
                    <a:pt x="2181" y="857"/>
                  </a:lnTo>
                  <a:lnTo>
                    <a:pt x="2184" y="855"/>
                  </a:lnTo>
                  <a:close/>
                  <a:moveTo>
                    <a:pt x="2212" y="834"/>
                  </a:moveTo>
                  <a:lnTo>
                    <a:pt x="2215" y="833"/>
                  </a:lnTo>
                  <a:lnTo>
                    <a:pt x="2216" y="833"/>
                  </a:lnTo>
                  <a:lnTo>
                    <a:pt x="2216" y="836"/>
                  </a:lnTo>
                  <a:lnTo>
                    <a:pt x="2213" y="841"/>
                  </a:lnTo>
                  <a:lnTo>
                    <a:pt x="2209" y="845"/>
                  </a:lnTo>
                  <a:lnTo>
                    <a:pt x="2208" y="844"/>
                  </a:lnTo>
                  <a:lnTo>
                    <a:pt x="2209" y="841"/>
                  </a:lnTo>
                  <a:lnTo>
                    <a:pt x="2211" y="837"/>
                  </a:lnTo>
                  <a:lnTo>
                    <a:pt x="2212" y="834"/>
                  </a:lnTo>
                  <a:close/>
                  <a:moveTo>
                    <a:pt x="2499" y="188"/>
                  </a:moveTo>
                  <a:lnTo>
                    <a:pt x="2505" y="192"/>
                  </a:lnTo>
                  <a:lnTo>
                    <a:pt x="2512" y="196"/>
                  </a:lnTo>
                  <a:lnTo>
                    <a:pt x="2512" y="198"/>
                  </a:lnTo>
                  <a:lnTo>
                    <a:pt x="2511" y="200"/>
                  </a:lnTo>
                  <a:lnTo>
                    <a:pt x="2509" y="202"/>
                  </a:lnTo>
                  <a:lnTo>
                    <a:pt x="2508" y="202"/>
                  </a:lnTo>
                  <a:lnTo>
                    <a:pt x="2507" y="200"/>
                  </a:lnTo>
                  <a:lnTo>
                    <a:pt x="2504" y="203"/>
                  </a:lnTo>
                  <a:lnTo>
                    <a:pt x="2503" y="203"/>
                  </a:lnTo>
                  <a:lnTo>
                    <a:pt x="2501" y="203"/>
                  </a:lnTo>
                  <a:lnTo>
                    <a:pt x="2500" y="203"/>
                  </a:lnTo>
                  <a:lnTo>
                    <a:pt x="2499" y="202"/>
                  </a:lnTo>
                  <a:lnTo>
                    <a:pt x="2497" y="199"/>
                  </a:lnTo>
                  <a:lnTo>
                    <a:pt x="2496" y="199"/>
                  </a:lnTo>
                  <a:lnTo>
                    <a:pt x="2493" y="199"/>
                  </a:lnTo>
                  <a:lnTo>
                    <a:pt x="2499" y="188"/>
                  </a:lnTo>
                  <a:close/>
                  <a:moveTo>
                    <a:pt x="2176" y="165"/>
                  </a:moveTo>
                  <a:lnTo>
                    <a:pt x="2172" y="169"/>
                  </a:lnTo>
                  <a:lnTo>
                    <a:pt x="2172" y="172"/>
                  </a:lnTo>
                  <a:lnTo>
                    <a:pt x="2172" y="173"/>
                  </a:lnTo>
                  <a:lnTo>
                    <a:pt x="2173" y="172"/>
                  </a:lnTo>
                  <a:lnTo>
                    <a:pt x="2174" y="171"/>
                  </a:lnTo>
                  <a:lnTo>
                    <a:pt x="2174" y="168"/>
                  </a:lnTo>
                  <a:lnTo>
                    <a:pt x="2176" y="165"/>
                  </a:lnTo>
                  <a:close/>
                  <a:moveTo>
                    <a:pt x="2024" y="126"/>
                  </a:moveTo>
                  <a:lnTo>
                    <a:pt x="2021" y="126"/>
                  </a:lnTo>
                  <a:lnTo>
                    <a:pt x="2019" y="126"/>
                  </a:lnTo>
                  <a:lnTo>
                    <a:pt x="2022" y="128"/>
                  </a:lnTo>
                  <a:lnTo>
                    <a:pt x="2029" y="132"/>
                  </a:lnTo>
                  <a:lnTo>
                    <a:pt x="2028" y="129"/>
                  </a:lnTo>
                  <a:lnTo>
                    <a:pt x="2026" y="128"/>
                  </a:lnTo>
                  <a:lnTo>
                    <a:pt x="2026" y="126"/>
                  </a:lnTo>
                  <a:lnTo>
                    <a:pt x="2024" y="126"/>
                  </a:lnTo>
                  <a:close/>
                  <a:moveTo>
                    <a:pt x="1569" y="101"/>
                  </a:moveTo>
                  <a:lnTo>
                    <a:pt x="1566" y="102"/>
                  </a:lnTo>
                  <a:lnTo>
                    <a:pt x="1565" y="103"/>
                  </a:lnTo>
                  <a:lnTo>
                    <a:pt x="1563" y="103"/>
                  </a:lnTo>
                  <a:lnTo>
                    <a:pt x="1562" y="107"/>
                  </a:lnTo>
                  <a:lnTo>
                    <a:pt x="1562" y="110"/>
                  </a:lnTo>
                  <a:lnTo>
                    <a:pt x="1562" y="113"/>
                  </a:lnTo>
                  <a:lnTo>
                    <a:pt x="1563" y="114"/>
                  </a:lnTo>
                  <a:lnTo>
                    <a:pt x="1565" y="115"/>
                  </a:lnTo>
                  <a:lnTo>
                    <a:pt x="1566" y="115"/>
                  </a:lnTo>
                  <a:lnTo>
                    <a:pt x="1569" y="113"/>
                  </a:lnTo>
                  <a:lnTo>
                    <a:pt x="1570" y="107"/>
                  </a:lnTo>
                  <a:lnTo>
                    <a:pt x="1571" y="103"/>
                  </a:lnTo>
                  <a:lnTo>
                    <a:pt x="1571" y="102"/>
                  </a:lnTo>
                  <a:lnTo>
                    <a:pt x="1570" y="101"/>
                  </a:lnTo>
                  <a:lnTo>
                    <a:pt x="1569" y="101"/>
                  </a:lnTo>
                  <a:close/>
                  <a:moveTo>
                    <a:pt x="313" y="522"/>
                  </a:moveTo>
                  <a:lnTo>
                    <a:pt x="311" y="522"/>
                  </a:lnTo>
                  <a:lnTo>
                    <a:pt x="310" y="523"/>
                  </a:lnTo>
                  <a:lnTo>
                    <a:pt x="310" y="526"/>
                  </a:lnTo>
                  <a:lnTo>
                    <a:pt x="310" y="529"/>
                  </a:lnTo>
                  <a:lnTo>
                    <a:pt x="306" y="529"/>
                  </a:lnTo>
                  <a:lnTo>
                    <a:pt x="302" y="527"/>
                  </a:lnTo>
                  <a:lnTo>
                    <a:pt x="298" y="527"/>
                  </a:lnTo>
                  <a:lnTo>
                    <a:pt x="295" y="526"/>
                  </a:lnTo>
                  <a:lnTo>
                    <a:pt x="302" y="537"/>
                  </a:lnTo>
                  <a:lnTo>
                    <a:pt x="306" y="541"/>
                  </a:lnTo>
                  <a:lnTo>
                    <a:pt x="310" y="545"/>
                  </a:lnTo>
                  <a:lnTo>
                    <a:pt x="314" y="544"/>
                  </a:lnTo>
                  <a:lnTo>
                    <a:pt x="318" y="542"/>
                  </a:lnTo>
                  <a:lnTo>
                    <a:pt x="321" y="541"/>
                  </a:lnTo>
                  <a:lnTo>
                    <a:pt x="322" y="541"/>
                  </a:lnTo>
                  <a:lnTo>
                    <a:pt x="323" y="540"/>
                  </a:lnTo>
                  <a:lnTo>
                    <a:pt x="325" y="535"/>
                  </a:lnTo>
                  <a:lnTo>
                    <a:pt x="326" y="533"/>
                  </a:lnTo>
                  <a:lnTo>
                    <a:pt x="326" y="531"/>
                  </a:lnTo>
                  <a:lnTo>
                    <a:pt x="325" y="530"/>
                  </a:lnTo>
                  <a:lnTo>
                    <a:pt x="322" y="529"/>
                  </a:lnTo>
                  <a:lnTo>
                    <a:pt x="321" y="529"/>
                  </a:lnTo>
                  <a:lnTo>
                    <a:pt x="313" y="522"/>
                  </a:lnTo>
                  <a:close/>
                  <a:moveTo>
                    <a:pt x="306" y="511"/>
                  </a:moveTo>
                  <a:lnTo>
                    <a:pt x="303" y="510"/>
                  </a:lnTo>
                  <a:lnTo>
                    <a:pt x="303" y="511"/>
                  </a:lnTo>
                  <a:lnTo>
                    <a:pt x="303" y="514"/>
                  </a:lnTo>
                  <a:lnTo>
                    <a:pt x="305" y="517"/>
                  </a:lnTo>
                  <a:lnTo>
                    <a:pt x="306" y="519"/>
                  </a:lnTo>
                  <a:lnTo>
                    <a:pt x="307" y="519"/>
                  </a:lnTo>
                  <a:lnTo>
                    <a:pt x="307" y="517"/>
                  </a:lnTo>
                  <a:lnTo>
                    <a:pt x="306" y="511"/>
                  </a:lnTo>
                  <a:close/>
                  <a:moveTo>
                    <a:pt x="295" y="480"/>
                  </a:moveTo>
                  <a:lnTo>
                    <a:pt x="294" y="480"/>
                  </a:lnTo>
                  <a:lnTo>
                    <a:pt x="292" y="480"/>
                  </a:lnTo>
                  <a:lnTo>
                    <a:pt x="292" y="482"/>
                  </a:lnTo>
                  <a:lnTo>
                    <a:pt x="292" y="483"/>
                  </a:lnTo>
                  <a:lnTo>
                    <a:pt x="294" y="484"/>
                  </a:lnTo>
                  <a:lnTo>
                    <a:pt x="295" y="486"/>
                  </a:lnTo>
                  <a:lnTo>
                    <a:pt x="299" y="486"/>
                  </a:lnTo>
                  <a:lnTo>
                    <a:pt x="302" y="486"/>
                  </a:lnTo>
                  <a:lnTo>
                    <a:pt x="303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299" y="480"/>
                  </a:lnTo>
                  <a:lnTo>
                    <a:pt x="295" y="480"/>
                  </a:lnTo>
                  <a:close/>
                  <a:moveTo>
                    <a:pt x="192" y="441"/>
                  </a:moveTo>
                  <a:lnTo>
                    <a:pt x="187" y="444"/>
                  </a:lnTo>
                  <a:lnTo>
                    <a:pt x="185" y="447"/>
                  </a:lnTo>
                  <a:lnTo>
                    <a:pt x="181" y="449"/>
                  </a:lnTo>
                  <a:lnTo>
                    <a:pt x="177" y="452"/>
                  </a:lnTo>
                  <a:lnTo>
                    <a:pt x="178" y="455"/>
                  </a:lnTo>
                  <a:lnTo>
                    <a:pt x="182" y="459"/>
                  </a:lnTo>
                  <a:lnTo>
                    <a:pt x="185" y="461"/>
                  </a:lnTo>
                  <a:lnTo>
                    <a:pt x="186" y="464"/>
                  </a:lnTo>
                  <a:lnTo>
                    <a:pt x="186" y="467"/>
                  </a:lnTo>
                  <a:lnTo>
                    <a:pt x="186" y="468"/>
                  </a:lnTo>
                  <a:lnTo>
                    <a:pt x="186" y="471"/>
                  </a:lnTo>
                  <a:lnTo>
                    <a:pt x="186" y="472"/>
                  </a:lnTo>
                  <a:lnTo>
                    <a:pt x="189" y="475"/>
                  </a:lnTo>
                  <a:lnTo>
                    <a:pt x="192" y="478"/>
                  </a:lnTo>
                  <a:lnTo>
                    <a:pt x="196" y="480"/>
                  </a:lnTo>
                  <a:lnTo>
                    <a:pt x="196" y="482"/>
                  </a:lnTo>
                  <a:lnTo>
                    <a:pt x="197" y="483"/>
                  </a:lnTo>
                  <a:lnTo>
                    <a:pt x="197" y="487"/>
                  </a:lnTo>
                  <a:lnTo>
                    <a:pt x="197" y="490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13" y="487"/>
                  </a:lnTo>
                  <a:lnTo>
                    <a:pt x="220" y="486"/>
                  </a:lnTo>
                  <a:lnTo>
                    <a:pt x="220" y="478"/>
                  </a:lnTo>
                  <a:lnTo>
                    <a:pt x="221" y="478"/>
                  </a:lnTo>
                  <a:lnTo>
                    <a:pt x="222" y="478"/>
                  </a:lnTo>
                  <a:lnTo>
                    <a:pt x="222" y="479"/>
                  </a:lnTo>
                  <a:lnTo>
                    <a:pt x="222" y="480"/>
                  </a:lnTo>
                  <a:lnTo>
                    <a:pt x="224" y="480"/>
                  </a:lnTo>
                  <a:lnTo>
                    <a:pt x="225" y="480"/>
                  </a:lnTo>
                  <a:lnTo>
                    <a:pt x="225" y="472"/>
                  </a:lnTo>
                  <a:lnTo>
                    <a:pt x="224" y="467"/>
                  </a:lnTo>
                  <a:lnTo>
                    <a:pt x="222" y="467"/>
                  </a:lnTo>
                  <a:lnTo>
                    <a:pt x="221" y="465"/>
                  </a:lnTo>
                  <a:lnTo>
                    <a:pt x="220" y="461"/>
                  </a:lnTo>
                  <a:lnTo>
                    <a:pt x="218" y="459"/>
                  </a:lnTo>
                  <a:lnTo>
                    <a:pt x="217" y="457"/>
                  </a:lnTo>
                  <a:lnTo>
                    <a:pt x="216" y="456"/>
                  </a:lnTo>
                  <a:lnTo>
                    <a:pt x="213" y="456"/>
                  </a:lnTo>
                  <a:lnTo>
                    <a:pt x="212" y="457"/>
                  </a:lnTo>
                  <a:lnTo>
                    <a:pt x="210" y="457"/>
                  </a:lnTo>
                  <a:lnTo>
                    <a:pt x="205" y="453"/>
                  </a:lnTo>
                  <a:lnTo>
                    <a:pt x="201" y="449"/>
                  </a:lnTo>
                  <a:lnTo>
                    <a:pt x="192" y="441"/>
                  </a:lnTo>
                  <a:close/>
                  <a:moveTo>
                    <a:pt x="259" y="418"/>
                  </a:moveTo>
                  <a:lnTo>
                    <a:pt x="257" y="418"/>
                  </a:lnTo>
                  <a:lnTo>
                    <a:pt x="256" y="420"/>
                  </a:lnTo>
                  <a:lnTo>
                    <a:pt x="256" y="422"/>
                  </a:lnTo>
                  <a:lnTo>
                    <a:pt x="257" y="426"/>
                  </a:lnTo>
                  <a:lnTo>
                    <a:pt x="259" y="428"/>
                  </a:lnTo>
                  <a:lnTo>
                    <a:pt x="263" y="428"/>
                  </a:lnTo>
                  <a:lnTo>
                    <a:pt x="264" y="428"/>
                  </a:lnTo>
                  <a:lnTo>
                    <a:pt x="264" y="426"/>
                  </a:lnTo>
                  <a:lnTo>
                    <a:pt x="264" y="425"/>
                  </a:lnTo>
                  <a:lnTo>
                    <a:pt x="267" y="425"/>
                  </a:lnTo>
                  <a:lnTo>
                    <a:pt x="268" y="425"/>
                  </a:lnTo>
                  <a:lnTo>
                    <a:pt x="268" y="428"/>
                  </a:lnTo>
                  <a:lnTo>
                    <a:pt x="268" y="430"/>
                  </a:lnTo>
                  <a:lnTo>
                    <a:pt x="267" y="436"/>
                  </a:lnTo>
                  <a:lnTo>
                    <a:pt x="267" y="439"/>
                  </a:lnTo>
                  <a:lnTo>
                    <a:pt x="264" y="439"/>
                  </a:lnTo>
                  <a:lnTo>
                    <a:pt x="263" y="437"/>
                  </a:lnTo>
                  <a:lnTo>
                    <a:pt x="262" y="436"/>
                  </a:lnTo>
                  <a:lnTo>
                    <a:pt x="259" y="436"/>
                  </a:lnTo>
                  <a:lnTo>
                    <a:pt x="259" y="437"/>
                  </a:lnTo>
                  <a:lnTo>
                    <a:pt x="259" y="439"/>
                  </a:lnTo>
                  <a:lnTo>
                    <a:pt x="259" y="440"/>
                  </a:lnTo>
                  <a:lnTo>
                    <a:pt x="262" y="443"/>
                  </a:lnTo>
                  <a:lnTo>
                    <a:pt x="262" y="444"/>
                  </a:lnTo>
                  <a:lnTo>
                    <a:pt x="253" y="441"/>
                  </a:lnTo>
                  <a:lnTo>
                    <a:pt x="253" y="447"/>
                  </a:lnTo>
                  <a:lnTo>
                    <a:pt x="262" y="451"/>
                  </a:lnTo>
                  <a:lnTo>
                    <a:pt x="267" y="456"/>
                  </a:lnTo>
                  <a:lnTo>
                    <a:pt x="272" y="463"/>
                  </a:lnTo>
                  <a:lnTo>
                    <a:pt x="276" y="469"/>
                  </a:lnTo>
                  <a:lnTo>
                    <a:pt x="278" y="468"/>
                  </a:lnTo>
                  <a:lnTo>
                    <a:pt x="280" y="465"/>
                  </a:lnTo>
                  <a:lnTo>
                    <a:pt x="284" y="461"/>
                  </a:lnTo>
                  <a:lnTo>
                    <a:pt x="284" y="459"/>
                  </a:lnTo>
                  <a:lnTo>
                    <a:pt x="284" y="455"/>
                  </a:lnTo>
                  <a:lnTo>
                    <a:pt x="283" y="452"/>
                  </a:lnTo>
                  <a:lnTo>
                    <a:pt x="282" y="451"/>
                  </a:lnTo>
                  <a:lnTo>
                    <a:pt x="279" y="447"/>
                  </a:lnTo>
                  <a:lnTo>
                    <a:pt x="276" y="444"/>
                  </a:lnTo>
                  <a:lnTo>
                    <a:pt x="275" y="437"/>
                  </a:lnTo>
                  <a:lnTo>
                    <a:pt x="275" y="433"/>
                  </a:lnTo>
                  <a:lnTo>
                    <a:pt x="275" y="429"/>
                  </a:lnTo>
                  <a:lnTo>
                    <a:pt x="275" y="426"/>
                  </a:lnTo>
                  <a:lnTo>
                    <a:pt x="275" y="424"/>
                  </a:lnTo>
                  <a:lnTo>
                    <a:pt x="266" y="420"/>
                  </a:lnTo>
                  <a:lnTo>
                    <a:pt x="262" y="418"/>
                  </a:lnTo>
                  <a:lnTo>
                    <a:pt x="259" y="418"/>
                  </a:lnTo>
                  <a:close/>
                  <a:moveTo>
                    <a:pt x="248" y="387"/>
                  </a:moveTo>
                  <a:lnTo>
                    <a:pt x="248" y="389"/>
                  </a:lnTo>
                  <a:lnTo>
                    <a:pt x="248" y="393"/>
                  </a:lnTo>
                  <a:lnTo>
                    <a:pt x="251" y="402"/>
                  </a:lnTo>
                  <a:lnTo>
                    <a:pt x="257" y="402"/>
                  </a:lnTo>
                  <a:lnTo>
                    <a:pt x="264" y="402"/>
                  </a:lnTo>
                  <a:lnTo>
                    <a:pt x="266" y="402"/>
                  </a:lnTo>
                  <a:lnTo>
                    <a:pt x="266" y="401"/>
                  </a:lnTo>
                  <a:lnTo>
                    <a:pt x="264" y="399"/>
                  </a:lnTo>
                  <a:lnTo>
                    <a:pt x="262" y="397"/>
                  </a:lnTo>
                  <a:lnTo>
                    <a:pt x="260" y="395"/>
                  </a:lnTo>
                  <a:lnTo>
                    <a:pt x="259" y="394"/>
                  </a:lnTo>
                  <a:lnTo>
                    <a:pt x="259" y="391"/>
                  </a:lnTo>
                  <a:lnTo>
                    <a:pt x="259" y="390"/>
                  </a:lnTo>
                  <a:lnTo>
                    <a:pt x="257" y="389"/>
                  </a:lnTo>
                  <a:lnTo>
                    <a:pt x="253" y="389"/>
                  </a:lnTo>
                  <a:lnTo>
                    <a:pt x="248" y="387"/>
                  </a:lnTo>
                  <a:close/>
                  <a:moveTo>
                    <a:pt x="323" y="354"/>
                  </a:moveTo>
                  <a:lnTo>
                    <a:pt x="322" y="352"/>
                  </a:lnTo>
                  <a:lnTo>
                    <a:pt x="321" y="352"/>
                  </a:lnTo>
                  <a:lnTo>
                    <a:pt x="321" y="355"/>
                  </a:lnTo>
                  <a:lnTo>
                    <a:pt x="321" y="359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5" y="355"/>
                  </a:lnTo>
                  <a:lnTo>
                    <a:pt x="325" y="354"/>
                  </a:lnTo>
                  <a:lnTo>
                    <a:pt x="323" y="354"/>
                  </a:lnTo>
                  <a:close/>
                  <a:moveTo>
                    <a:pt x="984" y="175"/>
                  </a:moveTo>
                  <a:lnTo>
                    <a:pt x="983" y="175"/>
                  </a:lnTo>
                  <a:lnTo>
                    <a:pt x="982" y="176"/>
                  </a:lnTo>
                  <a:lnTo>
                    <a:pt x="982" y="177"/>
                  </a:lnTo>
                  <a:lnTo>
                    <a:pt x="982" y="180"/>
                  </a:lnTo>
                  <a:lnTo>
                    <a:pt x="986" y="179"/>
                  </a:lnTo>
                  <a:lnTo>
                    <a:pt x="987" y="179"/>
                  </a:lnTo>
                  <a:lnTo>
                    <a:pt x="987" y="177"/>
                  </a:lnTo>
                  <a:lnTo>
                    <a:pt x="987" y="176"/>
                  </a:lnTo>
                  <a:lnTo>
                    <a:pt x="984" y="175"/>
                  </a:lnTo>
                  <a:close/>
                  <a:moveTo>
                    <a:pt x="1563" y="115"/>
                  </a:moveTo>
                  <a:lnTo>
                    <a:pt x="1559" y="121"/>
                  </a:lnTo>
                  <a:lnTo>
                    <a:pt x="1559" y="122"/>
                  </a:lnTo>
                  <a:lnTo>
                    <a:pt x="1559" y="124"/>
                  </a:lnTo>
                  <a:lnTo>
                    <a:pt x="1560" y="124"/>
                  </a:lnTo>
                  <a:lnTo>
                    <a:pt x="1562" y="122"/>
                  </a:lnTo>
                  <a:lnTo>
                    <a:pt x="1563" y="119"/>
                  </a:lnTo>
                  <a:lnTo>
                    <a:pt x="1563" y="115"/>
                  </a:lnTo>
                  <a:close/>
                  <a:moveTo>
                    <a:pt x="1119" y="86"/>
                  </a:moveTo>
                  <a:lnTo>
                    <a:pt x="1110" y="95"/>
                  </a:lnTo>
                  <a:lnTo>
                    <a:pt x="1110" y="97"/>
                  </a:lnTo>
                  <a:lnTo>
                    <a:pt x="1112" y="98"/>
                  </a:lnTo>
                  <a:lnTo>
                    <a:pt x="1114" y="98"/>
                  </a:lnTo>
                  <a:lnTo>
                    <a:pt x="1115" y="95"/>
                  </a:lnTo>
                  <a:lnTo>
                    <a:pt x="1116" y="93"/>
                  </a:lnTo>
                  <a:lnTo>
                    <a:pt x="1118" y="89"/>
                  </a:lnTo>
                  <a:lnTo>
                    <a:pt x="1119" y="86"/>
                  </a:lnTo>
                  <a:close/>
                  <a:moveTo>
                    <a:pt x="1411" y="2"/>
                  </a:moveTo>
                  <a:lnTo>
                    <a:pt x="1410" y="4"/>
                  </a:lnTo>
                  <a:lnTo>
                    <a:pt x="1408" y="5"/>
                  </a:lnTo>
                  <a:lnTo>
                    <a:pt x="1410" y="8"/>
                  </a:lnTo>
                  <a:lnTo>
                    <a:pt x="1411" y="9"/>
                  </a:lnTo>
                  <a:lnTo>
                    <a:pt x="1404" y="13"/>
                  </a:lnTo>
                  <a:lnTo>
                    <a:pt x="1396" y="16"/>
                  </a:lnTo>
                  <a:lnTo>
                    <a:pt x="1392" y="17"/>
                  </a:lnTo>
                  <a:lnTo>
                    <a:pt x="1387" y="19"/>
                  </a:lnTo>
                  <a:lnTo>
                    <a:pt x="1383" y="19"/>
                  </a:lnTo>
                  <a:lnTo>
                    <a:pt x="1377" y="17"/>
                  </a:lnTo>
                  <a:lnTo>
                    <a:pt x="1377" y="16"/>
                  </a:lnTo>
                  <a:lnTo>
                    <a:pt x="1376" y="14"/>
                  </a:lnTo>
                  <a:lnTo>
                    <a:pt x="1375" y="13"/>
                  </a:lnTo>
                  <a:lnTo>
                    <a:pt x="1373" y="12"/>
                  </a:lnTo>
                  <a:lnTo>
                    <a:pt x="1373" y="13"/>
                  </a:lnTo>
                  <a:lnTo>
                    <a:pt x="1373" y="14"/>
                  </a:lnTo>
                  <a:lnTo>
                    <a:pt x="1372" y="20"/>
                  </a:lnTo>
                  <a:lnTo>
                    <a:pt x="1369" y="28"/>
                  </a:lnTo>
                  <a:lnTo>
                    <a:pt x="1375" y="29"/>
                  </a:lnTo>
                  <a:lnTo>
                    <a:pt x="1380" y="31"/>
                  </a:lnTo>
                  <a:lnTo>
                    <a:pt x="1380" y="36"/>
                  </a:lnTo>
                  <a:lnTo>
                    <a:pt x="1390" y="27"/>
                  </a:lnTo>
                  <a:lnTo>
                    <a:pt x="1399" y="20"/>
                  </a:lnTo>
                  <a:lnTo>
                    <a:pt x="1407" y="16"/>
                  </a:lnTo>
                  <a:lnTo>
                    <a:pt x="1415" y="13"/>
                  </a:lnTo>
                  <a:lnTo>
                    <a:pt x="1416" y="10"/>
                  </a:lnTo>
                  <a:lnTo>
                    <a:pt x="1418" y="9"/>
                  </a:lnTo>
                  <a:lnTo>
                    <a:pt x="1418" y="8"/>
                  </a:lnTo>
                  <a:lnTo>
                    <a:pt x="1416" y="6"/>
                  </a:lnTo>
                  <a:lnTo>
                    <a:pt x="1416" y="5"/>
                  </a:lnTo>
                  <a:lnTo>
                    <a:pt x="1411" y="2"/>
                  </a:lnTo>
                  <a:close/>
                  <a:moveTo>
                    <a:pt x="1509" y="618"/>
                  </a:moveTo>
                  <a:lnTo>
                    <a:pt x="1507" y="618"/>
                  </a:lnTo>
                  <a:lnTo>
                    <a:pt x="1500" y="632"/>
                  </a:lnTo>
                  <a:lnTo>
                    <a:pt x="1490" y="651"/>
                  </a:lnTo>
                  <a:lnTo>
                    <a:pt x="1478" y="669"/>
                  </a:lnTo>
                  <a:lnTo>
                    <a:pt x="1473" y="674"/>
                  </a:lnTo>
                  <a:lnTo>
                    <a:pt x="1468" y="680"/>
                  </a:lnTo>
                  <a:lnTo>
                    <a:pt x="1466" y="680"/>
                  </a:lnTo>
                  <a:lnTo>
                    <a:pt x="1464" y="680"/>
                  </a:lnTo>
                  <a:lnTo>
                    <a:pt x="1462" y="681"/>
                  </a:lnTo>
                  <a:lnTo>
                    <a:pt x="1461" y="682"/>
                  </a:lnTo>
                  <a:lnTo>
                    <a:pt x="1460" y="684"/>
                  </a:lnTo>
                  <a:lnTo>
                    <a:pt x="1458" y="688"/>
                  </a:lnTo>
                  <a:lnTo>
                    <a:pt x="1457" y="690"/>
                  </a:lnTo>
                  <a:lnTo>
                    <a:pt x="1457" y="692"/>
                  </a:lnTo>
                  <a:lnTo>
                    <a:pt x="1455" y="692"/>
                  </a:lnTo>
                  <a:lnTo>
                    <a:pt x="1453" y="693"/>
                  </a:lnTo>
                  <a:lnTo>
                    <a:pt x="1450" y="693"/>
                  </a:lnTo>
                  <a:lnTo>
                    <a:pt x="1447" y="693"/>
                  </a:lnTo>
                  <a:lnTo>
                    <a:pt x="1445" y="694"/>
                  </a:lnTo>
                  <a:lnTo>
                    <a:pt x="1443" y="697"/>
                  </a:lnTo>
                  <a:lnTo>
                    <a:pt x="1442" y="701"/>
                  </a:lnTo>
                  <a:lnTo>
                    <a:pt x="1441" y="705"/>
                  </a:lnTo>
                  <a:lnTo>
                    <a:pt x="1439" y="708"/>
                  </a:lnTo>
                  <a:lnTo>
                    <a:pt x="1437" y="712"/>
                  </a:lnTo>
                  <a:lnTo>
                    <a:pt x="1433" y="715"/>
                  </a:lnTo>
                  <a:lnTo>
                    <a:pt x="1430" y="717"/>
                  </a:lnTo>
                  <a:lnTo>
                    <a:pt x="1426" y="720"/>
                  </a:lnTo>
                  <a:lnTo>
                    <a:pt x="1418" y="724"/>
                  </a:lnTo>
                  <a:lnTo>
                    <a:pt x="1408" y="728"/>
                  </a:lnTo>
                  <a:lnTo>
                    <a:pt x="1412" y="731"/>
                  </a:lnTo>
                  <a:lnTo>
                    <a:pt x="1416" y="733"/>
                  </a:lnTo>
                  <a:lnTo>
                    <a:pt x="1420" y="736"/>
                  </a:lnTo>
                  <a:lnTo>
                    <a:pt x="1423" y="736"/>
                  </a:lnTo>
                  <a:lnTo>
                    <a:pt x="1427" y="736"/>
                  </a:lnTo>
                  <a:lnTo>
                    <a:pt x="1433" y="735"/>
                  </a:lnTo>
                  <a:lnTo>
                    <a:pt x="1437" y="731"/>
                  </a:lnTo>
                  <a:lnTo>
                    <a:pt x="1441" y="727"/>
                  </a:lnTo>
                  <a:lnTo>
                    <a:pt x="1445" y="721"/>
                  </a:lnTo>
                  <a:lnTo>
                    <a:pt x="1450" y="710"/>
                  </a:lnTo>
                  <a:lnTo>
                    <a:pt x="1454" y="706"/>
                  </a:lnTo>
                  <a:lnTo>
                    <a:pt x="1455" y="704"/>
                  </a:lnTo>
                  <a:lnTo>
                    <a:pt x="1458" y="702"/>
                  </a:lnTo>
                  <a:lnTo>
                    <a:pt x="1460" y="702"/>
                  </a:lnTo>
                  <a:lnTo>
                    <a:pt x="1462" y="702"/>
                  </a:lnTo>
                  <a:lnTo>
                    <a:pt x="1466" y="702"/>
                  </a:lnTo>
                  <a:lnTo>
                    <a:pt x="1468" y="702"/>
                  </a:lnTo>
                  <a:lnTo>
                    <a:pt x="1468" y="700"/>
                  </a:lnTo>
                  <a:lnTo>
                    <a:pt x="1472" y="697"/>
                  </a:lnTo>
                  <a:lnTo>
                    <a:pt x="1473" y="696"/>
                  </a:lnTo>
                  <a:lnTo>
                    <a:pt x="1474" y="693"/>
                  </a:lnTo>
                  <a:lnTo>
                    <a:pt x="1476" y="690"/>
                  </a:lnTo>
                  <a:lnTo>
                    <a:pt x="1476" y="689"/>
                  </a:lnTo>
                  <a:lnTo>
                    <a:pt x="1478" y="689"/>
                  </a:lnTo>
                  <a:lnTo>
                    <a:pt x="1481" y="689"/>
                  </a:lnTo>
                  <a:lnTo>
                    <a:pt x="1484" y="689"/>
                  </a:lnTo>
                  <a:lnTo>
                    <a:pt x="1486" y="689"/>
                  </a:lnTo>
                  <a:lnTo>
                    <a:pt x="1486" y="686"/>
                  </a:lnTo>
                  <a:lnTo>
                    <a:pt x="1493" y="682"/>
                  </a:lnTo>
                  <a:lnTo>
                    <a:pt x="1499" y="677"/>
                  </a:lnTo>
                  <a:lnTo>
                    <a:pt x="1495" y="674"/>
                  </a:lnTo>
                  <a:lnTo>
                    <a:pt x="1492" y="673"/>
                  </a:lnTo>
                  <a:lnTo>
                    <a:pt x="1492" y="671"/>
                  </a:lnTo>
                  <a:lnTo>
                    <a:pt x="1495" y="670"/>
                  </a:lnTo>
                  <a:lnTo>
                    <a:pt x="1495" y="669"/>
                  </a:lnTo>
                  <a:lnTo>
                    <a:pt x="1496" y="663"/>
                  </a:lnTo>
                  <a:lnTo>
                    <a:pt x="1500" y="663"/>
                  </a:lnTo>
                  <a:lnTo>
                    <a:pt x="1501" y="663"/>
                  </a:lnTo>
                  <a:lnTo>
                    <a:pt x="1503" y="665"/>
                  </a:lnTo>
                  <a:lnTo>
                    <a:pt x="1507" y="659"/>
                  </a:lnTo>
                  <a:lnTo>
                    <a:pt x="1508" y="657"/>
                  </a:lnTo>
                  <a:lnTo>
                    <a:pt x="1509" y="655"/>
                  </a:lnTo>
                  <a:lnTo>
                    <a:pt x="1509" y="651"/>
                  </a:lnTo>
                  <a:lnTo>
                    <a:pt x="1509" y="643"/>
                  </a:lnTo>
                  <a:lnTo>
                    <a:pt x="1508" y="635"/>
                  </a:lnTo>
                  <a:lnTo>
                    <a:pt x="1508" y="632"/>
                  </a:lnTo>
                  <a:lnTo>
                    <a:pt x="1507" y="632"/>
                  </a:lnTo>
                  <a:lnTo>
                    <a:pt x="1509" y="627"/>
                  </a:lnTo>
                  <a:lnTo>
                    <a:pt x="1512" y="618"/>
                  </a:lnTo>
                  <a:lnTo>
                    <a:pt x="1509" y="618"/>
                  </a:lnTo>
                  <a:close/>
                  <a:moveTo>
                    <a:pt x="484" y="849"/>
                  </a:moveTo>
                  <a:lnTo>
                    <a:pt x="482" y="849"/>
                  </a:lnTo>
                  <a:lnTo>
                    <a:pt x="481" y="849"/>
                  </a:lnTo>
                  <a:lnTo>
                    <a:pt x="481" y="850"/>
                  </a:lnTo>
                  <a:lnTo>
                    <a:pt x="481" y="853"/>
                  </a:lnTo>
                  <a:lnTo>
                    <a:pt x="481" y="855"/>
                  </a:lnTo>
                  <a:lnTo>
                    <a:pt x="484" y="853"/>
                  </a:lnTo>
                  <a:lnTo>
                    <a:pt x="485" y="852"/>
                  </a:lnTo>
                  <a:lnTo>
                    <a:pt x="484" y="849"/>
                  </a:lnTo>
                  <a:close/>
                  <a:moveTo>
                    <a:pt x="2566" y="196"/>
                  </a:moveTo>
                  <a:lnTo>
                    <a:pt x="2570" y="196"/>
                  </a:lnTo>
                  <a:lnTo>
                    <a:pt x="2575" y="195"/>
                  </a:lnTo>
                  <a:lnTo>
                    <a:pt x="2588" y="194"/>
                  </a:lnTo>
                  <a:lnTo>
                    <a:pt x="2598" y="192"/>
                  </a:lnTo>
                  <a:lnTo>
                    <a:pt x="2605" y="192"/>
                  </a:lnTo>
                  <a:lnTo>
                    <a:pt x="2609" y="194"/>
                  </a:lnTo>
                  <a:lnTo>
                    <a:pt x="2609" y="434"/>
                  </a:lnTo>
                  <a:lnTo>
                    <a:pt x="2605" y="436"/>
                  </a:lnTo>
                  <a:lnTo>
                    <a:pt x="2601" y="437"/>
                  </a:lnTo>
                  <a:lnTo>
                    <a:pt x="2597" y="437"/>
                  </a:lnTo>
                  <a:lnTo>
                    <a:pt x="2593" y="437"/>
                  </a:lnTo>
                  <a:lnTo>
                    <a:pt x="2589" y="439"/>
                  </a:lnTo>
                  <a:lnTo>
                    <a:pt x="2586" y="443"/>
                  </a:lnTo>
                  <a:lnTo>
                    <a:pt x="2585" y="447"/>
                  </a:lnTo>
                  <a:lnTo>
                    <a:pt x="2581" y="447"/>
                  </a:lnTo>
                  <a:lnTo>
                    <a:pt x="2579" y="445"/>
                  </a:lnTo>
                  <a:lnTo>
                    <a:pt x="2577" y="444"/>
                  </a:lnTo>
                  <a:lnTo>
                    <a:pt x="2574" y="444"/>
                  </a:lnTo>
                  <a:lnTo>
                    <a:pt x="2575" y="444"/>
                  </a:lnTo>
                  <a:lnTo>
                    <a:pt x="2575" y="445"/>
                  </a:lnTo>
                  <a:lnTo>
                    <a:pt x="2575" y="447"/>
                  </a:lnTo>
                  <a:lnTo>
                    <a:pt x="2577" y="448"/>
                  </a:lnTo>
                  <a:lnTo>
                    <a:pt x="2575" y="452"/>
                  </a:lnTo>
                  <a:lnTo>
                    <a:pt x="2574" y="455"/>
                  </a:lnTo>
                  <a:lnTo>
                    <a:pt x="2573" y="455"/>
                  </a:lnTo>
                  <a:lnTo>
                    <a:pt x="2570" y="455"/>
                  </a:lnTo>
                  <a:lnTo>
                    <a:pt x="2569" y="453"/>
                  </a:lnTo>
                  <a:lnTo>
                    <a:pt x="2566" y="452"/>
                  </a:lnTo>
                  <a:lnTo>
                    <a:pt x="2561" y="452"/>
                  </a:lnTo>
                  <a:lnTo>
                    <a:pt x="2561" y="455"/>
                  </a:lnTo>
                  <a:lnTo>
                    <a:pt x="2562" y="453"/>
                  </a:lnTo>
                  <a:lnTo>
                    <a:pt x="2563" y="453"/>
                  </a:lnTo>
                  <a:lnTo>
                    <a:pt x="2563" y="455"/>
                  </a:lnTo>
                  <a:lnTo>
                    <a:pt x="2563" y="459"/>
                  </a:lnTo>
                  <a:lnTo>
                    <a:pt x="2550" y="465"/>
                  </a:lnTo>
                  <a:lnTo>
                    <a:pt x="2546" y="469"/>
                  </a:lnTo>
                  <a:lnTo>
                    <a:pt x="2540" y="472"/>
                  </a:lnTo>
                  <a:lnTo>
                    <a:pt x="2536" y="478"/>
                  </a:lnTo>
                  <a:lnTo>
                    <a:pt x="2534" y="482"/>
                  </a:lnTo>
                  <a:lnTo>
                    <a:pt x="2527" y="495"/>
                  </a:lnTo>
                  <a:lnTo>
                    <a:pt x="2524" y="494"/>
                  </a:lnTo>
                  <a:lnTo>
                    <a:pt x="2519" y="492"/>
                  </a:lnTo>
                  <a:lnTo>
                    <a:pt x="2515" y="490"/>
                  </a:lnTo>
                  <a:lnTo>
                    <a:pt x="2512" y="488"/>
                  </a:lnTo>
                  <a:lnTo>
                    <a:pt x="2512" y="484"/>
                  </a:lnTo>
                  <a:lnTo>
                    <a:pt x="2512" y="480"/>
                  </a:lnTo>
                  <a:lnTo>
                    <a:pt x="2503" y="475"/>
                  </a:lnTo>
                  <a:lnTo>
                    <a:pt x="2493" y="472"/>
                  </a:lnTo>
                  <a:lnTo>
                    <a:pt x="2489" y="471"/>
                  </a:lnTo>
                  <a:lnTo>
                    <a:pt x="2485" y="472"/>
                  </a:lnTo>
                  <a:lnTo>
                    <a:pt x="2481" y="474"/>
                  </a:lnTo>
                  <a:lnTo>
                    <a:pt x="2476" y="478"/>
                  </a:lnTo>
                  <a:lnTo>
                    <a:pt x="2474" y="479"/>
                  </a:lnTo>
                  <a:lnTo>
                    <a:pt x="2473" y="482"/>
                  </a:lnTo>
                  <a:lnTo>
                    <a:pt x="2470" y="486"/>
                  </a:lnTo>
                  <a:lnTo>
                    <a:pt x="2468" y="491"/>
                  </a:lnTo>
                  <a:lnTo>
                    <a:pt x="2465" y="495"/>
                  </a:lnTo>
                  <a:lnTo>
                    <a:pt x="2464" y="495"/>
                  </a:lnTo>
                  <a:lnTo>
                    <a:pt x="2461" y="496"/>
                  </a:lnTo>
                  <a:lnTo>
                    <a:pt x="2460" y="498"/>
                  </a:lnTo>
                  <a:lnTo>
                    <a:pt x="2458" y="498"/>
                  </a:lnTo>
                  <a:lnTo>
                    <a:pt x="2457" y="498"/>
                  </a:lnTo>
                  <a:lnTo>
                    <a:pt x="2456" y="496"/>
                  </a:lnTo>
                  <a:lnTo>
                    <a:pt x="2454" y="494"/>
                  </a:lnTo>
                  <a:lnTo>
                    <a:pt x="2456" y="490"/>
                  </a:lnTo>
                  <a:lnTo>
                    <a:pt x="2458" y="478"/>
                  </a:lnTo>
                  <a:lnTo>
                    <a:pt x="2448" y="483"/>
                  </a:lnTo>
                  <a:lnTo>
                    <a:pt x="2439" y="488"/>
                  </a:lnTo>
                  <a:lnTo>
                    <a:pt x="2439" y="492"/>
                  </a:lnTo>
                  <a:lnTo>
                    <a:pt x="2439" y="495"/>
                  </a:lnTo>
                  <a:lnTo>
                    <a:pt x="2414" y="492"/>
                  </a:lnTo>
                  <a:lnTo>
                    <a:pt x="2413" y="495"/>
                  </a:lnTo>
                  <a:lnTo>
                    <a:pt x="2411" y="498"/>
                  </a:lnTo>
                  <a:lnTo>
                    <a:pt x="2409" y="500"/>
                  </a:lnTo>
                  <a:lnTo>
                    <a:pt x="2409" y="502"/>
                  </a:lnTo>
                  <a:lnTo>
                    <a:pt x="2409" y="503"/>
                  </a:lnTo>
                  <a:lnTo>
                    <a:pt x="2410" y="505"/>
                  </a:lnTo>
                  <a:lnTo>
                    <a:pt x="2411" y="505"/>
                  </a:lnTo>
                  <a:lnTo>
                    <a:pt x="2411" y="506"/>
                  </a:lnTo>
                  <a:lnTo>
                    <a:pt x="2411" y="509"/>
                  </a:lnTo>
                  <a:lnTo>
                    <a:pt x="2406" y="509"/>
                  </a:lnTo>
                  <a:lnTo>
                    <a:pt x="2406" y="510"/>
                  </a:lnTo>
                  <a:lnTo>
                    <a:pt x="2406" y="513"/>
                  </a:lnTo>
                  <a:lnTo>
                    <a:pt x="2407" y="514"/>
                  </a:lnTo>
                  <a:lnTo>
                    <a:pt x="2406" y="515"/>
                  </a:lnTo>
                  <a:lnTo>
                    <a:pt x="2406" y="517"/>
                  </a:lnTo>
                  <a:lnTo>
                    <a:pt x="2388" y="531"/>
                  </a:lnTo>
                  <a:lnTo>
                    <a:pt x="2387" y="535"/>
                  </a:lnTo>
                  <a:lnTo>
                    <a:pt x="2387" y="541"/>
                  </a:lnTo>
                  <a:lnTo>
                    <a:pt x="2388" y="550"/>
                  </a:lnTo>
                  <a:lnTo>
                    <a:pt x="2394" y="550"/>
                  </a:lnTo>
                  <a:lnTo>
                    <a:pt x="2398" y="553"/>
                  </a:lnTo>
                  <a:lnTo>
                    <a:pt x="2402" y="553"/>
                  </a:lnTo>
                  <a:lnTo>
                    <a:pt x="2406" y="553"/>
                  </a:lnTo>
                  <a:lnTo>
                    <a:pt x="2406" y="557"/>
                  </a:lnTo>
                  <a:lnTo>
                    <a:pt x="2406" y="558"/>
                  </a:lnTo>
                  <a:lnTo>
                    <a:pt x="2404" y="558"/>
                  </a:lnTo>
                  <a:lnTo>
                    <a:pt x="2403" y="557"/>
                  </a:lnTo>
                  <a:lnTo>
                    <a:pt x="2403" y="560"/>
                  </a:lnTo>
                  <a:lnTo>
                    <a:pt x="2403" y="561"/>
                  </a:lnTo>
                  <a:lnTo>
                    <a:pt x="2403" y="564"/>
                  </a:lnTo>
                  <a:lnTo>
                    <a:pt x="2403" y="565"/>
                  </a:lnTo>
                  <a:lnTo>
                    <a:pt x="2398" y="565"/>
                  </a:lnTo>
                  <a:lnTo>
                    <a:pt x="2395" y="573"/>
                  </a:lnTo>
                  <a:lnTo>
                    <a:pt x="2394" y="573"/>
                  </a:lnTo>
                  <a:lnTo>
                    <a:pt x="2394" y="579"/>
                  </a:lnTo>
                  <a:lnTo>
                    <a:pt x="2395" y="583"/>
                  </a:lnTo>
                  <a:lnTo>
                    <a:pt x="2398" y="591"/>
                  </a:lnTo>
                  <a:lnTo>
                    <a:pt x="2403" y="589"/>
                  </a:lnTo>
                  <a:lnTo>
                    <a:pt x="2406" y="588"/>
                  </a:lnTo>
                  <a:lnTo>
                    <a:pt x="2409" y="588"/>
                  </a:lnTo>
                  <a:lnTo>
                    <a:pt x="2409" y="599"/>
                  </a:lnTo>
                  <a:lnTo>
                    <a:pt x="2403" y="599"/>
                  </a:lnTo>
                  <a:lnTo>
                    <a:pt x="2399" y="600"/>
                  </a:lnTo>
                  <a:lnTo>
                    <a:pt x="2391" y="603"/>
                  </a:lnTo>
                  <a:lnTo>
                    <a:pt x="2388" y="604"/>
                  </a:lnTo>
                  <a:lnTo>
                    <a:pt x="2386" y="607"/>
                  </a:lnTo>
                  <a:lnTo>
                    <a:pt x="2383" y="608"/>
                  </a:lnTo>
                  <a:lnTo>
                    <a:pt x="2382" y="611"/>
                  </a:lnTo>
                  <a:lnTo>
                    <a:pt x="2380" y="614"/>
                  </a:lnTo>
                  <a:lnTo>
                    <a:pt x="2380" y="618"/>
                  </a:lnTo>
                  <a:lnTo>
                    <a:pt x="2382" y="624"/>
                  </a:lnTo>
                  <a:lnTo>
                    <a:pt x="2383" y="628"/>
                  </a:lnTo>
                  <a:lnTo>
                    <a:pt x="2384" y="632"/>
                  </a:lnTo>
                  <a:lnTo>
                    <a:pt x="2387" y="636"/>
                  </a:lnTo>
                  <a:lnTo>
                    <a:pt x="2391" y="640"/>
                  </a:lnTo>
                  <a:lnTo>
                    <a:pt x="2386" y="646"/>
                  </a:lnTo>
                  <a:lnTo>
                    <a:pt x="2380" y="651"/>
                  </a:lnTo>
                  <a:lnTo>
                    <a:pt x="2379" y="650"/>
                  </a:lnTo>
                  <a:lnTo>
                    <a:pt x="2376" y="650"/>
                  </a:lnTo>
                  <a:lnTo>
                    <a:pt x="2375" y="649"/>
                  </a:lnTo>
                  <a:lnTo>
                    <a:pt x="2372" y="647"/>
                  </a:lnTo>
                  <a:lnTo>
                    <a:pt x="2371" y="647"/>
                  </a:lnTo>
                  <a:lnTo>
                    <a:pt x="2367" y="647"/>
                  </a:lnTo>
                  <a:lnTo>
                    <a:pt x="2364" y="649"/>
                  </a:lnTo>
                  <a:lnTo>
                    <a:pt x="2360" y="651"/>
                  </a:lnTo>
                  <a:lnTo>
                    <a:pt x="2360" y="655"/>
                  </a:lnTo>
                  <a:lnTo>
                    <a:pt x="2355" y="658"/>
                  </a:lnTo>
                  <a:lnTo>
                    <a:pt x="2352" y="661"/>
                  </a:lnTo>
                  <a:lnTo>
                    <a:pt x="2349" y="665"/>
                  </a:lnTo>
                  <a:lnTo>
                    <a:pt x="2348" y="667"/>
                  </a:lnTo>
                  <a:lnTo>
                    <a:pt x="2348" y="670"/>
                  </a:lnTo>
                  <a:lnTo>
                    <a:pt x="2348" y="678"/>
                  </a:lnTo>
                  <a:lnTo>
                    <a:pt x="2349" y="686"/>
                  </a:lnTo>
                  <a:lnTo>
                    <a:pt x="2333" y="692"/>
                  </a:lnTo>
                  <a:lnTo>
                    <a:pt x="2330" y="693"/>
                  </a:lnTo>
                  <a:lnTo>
                    <a:pt x="2330" y="694"/>
                  </a:lnTo>
                  <a:lnTo>
                    <a:pt x="2332" y="701"/>
                  </a:lnTo>
                  <a:lnTo>
                    <a:pt x="2330" y="706"/>
                  </a:lnTo>
                  <a:lnTo>
                    <a:pt x="2330" y="710"/>
                  </a:lnTo>
                  <a:lnTo>
                    <a:pt x="2329" y="716"/>
                  </a:lnTo>
                  <a:lnTo>
                    <a:pt x="2326" y="717"/>
                  </a:lnTo>
                  <a:lnTo>
                    <a:pt x="2324" y="720"/>
                  </a:lnTo>
                  <a:lnTo>
                    <a:pt x="2316" y="727"/>
                  </a:lnTo>
                  <a:lnTo>
                    <a:pt x="2299" y="739"/>
                  </a:lnTo>
                  <a:lnTo>
                    <a:pt x="2294" y="702"/>
                  </a:lnTo>
                  <a:lnTo>
                    <a:pt x="2289" y="681"/>
                  </a:lnTo>
                  <a:lnTo>
                    <a:pt x="2285" y="658"/>
                  </a:lnTo>
                  <a:lnTo>
                    <a:pt x="2282" y="635"/>
                  </a:lnTo>
                  <a:lnTo>
                    <a:pt x="2281" y="615"/>
                  </a:lnTo>
                  <a:lnTo>
                    <a:pt x="2282" y="605"/>
                  </a:lnTo>
                  <a:lnTo>
                    <a:pt x="2282" y="597"/>
                  </a:lnTo>
                  <a:lnTo>
                    <a:pt x="2283" y="593"/>
                  </a:lnTo>
                  <a:lnTo>
                    <a:pt x="2285" y="589"/>
                  </a:lnTo>
                  <a:lnTo>
                    <a:pt x="2287" y="584"/>
                  </a:lnTo>
                  <a:lnTo>
                    <a:pt x="2289" y="583"/>
                  </a:lnTo>
                  <a:lnTo>
                    <a:pt x="2290" y="581"/>
                  </a:lnTo>
                  <a:lnTo>
                    <a:pt x="2293" y="581"/>
                  </a:lnTo>
                  <a:lnTo>
                    <a:pt x="2295" y="581"/>
                  </a:lnTo>
                  <a:lnTo>
                    <a:pt x="2298" y="580"/>
                  </a:lnTo>
                  <a:lnTo>
                    <a:pt x="2299" y="577"/>
                  </a:lnTo>
                  <a:lnTo>
                    <a:pt x="2302" y="576"/>
                  </a:lnTo>
                  <a:lnTo>
                    <a:pt x="2302" y="573"/>
                  </a:lnTo>
                  <a:lnTo>
                    <a:pt x="2305" y="560"/>
                  </a:lnTo>
                  <a:lnTo>
                    <a:pt x="2302" y="560"/>
                  </a:lnTo>
                  <a:lnTo>
                    <a:pt x="2301" y="560"/>
                  </a:lnTo>
                  <a:lnTo>
                    <a:pt x="2301" y="558"/>
                  </a:lnTo>
                  <a:lnTo>
                    <a:pt x="2299" y="554"/>
                  </a:lnTo>
                  <a:lnTo>
                    <a:pt x="2304" y="554"/>
                  </a:lnTo>
                  <a:lnTo>
                    <a:pt x="2308" y="556"/>
                  </a:lnTo>
                  <a:lnTo>
                    <a:pt x="2312" y="556"/>
                  </a:lnTo>
                  <a:lnTo>
                    <a:pt x="2314" y="556"/>
                  </a:lnTo>
                  <a:lnTo>
                    <a:pt x="2316" y="554"/>
                  </a:lnTo>
                  <a:lnTo>
                    <a:pt x="2317" y="553"/>
                  </a:lnTo>
                  <a:lnTo>
                    <a:pt x="2318" y="550"/>
                  </a:lnTo>
                  <a:lnTo>
                    <a:pt x="2320" y="549"/>
                  </a:lnTo>
                  <a:lnTo>
                    <a:pt x="2321" y="548"/>
                  </a:lnTo>
                  <a:lnTo>
                    <a:pt x="2322" y="548"/>
                  </a:lnTo>
                  <a:lnTo>
                    <a:pt x="2324" y="549"/>
                  </a:lnTo>
                  <a:lnTo>
                    <a:pt x="2325" y="550"/>
                  </a:lnTo>
                  <a:lnTo>
                    <a:pt x="2326" y="550"/>
                  </a:lnTo>
                  <a:lnTo>
                    <a:pt x="2329" y="550"/>
                  </a:lnTo>
                  <a:lnTo>
                    <a:pt x="2329" y="548"/>
                  </a:lnTo>
                  <a:lnTo>
                    <a:pt x="2330" y="546"/>
                  </a:lnTo>
                  <a:lnTo>
                    <a:pt x="2333" y="545"/>
                  </a:lnTo>
                  <a:lnTo>
                    <a:pt x="2337" y="541"/>
                  </a:lnTo>
                  <a:lnTo>
                    <a:pt x="2340" y="537"/>
                  </a:lnTo>
                  <a:lnTo>
                    <a:pt x="2343" y="533"/>
                  </a:lnTo>
                  <a:lnTo>
                    <a:pt x="2348" y="525"/>
                  </a:lnTo>
                  <a:lnTo>
                    <a:pt x="2355" y="517"/>
                  </a:lnTo>
                  <a:lnTo>
                    <a:pt x="2359" y="513"/>
                  </a:lnTo>
                  <a:lnTo>
                    <a:pt x="2367" y="507"/>
                  </a:lnTo>
                  <a:lnTo>
                    <a:pt x="2374" y="502"/>
                  </a:lnTo>
                  <a:lnTo>
                    <a:pt x="2376" y="499"/>
                  </a:lnTo>
                  <a:lnTo>
                    <a:pt x="2378" y="498"/>
                  </a:lnTo>
                  <a:lnTo>
                    <a:pt x="2378" y="496"/>
                  </a:lnTo>
                  <a:lnTo>
                    <a:pt x="2378" y="494"/>
                  </a:lnTo>
                  <a:lnTo>
                    <a:pt x="2378" y="492"/>
                  </a:lnTo>
                  <a:lnTo>
                    <a:pt x="2378" y="490"/>
                  </a:lnTo>
                  <a:lnTo>
                    <a:pt x="2379" y="490"/>
                  </a:lnTo>
                  <a:lnTo>
                    <a:pt x="2382" y="490"/>
                  </a:lnTo>
                  <a:lnTo>
                    <a:pt x="2384" y="488"/>
                  </a:lnTo>
                  <a:lnTo>
                    <a:pt x="2386" y="488"/>
                  </a:lnTo>
                  <a:lnTo>
                    <a:pt x="2386" y="483"/>
                  </a:lnTo>
                  <a:lnTo>
                    <a:pt x="2386" y="480"/>
                  </a:lnTo>
                  <a:lnTo>
                    <a:pt x="2386" y="478"/>
                  </a:lnTo>
                  <a:lnTo>
                    <a:pt x="2386" y="475"/>
                  </a:lnTo>
                  <a:lnTo>
                    <a:pt x="2394" y="474"/>
                  </a:lnTo>
                  <a:lnTo>
                    <a:pt x="2400" y="472"/>
                  </a:lnTo>
                  <a:lnTo>
                    <a:pt x="2406" y="472"/>
                  </a:lnTo>
                  <a:lnTo>
                    <a:pt x="2411" y="471"/>
                  </a:lnTo>
                  <a:lnTo>
                    <a:pt x="2414" y="469"/>
                  </a:lnTo>
                  <a:lnTo>
                    <a:pt x="2418" y="467"/>
                  </a:lnTo>
                  <a:lnTo>
                    <a:pt x="2419" y="461"/>
                  </a:lnTo>
                  <a:lnTo>
                    <a:pt x="2422" y="455"/>
                  </a:lnTo>
                  <a:lnTo>
                    <a:pt x="2423" y="443"/>
                  </a:lnTo>
                  <a:lnTo>
                    <a:pt x="2425" y="428"/>
                  </a:lnTo>
                  <a:lnTo>
                    <a:pt x="2427" y="428"/>
                  </a:lnTo>
                  <a:lnTo>
                    <a:pt x="2427" y="426"/>
                  </a:lnTo>
                  <a:lnTo>
                    <a:pt x="2429" y="424"/>
                  </a:lnTo>
                  <a:lnTo>
                    <a:pt x="2435" y="424"/>
                  </a:lnTo>
                  <a:lnTo>
                    <a:pt x="2438" y="424"/>
                  </a:lnTo>
                  <a:lnTo>
                    <a:pt x="2438" y="425"/>
                  </a:lnTo>
                  <a:lnTo>
                    <a:pt x="2437" y="425"/>
                  </a:lnTo>
                  <a:lnTo>
                    <a:pt x="2445" y="425"/>
                  </a:lnTo>
                  <a:lnTo>
                    <a:pt x="2445" y="424"/>
                  </a:lnTo>
                  <a:lnTo>
                    <a:pt x="2431" y="418"/>
                  </a:lnTo>
                  <a:lnTo>
                    <a:pt x="2429" y="417"/>
                  </a:lnTo>
                  <a:lnTo>
                    <a:pt x="2426" y="417"/>
                  </a:lnTo>
                  <a:lnTo>
                    <a:pt x="2423" y="417"/>
                  </a:lnTo>
                  <a:lnTo>
                    <a:pt x="2419" y="420"/>
                  </a:lnTo>
                  <a:lnTo>
                    <a:pt x="2409" y="428"/>
                  </a:lnTo>
                  <a:lnTo>
                    <a:pt x="2409" y="432"/>
                  </a:lnTo>
                  <a:lnTo>
                    <a:pt x="2410" y="434"/>
                  </a:lnTo>
                  <a:lnTo>
                    <a:pt x="2411" y="434"/>
                  </a:lnTo>
                  <a:lnTo>
                    <a:pt x="2410" y="437"/>
                  </a:lnTo>
                  <a:lnTo>
                    <a:pt x="2411" y="441"/>
                  </a:lnTo>
                  <a:lnTo>
                    <a:pt x="2414" y="447"/>
                  </a:lnTo>
                  <a:lnTo>
                    <a:pt x="2411" y="447"/>
                  </a:lnTo>
                  <a:lnTo>
                    <a:pt x="2410" y="447"/>
                  </a:lnTo>
                  <a:lnTo>
                    <a:pt x="2407" y="449"/>
                  </a:lnTo>
                  <a:lnTo>
                    <a:pt x="2407" y="448"/>
                  </a:lnTo>
                  <a:lnTo>
                    <a:pt x="2406" y="447"/>
                  </a:lnTo>
                  <a:lnTo>
                    <a:pt x="2403" y="445"/>
                  </a:lnTo>
                  <a:lnTo>
                    <a:pt x="2400" y="445"/>
                  </a:lnTo>
                  <a:lnTo>
                    <a:pt x="2398" y="444"/>
                  </a:lnTo>
                  <a:lnTo>
                    <a:pt x="2395" y="445"/>
                  </a:lnTo>
                  <a:lnTo>
                    <a:pt x="2391" y="447"/>
                  </a:lnTo>
                  <a:lnTo>
                    <a:pt x="2386" y="451"/>
                  </a:lnTo>
                  <a:lnTo>
                    <a:pt x="2380" y="457"/>
                  </a:lnTo>
                  <a:lnTo>
                    <a:pt x="2374" y="464"/>
                  </a:lnTo>
                  <a:lnTo>
                    <a:pt x="2371" y="467"/>
                  </a:lnTo>
                  <a:lnTo>
                    <a:pt x="2367" y="469"/>
                  </a:lnTo>
                  <a:lnTo>
                    <a:pt x="2360" y="478"/>
                  </a:lnTo>
                  <a:lnTo>
                    <a:pt x="2360" y="469"/>
                  </a:lnTo>
                  <a:lnTo>
                    <a:pt x="2361" y="467"/>
                  </a:lnTo>
                  <a:lnTo>
                    <a:pt x="2363" y="464"/>
                  </a:lnTo>
                  <a:lnTo>
                    <a:pt x="2361" y="464"/>
                  </a:lnTo>
                  <a:lnTo>
                    <a:pt x="2359" y="465"/>
                  </a:lnTo>
                  <a:lnTo>
                    <a:pt x="2355" y="467"/>
                  </a:lnTo>
                  <a:lnTo>
                    <a:pt x="2355" y="465"/>
                  </a:lnTo>
                  <a:lnTo>
                    <a:pt x="2352" y="464"/>
                  </a:lnTo>
                  <a:lnTo>
                    <a:pt x="2351" y="463"/>
                  </a:lnTo>
                  <a:lnTo>
                    <a:pt x="2352" y="461"/>
                  </a:lnTo>
                  <a:lnTo>
                    <a:pt x="2355" y="460"/>
                  </a:lnTo>
                  <a:lnTo>
                    <a:pt x="2356" y="459"/>
                  </a:lnTo>
                  <a:lnTo>
                    <a:pt x="2359" y="453"/>
                  </a:lnTo>
                  <a:lnTo>
                    <a:pt x="2360" y="448"/>
                  </a:lnTo>
                  <a:lnTo>
                    <a:pt x="2363" y="441"/>
                  </a:lnTo>
                  <a:lnTo>
                    <a:pt x="2352" y="447"/>
                  </a:lnTo>
                  <a:lnTo>
                    <a:pt x="2352" y="449"/>
                  </a:lnTo>
                  <a:lnTo>
                    <a:pt x="2348" y="448"/>
                  </a:lnTo>
                  <a:lnTo>
                    <a:pt x="2345" y="447"/>
                  </a:lnTo>
                  <a:lnTo>
                    <a:pt x="2344" y="447"/>
                  </a:lnTo>
                  <a:lnTo>
                    <a:pt x="2341" y="439"/>
                  </a:lnTo>
                  <a:lnTo>
                    <a:pt x="2337" y="439"/>
                  </a:lnTo>
                  <a:lnTo>
                    <a:pt x="2333" y="440"/>
                  </a:lnTo>
                  <a:lnTo>
                    <a:pt x="2326" y="444"/>
                  </a:lnTo>
                  <a:lnTo>
                    <a:pt x="2318" y="445"/>
                  </a:lnTo>
                  <a:lnTo>
                    <a:pt x="2312" y="445"/>
                  </a:lnTo>
                  <a:lnTo>
                    <a:pt x="2306" y="447"/>
                  </a:lnTo>
                  <a:lnTo>
                    <a:pt x="2299" y="449"/>
                  </a:lnTo>
                  <a:lnTo>
                    <a:pt x="2297" y="453"/>
                  </a:lnTo>
                  <a:lnTo>
                    <a:pt x="2295" y="457"/>
                  </a:lnTo>
                  <a:lnTo>
                    <a:pt x="2293" y="459"/>
                  </a:lnTo>
                  <a:lnTo>
                    <a:pt x="2290" y="459"/>
                  </a:lnTo>
                  <a:lnTo>
                    <a:pt x="2290" y="461"/>
                  </a:lnTo>
                  <a:lnTo>
                    <a:pt x="2290" y="463"/>
                  </a:lnTo>
                  <a:lnTo>
                    <a:pt x="2290" y="465"/>
                  </a:lnTo>
                  <a:lnTo>
                    <a:pt x="2290" y="467"/>
                  </a:lnTo>
                  <a:lnTo>
                    <a:pt x="2287" y="469"/>
                  </a:lnTo>
                  <a:lnTo>
                    <a:pt x="2283" y="471"/>
                  </a:lnTo>
                  <a:lnTo>
                    <a:pt x="2277" y="474"/>
                  </a:lnTo>
                  <a:lnTo>
                    <a:pt x="2270" y="476"/>
                  </a:lnTo>
                  <a:lnTo>
                    <a:pt x="2264" y="480"/>
                  </a:lnTo>
                  <a:lnTo>
                    <a:pt x="2263" y="483"/>
                  </a:lnTo>
                  <a:lnTo>
                    <a:pt x="2262" y="486"/>
                  </a:lnTo>
                  <a:lnTo>
                    <a:pt x="2262" y="490"/>
                  </a:lnTo>
                  <a:lnTo>
                    <a:pt x="2262" y="492"/>
                  </a:lnTo>
                  <a:lnTo>
                    <a:pt x="2260" y="492"/>
                  </a:lnTo>
                  <a:lnTo>
                    <a:pt x="2259" y="492"/>
                  </a:lnTo>
                  <a:lnTo>
                    <a:pt x="2256" y="490"/>
                  </a:lnTo>
                  <a:lnTo>
                    <a:pt x="2256" y="499"/>
                  </a:lnTo>
                  <a:lnTo>
                    <a:pt x="2256" y="509"/>
                  </a:lnTo>
                  <a:lnTo>
                    <a:pt x="2258" y="509"/>
                  </a:lnTo>
                  <a:lnTo>
                    <a:pt x="2260" y="509"/>
                  </a:lnTo>
                  <a:lnTo>
                    <a:pt x="2262" y="509"/>
                  </a:lnTo>
                  <a:lnTo>
                    <a:pt x="2262" y="506"/>
                  </a:lnTo>
                  <a:lnTo>
                    <a:pt x="2267" y="506"/>
                  </a:lnTo>
                  <a:lnTo>
                    <a:pt x="2271" y="506"/>
                  </a:lnTo>
                  <a:lnTo>
                    <a:pt x="2274" y="514"/>
                  </a:lnTo>
                  <a:lnTo>
                    <a:pt x="2270" y="514"/>
                  </a:lnTo>
                  <a:lnTo>
                    <a:pt x="2269" y="515"/>
                  </a:lnTo>
                  <a:lnTo>
                    <a:pt x="2269" y="517"/>
                  </a:lnTo>
                  <a:lnTo>
                    <a:pt x="2262" y="515"/>
                  </a:lnTo>
                  <a:lnTo>
                    <a:pt x="2256" y="517"/>
                  </a:lnTo>
                  <a:lnTo>
                    <a:pt x="2251" y="517"/>
                  </a:lnTo>
                  <a:lnTo>
                    <a:pt x="2246" y="517"/>
                  </a:lnTo>
                  <a:lnTo>
                    <a:pt x="2243" y="523"/>
                  </a:lnTo>
                  <a:lnTo>
                    <a:pt x="2238" y="523"/>
                  </a:lnTo>
                  <a:lnTo>
                    <a:pt x="2238" y="526"/>
                  </a:lnTo>
                  <a:lnTo>
                    <a:pt x="2238" y="527"/>
                  </a:lnTo>
                  <a:lnTo>
                    <a:pt x="2239" y="530"/>
                  </a:lnTo>
                  <a:lnTo>
                    <a:pt x="2238" y="531"/>
                  </a:lnTo>
                  <a:lnTo>
                    <a:pt x="2236" y="531"/>
                  </a:lnTo>
                  <a:lnTo>
                    <a:pt x="2234" y="529"/>
                  </a:lnTo>
                  <a:lnTo>
                    <a:pt x="2231" y="526"/>
                  </a:lnTo>
                  <a:lnTo>
                    <a:pt x="2228" y="530"/>
                  </a:lnTo>
                  <a:lnTo>
                    <a:pt x="2227" y="533"/>
                  </a:lnTo>
                  <a:lnTo>
                    <a:pt x="2227" y="534"/>
                  </a:lnTo>
                  <a:lnTo>
                    <a:pt x="2219" y="534"/>
                  </a:lnTo>
                  <a:lnTo>
                    <a:pt x="2209" y="534"/>
                  </a:lnTo>
                  <a:lnTo>
                    <a:pt x="2207" y="522"/>
                  </a:lnTo>
                  <a:lnTo>
                    <a:pt x="2212" y="521"/>
                  </a:lnTo>
                  <a:lnTo>
                    <a:pt x="2216" y="521"/>
                  </a:lnTo>
                  <a:lnTo>
                    <a:pt x="2225" y="522"/>
                  </a:lnTo>
                  <a:lnTo>
                    <a:pt x="2224" y="521"/>
                  </a:lnTo>
                  <a:lnTo>
                    <a:pt x="2224" y="519"/>
                  </a:lnTo>
                  <a:lnTo>
                    <a:pt x="2224" y="518"/>
                  </a:lnTo>
                  <a:lnTo>
                    <a:pt x="2224" y="517"/>
                  </a:lnTo>
                  <a:lnTo>
                    <a:pt x="2223" y="515"/>
                  </a:lnTo>
                  <a:lnTo>
                    <a:pt x="2220" y="517"/>
                  </a:lnTo>
                  <a:lnTo>
                    <a:pt x="2217" y="510"/>
                  </a:lnTo>
                  <a:lnTo>
                    <a:pt x="2216" y="506"/>
                  </a:lnTo>
                  <a:lnTo>
                    <a:pt x="2215" y="503"/>
                  </a:lnTo>
                  <a:lnTo>
                    <a:pt x="2211" y="505"/>
                  </a:lnTo>
                  <a:lnTo>
                    <a:pt x="2204" y="506"/>
                  </a:lnTo>
                  <a:lnTo>
                    <a:pt x="2204" y="511"/>
                  </a:lnTo>
                  <a:lnTo>
                    <a:pt x="2201" y="511"/>
                  </a:lnTo>
                  <a:lnTo>
                    <a:pt x="2200" y="510"/>
                  </a:lnTo>
                  <a:lnTo>
                    <a:pt x="2200" y="507"/>
                  </a:lnTo>
                  <a:lnTo>
                    <a:pt x="2200" y="506"/>
                  </a:lnTo>
                  <a:lnTo>
                    <a:pt x="2193" y="506"/>
                  </a:lnTo>
                  <a:lnTo>
                    <a:pt x="2186" y="505"/>
                  </a:lnTo>
                  <a:lnTo>
                    <a:pt x="2178" y="505"/>
                  </a:lnTo>
                  <a:lnTo>
                    <a:pt x="2170" y="503"/>
                  </a:lnTo>
                  <a:lnTo>
                    <a:pt x="2170" y="522"/>
                  </a:lnTo>
                  <a:lnTo>
                    <a:pt x="2169" y="522"/>
                  </a:lnTo>
                  <a:lnTo>
                    <a:pt x="2166" y="522"/>
                  </a:lnTo>
                  <a:lnTo>
                    <a:pt x="2164" y="519"/>
                  </a:lnTo>
                  <a:lnTo>
                    <a:pt x="2162" y="518"/>
                  </a:lnTo>
                  <a:lnTo>
                    <a:pt x="2161" y="517"/>
                  </a:lnTo>
                  <a:lnTo>
                    <a:pt x="2157" y="517"/>
                  </a:lnTo>
                  <a:lnTo>
                    <a:pt x="2151" y="518"/>
                  </a:lnTo>
                  <a:lnTo>
                    <a:pt x="2146" y="519"/>
                  </a:lnTo>
                  <a:lnTo>
                    <a:pt x="2143" y="519"/>
                  </a:lnTo>
                  <a:lnTo>
                    <a:pt x="2139" y="519"/>
                  </a:lnTo>
                  <a:lnTo>
                    <a:pt x="2138" y="518"/>
                  </a:lnTo>
                  <a:lnTo>
                    <a:pt x="2135" y="515"/>
                  </a:lnTo>
                  <a:lnTo>
                    <a:pt x="2133" y="513"/>
                  </a:lnTo>
                  <a:lnTo>
                    <a:pt x="2130" y="511"/>
                  </a:lnTo>
                  <a:lnTo>
                    <a:pt x="2129" y="513"/>
                  </a:lnTo>
                  <a:lnTo>
                    <a:pt x="2129" y="515"/>
                  </a:lnTo>
                  <a:lnTo>
                    <a:pt x="2127" y="519"/>
                  </a:lnTo>
                  <a:lnTo>
                    <a:pt x="2126" y="519"/>
                  </a:lnTo>
                  <a:lnTo>
                    <a:pt x="2123" y="521"/>
                  </a:lnTo>
                  <a:lnTo>
                    <a:pt x="2120" y="521"/>
                  </a:lnTo>
                  <a:lnTo>
                    <a:pt x="2119" y="522"/>
                  </a:lnTo>
                  <a:lnTo>
                    <a:pt x="2118" y="517"/>
                  </a:lnTo>
                  <a:lnTo>
                    <a:pt x="2118" y="513"/>
                  </a:lnTo>
                  <a:lnTo>
                    <a:pt x="2119" y="511"/>
                  </a:lnTo>
                  <a:lnTo>
                    <a:pt x="2110" y="511"/>
                  </a:lnTo>
                  <a:lnTo>
                    <a:pt x="2096" y="511"/>
                  </a:lnTo>
                  <a:lnTo>
                    <a:pt x="2084" y="511"/>
                  </a:lnTo>
                  <a:lnTo>
                    <a:pt x="2075" y="511"/>
                  </a:lnTo>
                  <a:lnTo>
                    <a:pt x="2075" y="510"/>
                  </a:lnTo>
                  <a:lnTo>
                    <a:pt x="2072" y="507"/>
                  </a:lnTo>
                  <a:lnTo>
                    <a:pt x="2069" y="505"/>
                  </a:lnTo>
                  <a:lnTo>
                    <a:pt x="2067" y="503"/>
                  </a:lnTo>
                  <a:lnTo>
                    <a:pt x="2065" y="503"/>
                  </a:lnTo>
                  <a:lnTo>
                    <a:pt x="2064" y="505"/>
                  </a:lnTo>
                  <a:lnTo>
                    <a:pt x="2065" y="507"/>
                  </a:lnTo>
                  <a:lnTo>
                    <a:pt x="2065" y="510"/>
                  </a:lnTo>
                  <a:lnTo>
                    <a:pt x="2065" y="511"/>
                  </a:lnTo>
                  <a:lnTo>
                    <a:pt x="2061" y="511"/>
                  </a:lnTo>
                  <a:lnTo>
                    <a:pt x="2057" y="511"/>
                  </a:lnTo>
                  <a:lnTo>
                    <a:pt x="2057" y="514"/>
                  </a:lnTo>
                  <a:lnTo>
                    <a:pt x="2050" y="518"/>
                  </a:lnTo>
                  <a:lnTo>
                    <a:pt x="2042" y="526"/>
                  </a:lnTo>
                  <a:lnTo>
                    <a:pt x="2036" y="533"/>
                  </a:lnTo>
                  <a:lnTo>
                    <a:pt x="2032" y="540"/>
                  </a:lnTo>
                  <a:lnTo>
                    <a:pt x="2030" y="544"/>
                  </a:lnTo>
                  <a:lnTo>
                    <a:pt x="2030" y="548"/>
                  </a:lnTo>
                  <a:lnTo>
                    <a:pt x="2030" y="552"/>
                  </a:lnTo>
                  <a:lnTo>
                    <a:pt x="2029" y="554"/>
                  </a:lnTo>
                  <a:lnTo>
                    <a:pt x="2028" y="556"/>
                  </a:lnTo>
                  <a:lnTo>
                    <a:pt x="2024" y="556"/>
                  </a:lnTo>
                  <a:lnTo>
                    <a:pt x="2021" y="554"/>
                  </a:lnTo>
                  <a:lnTo>
                    <a:pt x="2018" y="554"/>
                  </a:lnTo>
                  <a:lnTo>
                    <a:pt x="2018" y="558"/>
                  </a:lnTo>
                  <a:lnTo>
                    <a:pt x="2018" y="562"/>
                  </a:lnTo>
                  <a:lnTo>
                    <a:pt x="2003" y="570"/>
                  </a:lnTo>
                  <a:lnTo>
                    <a:pt x="2001" y="573"/>
                  </a:lnTo>
                  <a:lnTo>
                    <a:pt x="1999" y="576"/>
                  </a:lnTo>
                  <a:lnTo>
                    <a:pt x="1997" y="579"/>
                  </a:lnTo>
                  <a:lnTo>
                    <a:pt x="1995" y="581"/>
                  </a:lnTo>
                  <a:lnTo>
                    <a:pt x="1994" y="581"/>
                  </a:lnTo>
                  <a:lnTo>
                    <a:pt x="1993" y="580"/>
                  </a:lnTo>
                  <a:lnTo>
                    <a:pt x="1990" y="579"/>
                  </a:lnTo>
                  <a:lnTo>
                    <a:pt x="1989" y="588"/>
                  </a:lnTo>
                  <a:lnTo>
                    <a:pt x="1987" y="593"/>
                  </a:lnTo>
                  <a:lnTo>
                    <a:pt x="1986" y="596"/>
                  </a:lnTo>
                  <a:lnTo>
                    <a:pt x="1984" y="599"/>
                  </a:lnTo>
                  <a:lnTo>
                    <a:pt x="1983" y="600"/>
                  </a:lnTo>
                  <a:lnTo>
                    <a:pt x="1980" y="600"/>
                  </a:lnTo>
                  <a:lnTo>
                    <a:pt x="1978" y="601"/>
                  </a:lnTo>
                  <a:lnTo>
                    <a:pt x="1976" y="603"/>
                  </a:lnTo>
                  <a:lnTo>
                    <a:pt x="1978" y="605"/>
                  </a:lnTo>
                  <a:lnTo>
                    <a:pt x="1978" y="608"/>
                  </a:lnTo>
                  <a:lnTo>
                    <a:pt x="1978" y="610"/>
                  </a:lnTo>
                  <a:lnTo>
                    <a:pt x="1972" y="610"/>
                  </a:lnTo>
                  <a:lnTo>
                    <a:pt x="1941" y="638"/>
                  </a:lnTo>
                  <a:lnTo>
                    <a:pt x="1939" y="640"/>
                  </a:lnTo>
                  <a:lnTo>
                    <a:pt x="1939" y="645"/>
                  </a:lnTo>
                  <a:lnTo>
                    <a:pt x="1937" y="647"/>
                  </a:lnTo>
                  <a:lnTo>
                    <a:pt x="1936" y="651"/>
                  </a:lnTo>
                  <a:lnTo>
                    <a:pt x="1943" y="651"/>
                  </a:lnTo>
                  <a:lnTo>
                    <a:pt x="1949" y="651"/>
                  </a:lnTo>
                  <a:lnTo>
                    <a:pt x="1962" y="651"/>
                  </a:lnTo>
                  <a:lnTo>
                    <a:pt x="1962" y="677"/>
                  </a:lnTo>
                  <a:lnTo>
                    <a:pt x="1967" y="677"/>
                  </a:lnTo>
                  <a:lnTo>
                    <a:pt x="1967" y="673"/>
                  </a:lnTo>
                  <a:lnTo>
                    <a:pt x="1967" y="671"/>
                  </a:lnTo>
                  <a:lnTo>
                    <a:pt x="1968" y="671"/>
                  </a:lnTo>
                  <a:lnTo>
                    <a:pt x="1970" y="671"/>
                  </a:lnTo>
                  <a:lnTo>
                    <a:pt x="1970" y="666"/>
                  </a:lnTo>
                  <a:lnTo>
                    <a:pt x="1971" y="666"/>
                  </a:lnTo>
                  <a:lnTo>
                    <a:pt x="1972" y="666"/>
                  </a:lnTo>
                  <a:lnTo>
                    <a:pt x="1974" y="669"/>
                  </a:lnTo>
                  <a:lnTo>
                    <a:pt x="1975" y="671"/>
                  </a:lnTo>
                  <a:lnTo>
                    <a:pt x="1978" y="671"/>
                  </a:lnTo>
                  <a:lnTo>
                    <a:pt x="1975" y="680"/>
                  </a:lnTo>
                  <a:lnTo>
                    <a:pt x="1972" y="680"/>
                  </a:lnTo>
                  <a:lnTo>
                    <a:pt x="1971" y="681"/>
                  </a:lnTo>
                  <a:lnTo>
                    <a:pt x="1971" y="682"/>
                  </a:lnTo>
                  <a:lnTo>
                    <a:pt x="1974" y="684"/>
                  </a:lnTo>
                  <a:lnTo>
                    <a:pt x="1975" y="685"/>
                  </a:lnTo>
                  <a:lnTo>
                    <a:pt x="1978" y="684"/>
                  </a:lnTo>
                  <a:lnTo>
                    <a:pt x="1979" y="684"/>
                  </a:lnTo>
                  <a:lnTo>
                    <a:pt x="1980" y="682"/>
                  </a:lnTo>
                  <a:lnTo>
                    <a:pt x="1982" y="680"/>
                  </a:lnTo>
                  <a:lnTo>
                    <a:pt x="1983" y="677"/>
                  </a:lnTo>
                  <a:lnTo>
                    <a:pt x="1984" y="674"/>
                  </a:lnTo>
                  <a:lnTo>
                    <a:pt x="1987" y="674"/>
                  </a:lnTo>
                  <a:lnTo>
                    <a:pt x="1989" y="674"/>
                  </a:lnTo>
                  <a:lnTo>
                    <a:pt x="1987" y="677"/>
                  </a:lnTo>
                  <a:lnTo>
                    <a:pt x="1993" y="677"/>
                  </a:lnTo>
                  <a:lnTo>
                    <a:pt x="1993" y="675"/>
                  </a:lnTo>
                  <a:lnTo>
                    <a:pt x="1991" y="673"/>
                  </a:lnTo>
                  <a:lnTo>
                    <a:pt x="1991" y="670"/>
                  </a:lnTo>
                  <a:lnTo>
                    <a:pt x="1991" y="667"/>
                  </a:lnTo>
                  <a:lnTo>
                    <a:pt x="1991" y="666"/>
                  </a:lnTo>
                  <a:lnTo>
                    <a:pt x="1991" y="665"/>
                  </a:lnTo>
                  <a:lnTo>
                    <a:pt x="1995" y="663"/>
                  </a:lnTo>
                  <a:lnTo>
                    <a:pt x="1997" y="663"/>
                  </a:lnTo>
                  <a:lnTo>
                    <a:pt x="1999" y="663"/>
                  </a:lnTo>
                  <a:lnTo>
                    <a:pt x="2009" y="666"/>
                  </a:lnTo>
                  <a:lnTo>
                    <a:pt x="2011" y="667"/>
                  </a:lnTo>
                  <a:lnTo>
                    <a:pt x="2014" y="670"/>
                  </a:lnTo>
                  <a:lnTo>
                    <a:pt x="2019" y="677"/>
                  </a:lnTo>
                  <a:lnTo>
                    <a:pt x="2024" y="684"/>
                  </a:lnTo>
                  <a:lnTo>
                    <a:pt x="2029" y="689"/>
                  </a:lnTo>
                  <a:lnTo>
                    <a:pt x="2030" y="690"/>
                  </a:lnTo>
                  <a:lnTo>
                    <a:pt x="2032" y="689"/>
                  </a:lnTo>
                  <a:lnTo>
                    <a:pt x="2032" y="688"/>
                  </a:lnTo>
                  <a:lnTo>
                    <a:pt x="2034" y="686"/>
                  </a:lnTo>
                  <a:lnTo>
                    <a:pt x="2034" y="692"/>
                  </a:lnTo>
                  <a:lnTo>
                    <a:pt x="2040" y="693"/>
                  </a:lnTo>
                  <a:lnTo>
                    <a:pt x="2044" y="694"/>
                  </a:lnTo>
                  <a:lnTo>
                    <a:pt x="2044" y="697"/>
                  </a:lnTo>
                  <a:lnTo>
                    <a:pt x="2038" y="697"/>
                  </a:lnTo>
                  <a:lnTo>
                    <a:pt x="2032" y="697"/>
                  </a:lnTo>
                  <a:lnTo>
                    <a:pt x="2033" y="706"/>
                  </a:lnTo>
                  <a:lnTo>
                    <a:pt x="2034" y="713"/>
                  </a:lnTo>
                  <a:lnTo>
                    <a:pt x="2034" y="721"/>
                  </a:lnTo>
                  <a:lnTo>
                    <a:pt x="2033" y="724"/>
                  </a:lnTo>
                  <a:lnTo>
                    <a:pt x="2032" y="728"/>
                  </a:lnTo>
                  <a:lnTo>
                    <a:pt x="2028" y="731"/>
                  </a:lnTo>
                  <a:lnTo>
                    <a:pt x="2025" y="732"/>
                  </a:lnTo>
                  <a:lnTo>
                    <a:pt x="2024" y="733"/>
                  </a:lnTo>
                  <a:lnTo>
                    <a:pt x="2024" y="735"/>
                  </a:lnTo>
                  <a:lnTo>
                    <a:pt x="2025" y="737"/>
                  </a:lnTo>
                  <a:lnTo>
                    <a:pt x="2026" y="741"/>
                  </a:lnTo>
                  <a:lnTo>
                    <a:pt x="2025" y="743"/>
                  </a:lnTo>
                  <a:lnTo>
                    <a:pt x="2024" y="745"/>
                  </a:lnTo>
                  <a:lnTo>
                    <a:pt x="2022" y="747"/>
                  </a:lnTo>
                  <a:lnTo>
                    <a:pt x="2021" y="748"/>
                  </a:lnTo>
                  <a:lnTo>
                    <a:pt x="2021" y="751"/>
                  </a:lnTo>
                  <a:lnTo>
                    <a:pt x="2022" y="754"/>
                  </a:lnTo>
                  <a:lnTo>
                    <a:pt x="2024" y="759"/>
                  </a:lnTo>
                  <a:lnTo>
                    <a:pt x="2025" y="766"/>
                  </a:lnTo>
                  <a:lnTo>
                    <a:pt x="2026" y="767"/>
                  </a:lnTo>
                  <a:lnTo>
                    <a:pt x="2026" y="770"/>
                  </a:lnTo>
                  <a:lnTo>
                    <a:pt x="2025" y="772"/>
                  </a:lnTo>
                  <a:lnTo>
                    <a:pt x="2022" y="776"/>
                  </a:lnTo>
                  <a:lnTo>
                    <a:pt x="2019" y="780"/>
                  </a:lnTo>
                  <a:lnTo>
                    <a:pt x="2018" y="782"/>
                  </a:lnTo>
                  <a:lnTo>
                    <a:pt x="2024" y="790"/>
                  </a:lnTo>
                  <a:lnTo>
                    <a:pt x="2018" y="790"/>
                  </a:lnTo>
                  <a:lnTo>
                    <a:pt x="2018" y="793"/>
                  </a:lnTo>
                  <a:lnTo>
                    <a:pt x="2018" y="795"/>
                  </a:lnTo>
                  <a:lnTo>
                    <a:pt x="2018" y="798"/>
                  </a:lnTo>
                  <a:lnTo>
                    <a:pt x="2018" y="801"/>
                  </a:lnTo>
                  <a:lnTo>
                    <a:pt x="2017" y="802"/>
                  </a:lnTo>
                  <a:lnTo>
                    <a:pt x="2015" y="803"/>
                  </a:lnTo>
                  <a:lnTo>
                    <a:pt x="2011" y="807"/>
                  </a:lnTo>
                  <a:lnTo>
                    <a:pt x="2006" y="810"/>
                  </a:lnTo>
                  <a:lnTo>
                    <a:pt x="2003" y="813"/>
                  </a:lnTo>
                  <a:lnTo>
                    <a:pt x="2002" y="817"/>
                  </a:lnTo>
                  <a:lnTo>
                    <a:pt x="2002" y="820"/>
                  </a:lnTo>
                  <a:lnTo>
                    <a:pt x="2002" y="824"/>
                  </a:lnTo>
                  <a:lnTo>
                    <a:pt x="2001" y="826"/>
                  </a:lnTo>
                  <a:lnTo>
                    <a:pt x="1997" y="828"/>
                  </a:lnTo>
                  <a:lnTo>
                    <a:pt x="1993" y="829"/>
                  </a:lnTo>
                  <a:lnTo>
                    <a:pt x="1990" y="832"/>
                  </a:lnTo>
                  <a:lnTo>
                    <a:pt x="1989" y="836"/>
                  </a:lnTo>
                  <a:lnTo>
                    <a:pt x="1987" y="844"/>
                  </a:lnTo>
                  <a:lnTo>
                    <a:pt x="1984" y="853"/>
                  </a:lnTo>
                  <a:lnTo>
                    <a:pt x="1983" y="857"/>
                  </a:lnTo>
                  <a:lnTo>
                    <a:pt x="1982" y="860"/>
                  </a:lnTo>
                  <a:lnTo>
                    <a:pt x="1980" y="863"/>
                  </a:lnTo>
                  <a:lnTo>
                    <a:pt x="1978" y="865"/>
                  </a:lnTo>
                  <a:lnTo>
                    <a:pt x="1972" y="869"/>
                  </a:lnTo>
                  <a:lnTo>
                    <a:pt x="1966" y="873"/>
                  </a:lnTo>
                  <a:lnTo>
                    <a:pt x="1962" y="877"/>
                  </a:lnTo>
                  <a:lnTo>
                    <a:pt x="1960" y="881"/>
                  </a:lnTo>
                  <a:lnTo>
                    <a:pt x="1959" y="885"/>
                  </a:lnTo>
                  <a:lnTo>
                    <a:pt x="1958" y="890"/>
                  </a:lnTo>
                  <a:lnTo>
                    <a:pt x="1956" y="894"/>
                  </a:lnTo>
                  <a:lnTo>
                    <a:pt x="1955" y="895"/>
                  </a:lnTo>
                  <a:lnTo>
                    <a:pt x="1954" y="896"/>
                  </a:lnTo>
                  <a:lnTo>
                    <a:pt x="1949" y="898"/>
                  </a:lnTo>
                  <a:lnTo>
                    <a:pt x="1947" y="899"/>
                  </a:lnTo>
                  <a:lnTo>
                    <a:pt x="1944" y="902"/>
                  </a:lnTo>
                  <a:lnTo>
                    <a:pt x="1943" y="903"/>
                  </a:lnTo>
                  <a:lnTo>
                    <a:pt x="1941" y="904"/>
                  </a:lnTo>
                  <a:lnTo>
                    <a:pt x="1941" y="908"/>
                  </a:lnTo>
                  <a:lnTo>
                    <a:pt x="1940" y="912"/>
                  </a:lnTo>
                  <a:lnTo>
                    <a:pt x="1939" y="916"/>
                  </a:lnTo>
                  <a:lnTo>
                    <a:pt x="1933" y="916"/>
                  </a:lnTo>
                  <a:lnTo>
                    <a:pt x="1931" y="919"/>
                  </a:lnTo>
                  <a:lnTo>
                    <a:pt x="1928" y="925"/>
                  </a:lnTo>
                  <a:lnTo>
                    <a:pt x="1924" y="930"/>
                  </a:lnTo>
                  <a:lnTo>
                    <a:pt x="1921" y="933"/>
                  </a:lnTo>
                  <a:lnTo>
                    <a:pt x="1917" y="935"/>
                  </a:lnTo>
                  <a:lnTo>
                    <a:pt x="1917" y="941"/>
                  </a:lnTo>
                  <a:lnTo>
                    <a:pt x="1913" y="942"/>
                  </a:lnTo>
                  <a:lnTo>
                    <a:pt x="1910" y="943"/>
                  </a:lnTo>
                  <a:lnTo>
                    <a:pt x="1906" y="943"/>
                  </a:lnTo>
                  <a:lnTo>
                    <a:pt x="1904" y="942"/>
                  </a:lnTo>
                  <a:lnTo>
                    <a:pt x="1897" y="939"/>
                  </a:lnTo>
                  <a:lnTo>
                    <a:pt x="1889" y="935"/>
                  </a:lnTo>
                  <a:lnTo>
                    <a:pt x="1892" y="922"/>
                  </a:lnTo>
                  <a:lnTo>
                    <a:pt x="1884" y="922"/>
                  </a:lnTo>
                  <a:lnTo>
                    <a:pt x="1877" y="922"/>
                  </a:lnTo>
                  <a:lnTo>
                    <a:pt x="1875" y="926"/>
                  </a:lnTo>
                  <a:lnTo>
                    <a:pt x="1874" y="930"/>
                  </a:lnTo>
                  <a:lnTo>
                    <a:pt x="1862" y="939"/>
                  </a:lnTo>
                  <a:lnTo>
                    <a:pt x="1859" y="937"/>
                  </a:lnTo>
                  <a:lnTo>
                    <a:pt x="1865" y="933"/>
                  </a:lnTo>
                  <a:lnTo>
                    <a:pt x="1863" y="926"/>
                  </a:lnTo>
                  <a:lnTo>
                    <a:pt x="1867" y="923"/>
                  </a:lnTo>
                  <a:lnTo>
                    <a:pt x="1869" y="915"/>
                  </a:lnTo>
                  <a:lnTo>
                    <a:pt x="1867" y="903"/>
                  </a:lnTo>
                  <a:lnTo>
                    <a:pt x="1870" y="895"/>
                  </a:lnTo>
                  <a:lnTo>
                    <a:pt x="1870" y="887"/>
                  </a:lnTo>
                  <a:lnTo>
                    <a:pt x="1875" y="884"/>
                  </a:lnTo>
                  <a:lnTo>
                    <a:pt x="1880" y="880"/>
                  </a:lnTo>
                  <a:lnTo>
                    <a:pt x="1881" y="883"/>
                  </a:lnTo>
                  <a:lnTo>
                    <a:pt x="1881" y="885"/>
                  </a:lnTo>
                  <a:lnTo>
                    <a:pt x="1880" y="890"/>
                  </a:lnTo>
                  <a:lnTo>
                    <a:pt x="1878" y="894"/>
                  </a:lnTo>
                  <a:lnTo>
                    <a:pt x="1878" y="895"/>
                  </a:lnTo>
                  <a:lnTo>
                    <a:pt x="1880" y="896"/>
                  </a:lnTo>
                  <a:lnTo>
                    <a:pt x="1886" y="896"/>
                  </a:lnTo>
                  <a:lnTo>
                    <a:pt x="1886" y="890"/>
                  </a:lnTo>
                  <a:lnTo>
                    <a:pt x="1886" y="885"/>
                  </a:lnTo>
                  <a:lnTo>
                    <a:pt x="1886" y="883"/>
                  </a:lnTo>
                  <a:lnTo>
                    <a:pt x="1885" y="880"/>
                  </a:lnTo>
                  <a:lnTo>
                    <a:pt x="1890" y="884"/>
                  </a:lnTo>
                  <a:lnTo>
                    <a:pt x="1894" y="879"/>
                  </a:lnTo>
                  <a:lnTo>
                    <a:pt x="1901" y="873"/>
                  </a:lnTo>
                  <a:lnTo>
                    <a:pt x="1904" y="868"/>
                  </a:lnTo>
                  <a:lnTo>
                    <a:pt x="1909" y="865"/>
                  </a:lnTo>
                  <a:lnTo>
                    <a:pt x="1916" y="859"/>
                  </a:lnTo>
                  <a:lnTo>
                    <a:pt x="1920" y="849"/>
                  </a:lnTo>
                  <a:lnTo>
                    <a:pt x="1921" y="837"/>
                  </a:lnTo>
                  <a:lnTo>
                    <a:pt x="1921" y="832"/>
                  </a:lnTo>
                  <a:lnTo>
                    <a:pt x="1925" y="826"/>
                  </a:lnTo>
                  <a:lnTo>
                    <a:pt x="1927" y="818"/>
                  </a:lnTo>
                  <a:lnTo>
                    <a:pt x="1923" y="814"/>
                  </a:lnTo>
                  <a:lnTo>
                    <a:pt x="1923" y="807"/>
                  </a:lnTo>
                  <a:lnTo>
                    <a:pt x="1927" y="797"/>
                  </a:lnTo>
                  <a:lnTo>
                    <a:pt x="1917" y="801"/>
                  </a:lnTo>
                  <a:lnTo>
                    <a:pt x="1915" y="806"/>
                  </a:lnTo>
                  <a:lnTo>
                    <a:pt x="1908" y="807"/>
                  </a:lnTo>
                  <a:lnTo>
                    <a:pt x="1901" y="807"/>
                  </a:lnTo>
                  <a:lnTo>
                    <a:pt x="1894" y="811"/>
                  </a:lnTo>
                  <a:lnTo>
                    <a:pt x="1889" y="818"/>
                  </a:lnTo>
                  <a:lnTo>
                    <a:pt x="1882" y="821"/>
                  </a:lnTo>
                  <a:lnTo>
                    <a:pt x="1878" y="824"/>
                  </a:lnTo>
                  <a:lnTo>
                    <a:pt x="1870" y="818"/>
                  </a:lnTo>
                  <a:lnTo>
                    <a:pt x="1862" y="814"/>
                  </a:lnTo>
                  <a:lnTo>
                    <a:pt x="1858" y="807"/>
                  </a:lnTo>
                  <a:lnTo>
                    <a:pt x="1861" y="801"/>
                  </a:lnTo>
                  <a:lnTo>
                    <a:pt x="1857" y="794"/>
                  </a:lnTo>
                  <a:lnTo>
                    <a:pt x="1850" y="786"/>
                  </a:lnTo>
                  <a:lnTo>
                    <a:pt x="1846" y="778"/>
                  </a:lnTo>
                  <a:lnTo>
                    <a:pt x="1843" y="770"/>
                  </a:lnTo>
                  <a:lnTo>
                    <a:pt x="1838" y="766"/>
                  </a:lnTo>
                  <a:lnTo>
                    <a:pt x="1828" y="762"/>
                  </a:lnTo>
                  <a:lnTo>
                    <a:pt x="1822" y="760"/>
                  </a:lnTo>
                  <a:lnTo>
                    <a:pt x="1815" y="760"/>
                  </a:lnTo>
                  <a:lnTo>
                    <a:pt x="1810" y="756"/>
                  </a:lnTo>
                  <a:lnTo>
                    <a:pt x="1804" y="745"/>
                  </a:lnTo>
                  <a:lnTo>
                    <a:pt x="1796" y="733"/>
                  </a:lnTo>
                  <a:lnTo>
                    <a:pt x="1793" y="723"/>
                  </a:lnTo>
                  <a:lnTo>
                    <a:pt x="1793" y="716"/>
                  </a:lnTo>
                  <a:lnTo>
                    <a:pt x="1788" y="706"/>
                  </a:lnTo>
                  <a:lnTo>
                    <a:pt x="1783" y="700"/>
                  </a:lnTo>
                  <a:lnTo>
                    <a:pt x="1775" y="693"/>
                  </a:lnTo>
                  <a:lnTo>
                    <a:pt x="1762" y="692"/>
                  </a:lnTo>
                  <a:lnTo>
                    <a:pt x="1756" y="685"/>
                  </a:lnTo>
                  <a:lnTo>
                    <a:pt x="1750" y="678"/>
                  </a:lnTo>
                  <a:lnTo>
                    <a:pt x="1742" y="674"/>
                  </a:lnTo>
                  <a:lnTo>
                    <a:pt x="1733" y="673"/>
                  </a:lnTo>
                  <a:lnTo>
                    <a:pt x="1727" y="674"/>
                  </a:lnTo>
                  <a:lnTo>
                    <a:pt x="1718" y="678"/>
                  </a:lnTo>
                  <a:lnTo>
                    <a:pt x="1709" y="678"/>
                  </a:lnTo>
                  <a:lnTo>
                    <a:pt x="1702" y="684"/>
                  </a:lnTo>
                  <a:lnTo>
                    <a:pt x="1695" y="689"/>
                  </a:lnTo>
                  <a:lnTo>
                    <a:pt x="1688" y="696"/>
                  </a:lnTo>
                  <a:lnTo>
                    <a:pt x="1686" y="700"/>
                  </a:lnTo>
                  <a:lnTo>
                    <a:pt x="1684" y="704"/>
                  </a:lnTo>
                  <a:lnTo>
                    <a:pt x="1690" y="704"/>
                  </a:lnTo>
                  <a:lnTo>
                    <a:pt x="1691" y="712"/>
                  </a:lnTo>
                  <a:lnTo>
                    <a:pt x="1690" y="720"/>
                  </a:lnTo>
                  <a:lnTo>
                    <a:pt x="1686" y="724"/>
                  </a:lnTo>
                  <a:lnTo>
                    <a:pt x="1688" y="733"/>
                  </a:lnTo>
                  <a:lnTo>
                    <a:pt x="1682" y="741"/>
                  </a:lnTo>
                  <a:lnTo>
                    <a:pt x="1676" y="750"/>
                  </a:lnTo>
                  <a:lnTo>
                    <a:pt x="1675" y="751"/>
                  </a:lnTo>
                  <a:lnTo>
                    <a:pt x="1671" y="755"/>
                  </a:lnTo>
                  <a:lnTo>
                    <a:pt x="1668" y="759"/>
                  </a:lnTo>
                  <a:lnTo>
                    <a:pt x="1668" y="760"/>
                  </a:lnTo>
                  <a:lnTo>
                    <a:pt x="1670" y="762"/>
                  </a:lnTo>
                  <a:lnTo>
                    <a:pt x="1670" y="763"/>
                  </a:lnTo>
                  <a:lnTo>
                    <a:pt x="1668" y="764"/>
                  </a:lnTo>
                  <a:lnTo>
                    <a:pt x="1664" y="767"/>
                  </a:lnTo>
                  <a:lnTo>
                    <a:pt x="1657" y="768"/>
                  </a:lnTo>
                  <a:lnTo>
                    <a:pt x="1647" y="778"/>
                  </a:lnTo>
                  <a:lnTo>
                    <a:pt x="1639" y="774"/>
                  </a:lnTo>
                  <a:lnTo>
                    <a:pt x="1629" y="767"/>
                  </a:lnTo>
                  <a:lnTo>
                    <a:pt x="1620" y="770"/>
                  </a:lnTo>
                  <a:lnTo>
                    <a:pt x="1608" y="767"/>
                  </a:lnTo>
                  <a:lnTo>
                    <a:pt x="1600" y="768"/>
                  </a:lnTo>
                  <a:lnTo>
                    <a:pt x="1587" y="759"/>
                  </a:lnTo>
                  <a:lnTo>
                    <a:pt x="1583" y="762"/>
                  </a:lnTo>
                  <a:lnTo>
                    <a:pt x="1567" y="772"/>
                  </a:lnTo>
                  <a:lnTo>
                    <a:pt x="1551" y="774"/>
                  </a:lnTo>
                  <a:lnTo>
                    <a:pt x="1546" y="779"/>
                  </a:lnTo>
                  <a:lnTo>
                    <a:pt x="1532" y="783"/>
                  </a:lnTo>
                  <a:lnTo>
                    <a:pt x="1521" y="779"/>
                  </a:lnTo>
                  <a:lnTo>
                    <a:pt x="1513" y="778"/>
                  </a:lnTo>
                  <a:lnTo>
                    <a:pt x="1505" y="780"/>
                  </a:lnTo>
                  <a:lnTo>
                    <a:pt x="1497" y="780"/>
                  </a:lnTo>
                  <a:lnTo>
                    <a:pt x="1489" y="775"/>
                  </a:lnTo>
                  <a:lnTo>
                    <a:pt x="1481" y="775"/>
                  </a:lnTo>
                  <a:lnTo>
                    <a:pt x="1474" y="770"/>
                  </a:lnTo>
                  <a:lnTo>
                    <a:pt x="1476" y="763"/>
                  </a:lnTo>
                  <a:lnTo>
                    <a:pt x="1468" y="762"/>
                  </a:lnTo>
                  <a:lnTo>
                    <a:pt x="1453" y="758"/>
                  </a:lnTo>
                  <a:lnTo>
                    <a:pt x="1442" y="754"/>
                  </a:lnTo>
                  <a:lnTo>
                    <a:pt x="1435" y="759"/>
                  </a:lnTo>
                  <a:lnTo>
                    <a:pt x="1427" y="762"/>
                  </a:lnTo>
                  <a:lnTo>
                    <a:pt x="1420" y="762"/>
                  </a:lnTo>
                  <a:lnTo>
                    <a:pt x="1412" y="763"/>
                  </a:lnTo>
                  <a:lnTo>
                    <a:pt x="1400" y="755"/>
                  </a:lnTo>
                  <a:lnTo>
                    <a:pt x="1395" y="751"/>
                  </a:lnTo>
                  <a:lnTo>
                    <a:pt x="1390" y="740"/>
                  </a:lnTo>
                  <a:lnTo>
                    <a:pt x="1380" y="732"/>
                  </a:lnTo>
                  <a:lnTo>
                    <a:pt x="1364" y="719"/>
                  </a:lnTo>
                  <a:lnTo>
                    <a:pt x="1352" y="717"/>
                  </a:lnTo>
                  <a:lnTo>
                    <a:pt x="1346" y="712"/>
                  </a:lnTo>
                  <a:lnTo>
                    <a:pt x="1334" y="712"/>
                  </a:lnTo>
                  <a:lnTo>
                    <a:pt x="1328" y="710"/>
                  </a:lnTo>
                  <a:lnTo>
                    <a:pt x="1314" y="709"/>
                  </a:lnTo>
                  <a:lnTo>
                    <a:pt x="1311" y="716"/>
                  </a:lnTo>
                  <a:lnTo>
                    <a:pt x="1307" y="721"/>
                  </a:lnTo>
                  <a:lnTo>
                    <a:pt x="1305" y="729"/>
                  </a:lnTo>
                  <a:lnTo>
                    <a:pt x="1313" y="735"/>
                  </a:lnTo>
                  <a:lnTo>
                    <a:pt x="1317" y="741"/>
                  </a:lnTo>
                  <a:lnTo>
                    <a:pt x="1318" y="752"/>
                  </a:lnTo>
                  <a:lnTo>
                    <a:pt x="1315" y="758"/>
                  </a:lnTo>
                  <a:lnTo>
                    <a:pt x="1301" y="756"/>
                  </a:lnTo>
                  <a:lnTo>
                    <a:pt x="1286" y="759"/>
                  </a:lnTo>
                  <a:lnTo>
                    <a:pt x="1274" y="758"/>
                  </a:lnTo>
                  <a:lnTo>
                    <a:pt x="1263" y="756"/>
                  </a:lnTo>
                  <a:lnTo>
                    <a:pt x="1254" y="751"/>
                  </a:lnTo>
                  <a:lnTo>
                    <a:pt x="1241" y="744"/>
                  </a:lnTo>
                  <a:lnTo>
                    <a:pt x="1232" y="748"/>
                  </a:lnTo>
                  <a:lnTo>
                    <a:pt x="1228" y="743"/>
                  </a:lnTo>
                  <a:lnTo>
                    <a:pt x="1219" y="741"/>
                  </a:lnTo>
                  <a:lnTo>
                    <a:pt x="1208" y="743"/>
                  </a:lnTo>
                  <a:lnTo>
                    <a:pt x="1202" y="747"/>
                  </a:lnTo>
                  <a:lnTo>
                    <a:pt x="1190" y="751"/>
                  </a:lnTo>
                  <a:lnTo>
                    <a:pt x="1182" y="755"/>
                  </a:lnTo>
                  <a:lnTo>
                    <a:pt x="1176" y="759"/>
                  </a:lnTo>
                  <a:lnTo>
                    <a:pt x="1171" y="764"/>
                  </a:lnTo>
                  <a:lnTo>
                    <a:pt x="1171" y="770"/>
                  </a:lnTo>
                  <a:lnTo>
                    <a:pt x="1167" y="775"/>
                  </a:lnTo>
                  <a:lnTo>
                    <a:pt x="1162" y="778"/>
                  </a:lnTo>
                  <a:lnTo>
                    <a:pt x="1153" y="780"/>
                  </a:lnTo>
                  <a:lnTo>
                    <a:pt x="1147" y="785"/>
                  </a:lnTo>
                  <a:lnTo>
                    <a:pt x="1135" y="782"/>
                  </a:lnTo>
                  <a:lnTo>
                    <a:pt x="1130" y="778"/>
                  </a:lnTo>
                  <a:lnTo>
                    <a:pt x="1124" y="771"/>
                  </a:lnTo>
                  <a:lnTo>
                    <a:pt x="1120" y="763"/>
                  </a:lnTo>
                  <a:lnTo>
                    <a:pt x="1112" y="763"/>
                  </a:lnTo>
                  <a:lnTo>
                    <a:pt x="1099" y="766"/>
                  </a:lnTo>
                  <a:lnTo>
                    <a:pt x="1079" y="775"/>
                  </a:lnTo>
                  <a:lnTo>
                    <a:pt x="1066" y="778"/>
                  </a:lnTo>
                  <a:lnTo>
                    <a:pt x="1057" y="772"/>
                  </a:lnTo>
                  <a:lnTo>
                    <a:pt x="1054" y="767"/>
                  </a:lnTo>
                  <a:lnTo>
                    <a:pt x="1050" y="755"/>
                  </a:lnTo>
                  <a:lnTo>
                    <a:pt x="1048" y="744"/>
                  </a:lnTo>
                  <a:lnTo>
                    <a:pt x="1042" y="737"/>
                  </a:lnTo>
                  <a:lnTo>
                    <a:pt x="1040" y="735"/>
                  </a:lnTo>
                  <a:lnTo>
                    <a:pt x="1037" y="733"/>
                  </a:lnTo>
                  <a:lnTo>
                    <a:pt x="1034" y="731"/>
                  </a:lnTo>
                  <a:lnTo>
                    <a:pt x="1031" y="731"/>
                  </a:lnTo>
                  <a:lnTo>
                    <a:pt x="1014" y="731"/>
                  </a:lnTo>
                  <a:lnTo>
                    <a:pt x="1007" y="732"/>
                  </a:lnTo>
                  <a:lnTo>
                    <a:pt x="1002" y="733"/>
                  </a:lnTo>
                  <a:lnTo>
                    <a:pt x="998" y="733"/>
                  </a:lnTo>
                  <a:lnTo>
                    <a:pt x="994" y="732"/>
                  </a:lnTo>
                  <a:lnTo>
                    <a:pt x="992" y="729"/>
                  </a:lnTo>
                  <a:lnTo>
                    <a:pt x="991" y="728"/>
                  </a:lnTo>
                  <a:lnTo>
                    <a:pt x="987" y="723"/>
                  </a:lnTo>
                  <a:lnTo>
                    <a:pt x="978" y="702"/>
                  </a:lnTo>
                  <a:lnTo>
                    <a:pt x="964" y="674"/>
                  </a:lnTo>
                  <a:lnTo>
                    <a:pt x="953" y="655"/>
                  </a:lnTo>
                  <a:lnTo>
                    <a:pt x="955" y="647"/>
                  </a:lnTo>
                  <a:lnTo>
                    <a:pt x="952" y="643"/>
                  </a:lnTo>
                  <a:lnTo>
                    <a:pt x="939" y="647"/>
                  </a:lnTo>
                  <a:lnTo>
                    <a:pt x="925" y="651"/>
                  </a:lnTo>
                  <a:lnTo>
                    <a:pt x="909" y="659"/>
                  </a:lnTo>
                  <a:lnTo>
                    <a:pt x="894" y="665"/>
                  </a:lnTo>
                  <a:lnTo>
                    <a:pt x="879" y="663"/>
                  </a:lnTo>
                  <a:lnTo>
                    <a:pt x="881" y="663"/>
                  </a:lnTo>
                  <a:lnTo>
                    <a:pt x="881" y="661"/>
                  </a:lnTo>
                  <a:lnTo>
                    <a:pt x="879" y="658"/>
                  </a:lnTo>
                  <a:lnTo>
                    <a:pt x="879" y="657"/>
                  </a:lnTo>
                  <a:lnTo>
                    <a:pt x="878" y="655"/>
                  </a:lnTo>
                  <a:lnTo>
                    <a:pt x="877" y="654"/>
                  </a:lnTo>
                  <a:lnTo>
                    <a:pt x="875" y="654"/>
                  </a:lnTo>
                  <a:lnTo>
                    <a:pt x="874" y="654"/>
                  </a:lnTo>
                  <a:lnTo>
                    <a:pt x="867" y="658"/>
                  </a:lnTo>
                  <a:lnTo>
                    <a:pt x="866" y="655"/>
                  </a:lnTo>
                  <a:lnTo>
                    <a:pt x="854" y="649"/>
                  </a:lnTo>
                  <a:lnTo>
                    <a:pt x="847" y="657"/>
                  </a:lnTo>
                  <a:lnTo>
                    <a:pt x="840" y="659"/>
                  </a:lnTo>
                  <a:lnTo>
                    <a:pt x="834" y="651"/>
                  </a:lnTo>
                  <a:lnTo>
                    <a:pt x="828" y="650"/>
                  </a:lnTo>
                  <a:lnTo>
                    <a:pt x="830" y="642"/>
                  </a:lnTo>
                  <a:lnTo>
                    <a:pt x="830" y="638"/>
                  </a:lnTo>
                  <a:lnTo>
                    <a:pt x="823" y="635"/>
                  </a:lnTo>
                  <a:lnTo>
                    <a:pt x="820" y="630"/>
                  </a:lnTo>
                  <a:lnTo>
                    <a:pt x="812" y="631"/>
                  </a:lnTo>
                  <a:lnTo>
                    <a:pt x="801" y="635"/>
                  </a:lnTo>
                  <a:lnTo>
                    <a:pt x="785" y="645"/>
                  </a:lnTo>
                  <a:lnTo>
                    <a:pt x="778" y="645"/>
                  </a:lnTo>
                  <a:lnTo>
                    <a:pt x="762" y="649"/>
                  </a:lnTo>
                  <a:lnTo>
                    <a:pt x="746" y="649"/>
                  </a:lnTo>
                  <a:lnTo>
                    <a:pt x="735" y="653"/>
                  </a:lnTo>
                  <a:lnTo>
                    <a:pt x="719" y="654"/>
                  </a:lnTo>
                  <a:lnTo>
                    <a:pt x="712" y="651"/>
                  </a:lnTo>
                  <a:lnTo>
                    <a:pt x="702" y="650"/>
                  </a:lnTo>
                  <a:lnTo>
                    <a:pt x="692" y="646"/>
                  </a:lnTo>
                  <a:lnTo>
                    <a:pt x="686" y="650"/>
                  </a:lnTo>
                  <a:lnTo>
                    <a:pt x="687" y="655"/>
                  </a:lnTo>
                  <a:lnTo>
                    <a:pt x="687" y="663"/>
                  </a:lnTo>
                  <a:lnTo>
                    <a:pt x="679" y="671"/>
                  </a:lnTo>
                  <a:lnTo>
                    <a:pt x="679" y="682"/>
                  </a:lnTo>
                  <a:lnTo>
                    <a:pt x="676" y="689"/>
                  </a:lnTo>
                  <a:lnTo>
                    <a:pt x="676" y="697"/>
                  </a:lnTo>
                  <a:lnTo>
                    <a:pt x="683" y="708"/>
                  </a:lnTo>
                  <a:lnTo>
                    <a:pt x="684" y="712"/>
                  </a:lnTo>
                  <a:lnTo>
                    <a:pt x="677" y="724"/>
                  </a:lnTo>
                  <a:lnTo>
                    <a:pt x="684" y="729"/>
                  </a:lnTo>
                  <a:lnTo>
                    <a:pt x="688" y="731"/>
                  </a:lnTo>
                  <a:lnTo>
                    <a:pt x="691" y="733"/>
                  </a:lnTo>
                  <a:lnTo>
                    <a:pt x="695" y="736"/>
                  </a:lnTo>
                  <a:lnTo>
                    <a:pt x="695" y="739"/>
                  </a:lnTo>
                  <a:lnTo>
                    <a:pt x="694" y="741"/>
                  </a:lnTo>
                  <a:lnTo>
                    <a:pt x="691" y="745"/>
                  </a:lnTo>
                  <a:lnTo>
                    <a:pt x="687" y="747"/>
                  </a:lnTo>
                  <a:lnTo>
                    <a:pt x="680" y="747"/>
                  </a:lnTo>
                  <a:lnTo>
                    <a:pt x="669" y="744"/>
                  </a:lnTo>
                  <a:lnTo>
                    <a:pt x="667" y="739"/>
                  </a:lnTo>
                  <a:lnTo>
                    <a:pt x="664" y="735"/>
                  </a:lnTo>
                  <a:lnTo>
                    <a:pt x="661" y="731"/>
                  </a:lnTo>
                  <a:lnTo>
                    <a:pt x="659" y="731"/>
                  </a:lnTo>
                  <a:lnTo>
                    <a:pt x="657" y="731"/>
                  </a:lnTo>
                  <a:lnTo>
                    <a:pt x="657" y="732"/>
                  </a:lnTo>
                  <a:lnTo>
                    <a:pt x="655" y="733"/>
                  </a:lnTo>
                  <a:lnTo>
                    <a:pt x="653" y="733"/>
                  </a:lnTo>
                  <a:lnTo>
                    <a:pt x="652" y="733"/>
                  </a:lnTo>
                  <a:lnTo>
                    <a:pt x="651" y="731"/>
                  </a:lnTo>
                  <a:lnTo>
                    <a:pt x="649" y="729"/>
                  </a:lnTo>
                  <a:lnTo>
                    <a:pt x="648" y="728"/>
                  </a:lnTo>
                  <a:lnTo>
                    <a:pt x="646" y="728"/>
                  </a:lnTo>
                  <a:lnTo>
                    <a:pt x="645" y="728"/>
                  </a:lnTo>
                  <a:lnTo>
                    <a:pt x="641" y="731"/>
                  </a:lnTo>
                  <a:lnTo>
                    <a:pt x="637" y="732"/>
                  </a:lnTo>
                  <a:lnTo>
                    <a:pt x="632" y="736"/>
                  </a:lnTo>
                  <a:lnTo>
                    <a:pt x="630" y="737"/>
                  </a:lnTo>
                  <a:lnTo>
                    <a:pt x="629" y="737"/>
                  </a:lnTo>
                  <a:lnTo>
                    <a:pt x="625" y="737"/>
                  </a:lnTo>
                  <a:lnTo>
                    <a:pt x="616" y="732"/>
                  </a:lnTo>
                  <a:lnTo>
                    <a:pt x="614" y="732"/>
                  </a:lnTo>
                  <a:lnTo>
                    <a:pt x="613" y="732"/>
                  </a:lnTo>
                  <a:lnTo>
                    <a:pt x="611" y="732"/>
                  </a:lnTo>
                  <a:lnTo>
                    <a:pt x="610" y="732"/>
                  </a:lnTo>
                  <a:lnTo>
                    <a:pt x="610" y="733"/>
                  </a:lnTo>
                  <a:lnTo>
                    <a:pt x="607" y="735"/>
                  </a:lnTo>
                  <a:lnTo>
                    <a:pt x="606" y="736"/>
                  </a:lnTo>
                  <a:lnTo>
                    <a:pt x="606" y="740"/>
                  </a:lnTo>
                  <a:lnTo>
                    <a:pt x="606" y="745"/>
                  </a:lnTo>
                  <a:lnTo>
                    <a:pt x="597" y="743"/>
                  </a:lnTo>
                  <a:lnTo>
                    <a:pt x="599" y="740"/>
                  </a:lnTo>
                  <a:lnTo>
                    <a:pt x="601" y="736"/>
                  </a:lnTo>
                  <a:lnTo>
                    <a:pt x="601" y="735"/>
                  </a:lnTo>
                  <a:lnTo>
                    <a:pt x="601" y="733"/>
                  </a:lnTo>
                  <a:lnTo>
                    <a:pt x="598" y="731"/>
                  </a:lnTo>
                  <a:lnTo>
                    <a:pt x="597" y="731"/>
                  </a:lnTo>
                  <a:lnTo>
                    <a:pt x="590" y="731"/>
                  </a:lnTo>
                  <a:lnTo>
                    <a:pt x="589" y="731"/>
                  </a:lnTo>
                  <a:lnTo>
                    <a:pt x="587" y="729"/>
                  </a:lnTo>
                  <a:lnTo>
                    <a:pt x="583" y="724"/>
                  </a:lnTo>
                  <a:lnTo>
                    <a:pt x="582" y="721"/>
                  </a:lnTo>
                  <a:lnTo>
                    <a:pt x="581" y="720"/>
                  </a:lnTo>
                  <a:lnTo>
                    <a:pt x="575" y="717"/>
                  </a:lnTo>
                  <a:lnTo>
                    <a:pt x="571" y="716"/>
                  </a:lnTo>
                  <a:lnTo>
                    <a:pt x="568" y="716"/>
                  </a:lnTo>
                  <a:lnTo>
                    <a:pt x="564" y="715"/>
                  </a:lnTo>
                  <a:lnTo>
                    <a:pt x="564" y="712"/>
                  </a:lnTo>
                  <a:lnTo>
                    <a:pt x="564" y="709"/>
                  </a:lnTo>
                  <a:lnTo>
                    <a:pt x="563" y="706"/>
                  </a:lnTo>
                  <a:lnTo>
                    <a:pt x="562" y="705"/>
                  </a:lnTo>
                  <a:lnTo>
                    <a:pt x="559" y="704"/>
                  </a:lnTo>
                  <a:lnTo>
                    <a:pt x="558" y="702"/>
                  </a:lnTo>
                  <a:lnTo>
                    <a:pt x="555" y="702"/>
                  </a:lnTo>
                  <a:lnTo>
                    <a:pt x="554" y="704"/>
                  </a:lnTo>
                  <a:lnTo>
                    <a:pt x="554" y="705"/>
                  </a:lnTo>
                  <a:lnTo>
                    <a:pt x="555" y="706"/>
                  </a:lnTo>
                  <a:lnTo>
                    <a:pt x="547" y="706"/>
                  </a:lnTo>
                  <a:lnTo>
                    <a:pt x="547" y="702"/>
                  </a:lnTo>
                  <a:lnTo>
                    <a:pt x="531" y="705"/>
                  </a:lnTo>
                  <a:lnTo>
                    <a:pt x="533" y="706"/>
                  </a:lnTo>
                  <a:lnTo>
                    <a:pt x="535" y="708"/>
                  </a:lnTo>
                  <a:lnTo>
                    <a:pt x="535" y="709"/>
                  </a:lnTo>
                  <a:lnTo>
                    <a:pt x="535" y="710"/>
                  </a:lnTo>
                  <a:lnTo>
                    <a:pt x="527" y="719"/>
                  </a:lnTo>
                  <a:lnTo>
                    <a:pt x="521" y="724"/>
                  </a:lnTo>
                  <a:lnTo>
                    <a:pt x="516" y="725"/>
                  </a:lnTo>
                  <a:lnTo>
                    <a:pt x="512" y="725"/>
                  </a:lnTo>
                  <a:lnTo>
                    <a:pt x="509" y="724"/>
                  </a:lnTo>
                  <a:lnTo>
                    <a:pt x="508" y="724"/>
                  </a:lnTo>
                  <a:lnTo>
                    <a:pt x="507" y="724"/>
                  </a:lnTo>
                  <a:lnTo>
                    <a:pt x="505" y="727"/>
                  </a:lnTo>
                  <a:lnTo>
                    <a:pt x="504" y="728"/>
                  </a:lnTo>
                  <a:lnTo>
                    <a:pt x="502" y="729"/>
                  </a:lnTo>
                  <a:lnTo>
                    <a:pt x="501" y="729"/>
                  </a:lnTo>
                  <a:lnTo>
                    <a:pt x="500" y="731"/>
                  </a:lnTo>
                  <a:lnTo>
                    <a:pt x="498" y="731"/>
                  </a:lnTo>
                  <a:lnTo>
                    <a:pt x="497" y="735"/>
                  </a:lnTo>
                  <a:lnTo>
                    <a:pt x="496" y="741"/>
                  </a:lnTo>
                  <a:lnTo>
                    <a:pt x="497" y="744"/>
                  </a:lnTo>
                  <a:lnTo>
                    <a:pt x="497" y="745"/>
                  </a:lnTo>
                  <a:lnTo>
                    <a:pt x="500" y="748"/>
                  </a:lnTo>
                  <a:lnTo>
                    <a:pt x="504" y="751"/>
                  </a:lnTo>
                  <a:lnTo>
                    <a:pt x="493" y="758"/>
                  </a:lnTo>
                  <a:lnTo>
                    <a:pt x="488" y="745"/>
                  </a:lnTo>
                  <a:lnTo>
                    <a:pt x="486" y="744"/>
                  </a:lnTo>
                  <a:lnTo>
                    <a:pt x="482" y="745"/>
                  </a:lnTo>
                  <a:lnTo>
                    <a:pt x="481" y="747"/>
                  </a:lnTo>
                  <a:lnTo>
                    <a:pt x="481" y="748"/>
                  </a:lnTo>
                  <a:lnTo>
                    <a:pt x="480" y="750"/>
                  </a:lnTo>
                  <a:lnTo>
                    <a:pt x="478" y="751"/>
                  </a:lnTo>
                  <a:lnTo>
                    <a:pt x="478" y="752"/>
                  </a:lnTo>
                  <a:lnTo>
                    <a:pt x="477" y="754"/>
                  </a:lnTo>
                  <a:lnTo>
                    <a:pt x="474" y="754"/>
                  </a:lnTo>
                  <a:lnTo>
                    <a:pt x="472" y="755"/>
                  </a:lnTo>
                  <a:lnTo>
                    <a:pt x="472" y="756"/>
                  </a:lnTo>
                  <a:lnTo>
                    <a:pt x="472" y="759"/>
                  </a:lnTo>
                  <a:lnTo>
                    <a:pt x="472" y="762"/>
                  </a:lnTo>
                  <a:lnTo>
                    <a:pt x="470" y="767"/>
                  </a:lnTo>
                  <a:lnTo>
                    <a:pt x="467" y="770"/>
                  </a:lnTo>
                  <a:lnTo>
                    <a:pt x="466" y="771"/>
                  </a:lnTo>
                  <a:lnTo>
                    <a:pt x="469" y="772"/>
                  </a:lnTo>
                  <a:lnTo>
                    <a:pt x="470" y="774"/>
                  </a:lnTo>
                  <a:lnTo>
                    <a:pt x="472" y="776"/>
                  </a:lnTo>
                  <a:lnTo>
                    <a:pt x="472" y="779"/>
                  </a:lnTo>
                  <a:lnTo>
                    <a:pt x="470" y="780"/>
                  </a:lnTo>
                  <a:lnTo>
                    <a:pt x="467" y="782"/>
                  </a:lnTo>
                  <a:lnTo>
                    <a:pt x="465" y="786"/>
                  </a:lnTo>
                  <a:lnTo>
                    <a:pt x="461" y="794"/>
                  </a:lnTo>
                  <a:lnTo>
                    <a:pt x="459" y="797"/>
                  </a:lnTo>
                  <a:lnTo>
                    <a:pt x="461" y="798"/>
                  </a:lnTo>
                  <a:lnTo>
                    <a:pt x="463" y="801"/>
                  </a:lnTo>
                  <a:lnTo>
                    <a:pt x="466" y="802"/>
                  </a:lnTo>
                  <a:lnTo>
                    <a:pt x="469" y="805"/>
                  </a:lnTo>
                  <a:lnTo>
                    <a:pt x="470" y="809"/>
                  </a:lnTo>
                  <a:lnTo>
                    <a:pt x="469" y="813"/>
                  </a:lnTo>
                  <a:lnTo>
                    <a:pt x="469" y="815"/>
                  </a:lnTo>
                  <a:lnTo>
                    <a:pt x="470" y="817"/>
                  </a:lnTo>
                  <a:lnTo>
                    <a:pt x="472" y="818"/>
                  </a:lnTo>
                  <a:lnTo>
                    <a:pt x="474" y="817"/>
                  </a:lnTo>
                  <a:lnTo>
                    <a:pt x="478" y="814"/>
                  </a:lnTo>
                  <a:lnTo>
                    <a:pt x="485" y="830"/>
                  </a:lnTo>
                  <a:lnTo>
                    <a:pt x="486" y="834"/>
                  </a:lnTo>
                  <a:lnTo>
                    <a:pt x="486" y="837"/>
                  </a:lnTo>
                  <a:lnTo>
                    <a:pt x="486" y="838"/>
                  </a:lnTo>
                  <a:lnTo>
                    <a:pt x="485" y="838"/>
                  </a:lnTo>
                  <a:lnTo>
                    <a:pt x="485" y="840"/>
                  </a:lnTo>
                  <a:lnTo>
                    <a:pt x="485" y="841"/>
                  </a:lnTo>
                  <a:lnTo>
                    <a:pt x="486" y="845"/>
                  </a:lnTo>
                  <a:lnTo>
                    <a:pt x="489" y="849"/>
                  </a:lnTo>
                  <a:lnTo>
                    <a:pt x="489" y="855"/>
                  </a:lnTo>
                  <a:lnTo>
                    <a:pt x="486" y="856"/>
                  </a:lnTo>
                  <a:lnTo>
                    <a:pt x="486" y="857"/>
                  </a:lnTo>
                  <a:lnTo>
                    <a:pt x="486" y="859"/>
                  </a:lnTo>
                  <a:lnTo>
                    <a:pt x="486" y="860"/>
                  </a:lnTo>
                  <a:lnTo>
                    <a:pt x="486" y="861"/>
                  </a:lnTo>
                  <a:lnTo>
                    <a:pt x="485" y="863"/>
                  </a:lnTo>
                  <a:lnTo>
                    <a:pt x="481" y="865"/>
                  </a:lnTo>
                  <a:lnTo>
                    <a:pt x="478" y="864"/>
                  </a:lnTo>
                  <a:lnTo>
                    <a:pt x="478" y="863"/>
                  </a:lnTo>
                  <a:lnTo>
                    <a:pt x="481" y="863"/>
                  </a:lnTo>
                  <a:lnTo>
                    <a:pt x="480" y="863"/>
                  </a:lnTo>
                  <a:lnTo>
                    <a:pt x="480" y="861"/>
                  </a:lnTo>
                  <a:lnTo>
                    <a:pt x="477" y="859"/>
                  </a:lnTo>
                  <a:lnTo>
                    <a:pt x="476" y="856"/>
                  </a:lnTo>
                  <a:lnTo>
                    <a:pt x="473" y="855"/>
                  </a:lnTo>
                  <a:lnTo>
                    <a:pt x="470" y="860"/>
                  </a:lnTo>
                  <a:lnTo>
                    <a:pt x="466" y="860"/>
                  </a:lnTo>
                  <a:lnTo>
                    <a:pt x="458" y="885"/>
                  </a:lnTo>
                  <a:lnTo>
                    <a:pt x="455" y="895"/>
                  </a:lnTo>
                  <a:lnTo>
                    <a:pt x="453" y="907"/>
                  </a:lnTo>
                  <a:lnTo>
                    <a:pt x="458" y="907"/>
                  </a:lnTo>
                  <a:lnTo>
                    <a:pt x="462" y="906"/>
                  </a:lnTo>
                  <a:lnTo>
                    <a:pt x="465" y="906"/>
                  </a:lnTo>
                  <a:lnTo>
                    <a:pt x="466" y="906"/>
                  </a:lnTo>
                  <a:lnTo>
                    <a:pt x="467" y="907"/>
                  </a:lnTo>
                  <a:lnTo>
                    <a:pt x="469" y="907"/>
                  </a:lnTo>
                  <a:lnTo>
                    <a:pt x="469" y="908"/>
                  </a:lnTo>
                  <a:lnTo>
                    <a:pt x="469" y="910"/>
                  </a:lnTo>
                  <a:lnTo>
                    <a:pt x="467" y="914"/>
                  </a:lnTo>
                  <a:lnTo>
                    <a:pt x="465" y="918"/>
                  </a:lnTo>
                  <a:lnTo>
                    <a:pt x="465" y="920"/>
                  </a:lnTo>
                  <a:lnTo>
                    <a:pt x="465" y="922"/>
                  </a:lnTo>
                  <a:lnTo>
                    <a:pt x="466" y="922"/>
                  </a:lnTo>
                  <a:lnTo>
                    <a:pt x="470" y="922"/>
                  </a:lnTo>
                  <a:lnTo>
                    <a:pt x="470" y="931"/>
                  </a:lnTo>
                  <a:lnTo>
                    <a:pt x="469" y="937"/>
                  </a:lnTo>
                  <a:lnTo>
                    <a:pt x="470" y="939"/>
                  </a:lnTo>
                  <a:lnTo>
                    <a:pt x="470" y="942"/>
                  </a:lnTo>
                  <a:lnTo>
                    <a:pt x="474" y="945"/>
                  </a:lnTo>
                  <a:lnTo>
                    <a:pt x="477" y="946"/>
                  </a:lnTo>
                  <a:lnTo>
                    <a:pt x="478" y="947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1" y="958"/>
                  </a:lnTo>
                  <a:lnTo>
                    <a:pt x="484" y="961"/>
                  </a:lnTo>
                  <a:lnTo>
                    <a:pt x="486" y="964"/>
                  </a:lnTo>
                  <a:lnTo>
                    <a:pt x="490" y="966"/>
                  </a:lnTo>
                  <a:lnTo>
                    <a:pt x="493" y="969"/>
                  </a:lnTo>
                  <a:lnTo>
                    <a:pt x="489" y="974"/>
                  </a:lnTo>
                  <a:lnTo>
                    <a:pt x="485" y="978"/>
                  </a:lnTo>
                  <a:lnTo>
                    <a:pt x="482" y="980"/>
                  </a:lnTo>
                  <a:lnTo>
                    <a:pt x="481" y="980"/>
                  </a:lnTo>
                  <a:lnTo>
                    <a:pt x="480" y="978"/>
                  </a:lnTo>
                  <a:lnTo>
                    <a:pt x="477" y="977"/>
                  </a:lnTo>
                  <a:lnTo>
                    <a:pt x="476" y="973"/>
                  </a:lnTo>
                  <a:lnTo>
                    <a:pt x="474" y="972"/>
                  </a:lnTo>
                  <a:lnTo>
                    <a:pt x="473" y="970"/>
                  </a:lnTo>
                  <a:lnTo>
                    <a:pt x="472" y="969"/>
                  </a:lnTo>
                  <a:lnTo>
                    <a:pt x="469" y="966"/>
                  </a:lnTo>
                  <a:lnTo>
                    <a:pt x="463" y="961"/>
                  </a:lnTo>
                  <a:lnTo>
                    <a:pt x="461" y="958"/>
                  </a:lnTo>
                  <a:lnTo>
                    <a:pt x="457" y="953"/>
                  </a:lnTo>
                  <a:lnTo>
                    <a:pt x="455" y="951"/>
                  </a:lnTo>
                  <a:lnTo>
                    <a:pt x="454" y="951"/>
                  </a:lnTo>
                  <a:lnTo>
                    <a:pt x="453" y="951"/>
                  </a:lnTo>
                  <a:lnTo>
                    <a:pt x="450" y="951"/>
                  </a:lnTo>
                  <a:lnTo>
                    <a:pt x="447" y="951"/>
                  </a:lnTo>
                  <a:lnTo>
                    <a:pt x="446" y="950"/>
                  </a:lnTo>
                  <a:lnTo>
                    <a:pt x="446" y="947"/>
                  </a:lnTo>
                  <a:lnTo>
                    <a:pt x="447" y="945"/>
                  </a:lnTo>
                  <a:lnTo>
                    <a:pt x="447" y="943"/>
                  </a:lnTo>
                  <a:lnTo>
                    <a:pt x="446" y="943"/>
                  </a:lnTo>
                  <a:lnTo>
                    <a:pt x="445" y="942"/>
                  </a:lnTo>
                  <a:lnTo>
                    <a:pt x="443" y="942"/>
                  </a:lnTo>
                  <a:lnTo>
                    <a:pt x="439" y="939"/>
                  </a:lnTo>
                  <a:lnTo>
                    <a:pt x="437" y="938"/>
                  </a:lnTo>
                  <a:lnTo>
                    <a:pt x="435" y="937"/>
                  </a:lnTo>
                  <a:lnTo>
                    <a:pt x="432" y="931"/>
                  </a:lnTo>
                  <a:lnTo>
                    <a:pt x="431" y="930"/>
                  </a:lnTo>
                  <a:lnTo>
                    <a:pt x="430" y="929"/>
                  </a:lnTo>
                  <a:lnTo>
                    <a:pt x="427" y="929"/>
                  </a:lnTo>
                  <a:lnTo>
                    <a:pt x="424" y="930"/>
                  </a:lnTo>
                  <a:lnTo>
                    <a:pt x="422" y="931"/>
                  </a:lnTo>
                  <a:lnTo>
                    <a:pt x="420" y="933"/>
                  </a:lnTo>
                  <a:lnTo>
                    <a:pt x="419" y="934"/>
                  </a:lnTo>
                  <a:lnTo>
                    <a:pt x="418" y="934"/>
                  </a:lnTo>
                  <a:lnTo>
                    <a:pt x="416" y="933"/>
                  </a:lnTo>
                  <a:lnTo>
                    <a:pt x="416" y="931"/>
                  </a:lnTo>
                  <a:lnTo>
                    <a:pt x="415" y="931"/>
                  </a:lnTo>
                  <a:lnTo>
                    <a:pt x="412" y="931"/>
                  </a:lnTo>
                  <a:lnTo>
                    <a:pt x="408" y="933"/>
                  </a:lnTo>
                  <a:lnTo>
                    <a:pt x="404" y="934"/>
                  </a:lnTo>
                  <a:lnTo>
                    <a:pt x="402" y="934"/>
                  </a:lnTo>
                  <a:lnTo>
                    <a:pt x="400" y="933"/>
                  </a:lnTo>
                  <a:lnTo>
                    <a:pt x="397" y="930"/>
                  </a:lnTo>
                  <a:lnTo>
                    <a:pt x="393" y="927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5" y="919"/>
                  </a:lnTo>
                  <a:lnTo>
                    <a:pt x="383" y="919"/>
                  </a:lnTo>
                  <a:lnTo>
                    <a:pt x="376" y="919"/>
                  </a:lnTo>
                  <a:lnTo>
                    <a:pt x="369" y="918"/>
                  </a:lnTo>
                  <a:lnTo>
                    <a:pt x="362" y="916"/>
                  </a:lnTo>
                  <a:lnTo>
                    <a:pt x="360" y="916"/>
                  </a:lnTo>
                  <a:lnTo>
                    <a:pt x="358" y="915"/>
                  </a:lnTo>
                  <a:lnTo>
                    <a:pt x="357" y="914"/>
                  </a:lnTo>
                  <a:lnTo>
                    <a:pt x="356" y="912"/>
                  </a:lnTo>
                  <a:lnTo>
                    <a:pt x="352" y="912"/>
                  </a:lnTo>
                  <a:lnTo>
                    <a:pt x="345" y="915"/>
                  </a:lnTo>
                  <a:lnTo>
                    <a:pt x="345" y="916"/>
                  </a:lnTo>
                  <a:lnTo>
                    <a:pt x="344" y="919"/>
                  </a:lnTo>
                  <a:lnTo>
                    <a:pt x="342" y="923"/>
                  </a:lnTo>
                  <a:lnTo>
                    <a:pt x="341" y="929"/>
                  </a:lnTo>
                  <a:lnTo>
                    <a:pt x="336" y="927"/>
                  </a:lnTo>
                  <a:lnTo>
                    <a:pt x="332" y="925"/>
                  </a:lnTo>
                  <a:lnTo>
                    <a:pt x="329" y="923"/>
                  </a:lnTo>
                  <a:lnTo>
                    <a:pt x="327" y="920"/>
                  </a:lnTo>
                  <a:lnTo>
                    <a:pt x="323" y="914"/>
                  </a:lnTo>
                  <a:lnTo>
                    <a:pt x="319" y="908"/>
                  </a:lnTo>
                  <a:lnTo>
                    <a:pt x="315" y="904"/>
                  </a:lnTo>
                  <a:lnTo>
                    <a:pt x="314" y="903"/>
                  </a:lnTo>
                  <a:lnTo>
                    <a:pt x="311" y="903"/>
                  </a:lnTo>
                  <a:lnTo>
                    <a:pt x="309" y="903"/>
                  </a:lnTo>
                  <a:lnTo>
                    <a:pt x="307" y="902"/>
                  </a:lnTo>
                  <a:lnTo>
                    <a:pt x="307" y="896"/>
                  </a:lnTo>
                  <a:lnTo>
                    <a:pt x="306" y="896"/>
                  </a:lnTo>
                  <a:lnTo>
                    <a:pt x="303" y="896"/>
                  </a:lnTo>
                  <a:lnTo>
                    <a:pt x="302" y="896"/>
                  </a:lnTo>
                  <a:lnTo>
                    <a:pt x="301" y="896"/>
                  </a:lnTo>
                  <a:lnTo>
                    <a:pt x="298" y="894"/>
                  </a:lnTo>
                  <a:lnTo>
                    <a:pt x="298" y="892"/>
                  </a:lnTo>
                  <a:lnTo>
                    <a:pt x="298" y="885"/>
                  </a:lnTo>
                  <a:lnTo>
                    <a:pt x="294" y="885"/>
                  </a:lnTo>
                  <a:lnTo>
                    <a:pt x="288" y="884"/>
                  </a:lnTo>
                  <a:lnTo>
                    <a:pt x="284" y="883"/>
                  </a:lnTo>
                  <a:lnTo>
                    <a:pt x="283" y="881"/>
                  </a:lnTo>
                  <a:lnTo>
                    <a:pt x="294" y="880"/>
                  </a:lnTo>
                  <a:lnTo>
                    <a:pt x="303" y="877"/>
                  </a:lnTo>
                  <a:lnTo>
                    <a:pt x="302" y="875"/>
                  </a:lnTo>
                  <a:lnTo>
                    <a:pt x="303" y="871"/>
                  </a:lnTo>
                  <a:lnTo>
                    <a:pt x="307" y="871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9" y="865"/>
                  </a:lnTo>
                  <a:lnTo>
                    <a:pt x="310" y="863"/>
                  </a:lnTo>
                  <a:lnTo>
                    <a:pt x="306" y="861"/>
                  </a:lnTo>
                  <a:lnTo>
                    <a:pt x="301" y="860"/>
                  </a:lnTo>
                  <a:lnTo>
                    <a:pt x="301" y="855"/>
                  </a:lnTo>
                  <a:lnTo>
                    <a:pt x="303" y="855"/>
                  </a:lnTo>
                  <a:lnTo>
                    <a:pt x="307" y="855"/>
                  </a:lnTo>
                  <a:lnTo>
                    <a:pt x="310" y="856"/>
                  </a:lnTo>
                  <a:lnTo>
                    <a:pt x="311" y="856"/>
                  </a:lnTo>
                  <a:lnTo>
                    <a:pt x="313" y="855"/>
                  </a:lnTo>
                  <a:lnTo>
                    <a:pt x="313" y="846"/>
                  </a:lnTo>
                  <a:lnTo>
                    <a:pt x="322" y="844"/>
                  </a:lnTo>
                  <a:lnTo>
                    <a:pt x="326" y="841"/>
                  </a:lnTo>
                  <a:lnTo>
                    <a:pt x="332" y="840"/>
                  </a:lnTo>
                  <a:lnTo>
                    <a:pt x="332" y="834"/>
                  </a:lnTo>
                  <a:lnTo>
                    <a:pt x="322" y="836"/>
                  </a:lnTo>
                  <a:lnTo>
                    <a:pt x="313" y="837"/>
                  </a:lnTo>
                  <a:lnTo>
                    <a:pt x="311" y="838"/>
                  </a:lnTo>
                  <a:lnTo>
                    <a:pt x="314" y="828"/>
                  </a:lnTo>
                  <a:lnTo>
                    <a:pt x="318" y="821"/>
                  </a:lnTo>
                  <a:lnTo>
                    <a:pt x="327" y="821"/>
                  </a:lnTo>
                  <a:lnTo>
                    <a:pt x="330" y="820"/>
                  </a:lnTo>
                  <a:lnTo>
                    <a:pt x="333" y="820"/>
                  </a:lnTo>
                  <a:lnTo>
                    <a:pt x="333" y="818"/>
                  </a:lnTo>
                  <a:lnTo>
                    <a:pt x="333" y="817"/>
                  </a:lnTo>
                  <a:lnTo>
                    <a:pt x="333" y="814"/>
                  </a:lnTo>
                  <a:lnTo>
                    <a:pt x="330" y="810"/>
                  </a:lnTo>
                  <a:lnTo>
                    <a:pt x="329" y="806"/>
                  </a:lnTo>
                  <a:lnTo>
                    <a:pt x="327" y="803"/>
                  </a:lnTo>
                  <a:lnTo>
                    <a:pt x="327" y="802"/>
                  </a:lnTo>
                  <a:lnTo>
                    <a:pt x="329" y="801"/>
                  </a:lnTo>
                  <a:lnTo>
                    <a:pt x="329" y="799"/>
                  </a:lnTo>
                  <a:lnTo>
                    <a:pt x="330" y="798"/>
                  </a:lnTo>
                  <a:lnTo>
                    <a:pt x="330" y="797"/>
                  </a:lnTo>
                  <a:lnTo>
                    <a:pt x="330" y="795"/>
                  </a:lnTo>
                  <a:lnTo>
                    <a:pt x="329" y="794"/>
                  </a:lnTo>
                  <a:lnTo>
                    <a:pt x="329" y="793"/>
                  </a:lnTo>
                  <a:lnTo>
                    <a:pt x="329" y="789"/>
                  </a:lnTo>
                  <a:lnTo>
                    <a:pt x="329" y="787"/>
                  </a:lnTo>
                  <a:lnTo>
                    <a:pt x="329" y="786"/>
                  </a:lnTo>
                  <a:lnTo>
                    <a:pt x="327" y="783"/>
                  </a:lnTo>
                  <a:lnTo>
                    <a:pt x="325" y="783"/>
                  </a:lnTo>
                  <a:lnTo>
                    <a:pt x="323" y="783"/>
                  </a:lnTo>
                  <a:lnTo>
                    <a:pt x="323" y="782"/>
                  </a:lnTo>
                  <a:lnTo>
                    <a:pt x="325" y="780"/>
                  </a:lnTo>
                  <a:lnTo>
                    <a:pt x="327" y="778"/>
                  </a:lnTo>
                  <a:lnTo>
                    <a:pt x="329" y="775"/>
                  </a:lnTo>
                  <a:lnTo>
                    <a:pt x="330" y="774"/>
                  </a:lnTo>
                  <a:lnTo>
                    <a:pt x="329" y="772"/>
                  </a:lnTo>
                  <a:lnTo>
                    <a:pt x="326" y="771"/>
                  </a:lnTo>
                  <a:lnTo>
                    <a:pt x="326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27" y="763"/>
                  </a:lnTo>
                  <a:lnTo>
                    <a:pt x="325" y="762"/>
                  </a:lnTo>
                  <a:lnTo>
                    <a:pt x="321" y="759"/>
                  </a:lnTo>
                  <a:lnTo>
                    <a:pt x="315" y="756"/>
                  </a:lnTo>
                  <a:lnTo>
                    <a:pt x="313" y="755"/>
                  </a:lnTo>
                  <a:lnTo>
                    <a:pt x="311" y="754"/>
                  </a:lnTo>
                  <a:lnTo>
                    <a:pt x="310" y="752"/>
                  </a:lnTo>
                  <a:lnTo>
                    <a:pt x="307" y="752"/>
                  </a:lnTo>
                  <a:lnTo>
                    <a:pt x="305" y="752"/>
                  </a:lnTo>
                  <a:lnTo>
                    <a:pt x="303" y="751"/>
                  </a:lnTo>
                  <a:lnTo>
                    <a:pt x="303" y="748"/>
                  </a:lnTo>
                  <a:lnTo>
                    <a:pt x="301" y="747"/>
                  </a:lnTo>
                  <a:lnTo>
                    <a:pt x="298" y="745"/>
                  </a:lnTo>
                  <a:lnTo>
                    <a:pt x="294" y="745"/>
                  </a:lnTo>
                  <a:lnTo>
                    <a:pt x="287" y="748"/>
                  </a:lnTo>
                  <a:lnTo>
                    <a:pt x="278" y="752"/>
                  </a:lnTo>
                  <a:lnTo>
                    <a:pt x="276" y="747"/>
                  </a:lnTo>
                  <a:lnTo>
                    <a:pt x="275" y="743"/>
                  </a:lnTo>
                  <a:lnTo>
                    <a:pt x="275" y="741"/>
                  </a:lnTo>
                  <a:lnTo>
                    <a:pt x="274" y="740"/>
                  </a:lnTo>
                  <a:lnTo>
                    <a:pt x="270" y="740"/>
                  </a:lnTo>
                  <a:lnTo>
                    <a:pt x="267" y="737"/>
                  </a:lnTo>
                  <a:lnTo>
                    <a:pt x="266" y="737"/>
                  </a:lnTo>
                  <a:lnTo>
                    <a:pt x="264" y="736"/>
                  </a:lnTo>
                  <a:lnTo>
                    <a:pt x="264" y="733"/>
                  </a:lnTo>
                  <a:lnTo>
                    <a:pt x="263" y="731"/>
                  </a:lnTo>
                  <a:lnTo>
                    <a:pt x="262" y="731"/>
                  </a:lnTo>
                  <a:lnTo>
                    <a:pt x="260" y="731"/>
                  </a:lnTo>
                  <a:lnTo>
                    <a:pt x="257" y="731"/>
                  </a:lnTo>
                  <a:lnTo>
                    <a:pt x="255" y="732"/>
                  </a:lnTo>
                  <a:lnTo>
                    <a:pt x="252" y="731"/>
                  </a:lnTo>
                  <a:lnTo>
                    <a:pt x="249" y="728"/>
                  </a:lnTo>
                  <a:lnTo>
                    <a:pt x="247" y="728"/>
                  </a:lnTo>
                  <a:lnTo>
                    <a:pt x="244" y="728"/>
                  </a:lnTo>
                  <a:lnTo>
                    <a:pt x="237" y="728"/>
                  </a:lnTo>
                  <a:lnTo>
                    <a:pt x="236" y="728"/>
                  </a:lnTo>
                  <a:lnTo>
                    <a:pt x="235" y="727"/>
                  </a:lnTo>
                  <a:lnTo>
                    <a:pt x="235" y="724"/>
                  </a:lnTo>
                  <a:lnTo>
                    <a:pt x="233" y="723"/>
                  </a:lnTo>
                  <a:lnTo>
                    <a:pt x="232" y="721"/>
                  </a:lnTo>
                  <a:lnTo>
                    <a:pt x="231" y="720"/>
                  </a:lnTo>
                  <a:lnTo>
                    <a:pt x="229" y="717"/>
                  </a:lnTo>
                  <a:lnTo>
                    <a:pt x="229" y="712"/>
                  </a:lnTo>
                  <a:lnTo>
                    <a:pt x="228" y="709"/>
                  </a:lnTo>
                  <a:lnTo>
                    <a:pt x="227" y="708"/>
                  </a:lnTo>
                  <a:lnTo>
                    <a:pt x="227" y="704"/>
                  </a:lnTo>
                  <a:lnTo>
                    <a:pt x="225" y="702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0" y="702"/>
                  </a:lnTo>
                  <a:lnTo>
                    <a:pt x="218" y="702"/>
                  </a:lnTo>
                  <a:lnTo>
                    <a:pt x="214" y="700"/>
                  </a:lnTo>
                  <a:lnTo>
                    <a:pt x="213" y="700"/>
                  </a:lnTo>
                  <a:lnTo>
                    <a:pt x="210" y="701"/>
                  </a:lnTo>
                  <a:lnTo>
                    <a:pt x="209" y="704"/>
                  </a:lnTo>
                  <a:lnTo>
                    <a:pt x="208" y="705"/>
                  </a:lnTo>
                  <a:lnTo>
                    <a:pt x="205" y="705"/>
                  </a:lnTo>
                  <a:lnTo>
                    <a:pt x="204" y="704"/>
                  </a:lnTo>
                  <a:lnTo>
                    <a:pt x="202" y="702"/>
                  </a:lnTo>
                  <a:lnTo>
                    <a:pt x="201" y="700"/>
                  </a:lnTo>
                  <a:lnTo>
                    <a:pt x="201" y="680"/>
                  </a:lnTo>
                  <a:lnTo>
                    <a:pt x="201" y="678"/>
                  </a:lnTo>
                  <a:lnTo>
                    <a:pt x="200" y="678"/>
                  </a:lnTo>
                  <a:lnTo>
                    <a:pt x="197" y="675"/>
                  </a:lnTo>
                  <a:lnTo>
                    <a:pt x="194" y="674"/>
                  </a:lnTo>
                  <a:lnTo>
                    <a:pt x="194" y="673"/>
                  </a:lnTo>
                  <a:lnTo>
                    <a:pt x="194" y="670"/>
                  </a:lnTo>
                  <a:lnTo>
                    <a:pt x="196" y="669"/>
                  </a:lnTo>
                  <a:lnTo>
                    <a:pt x="197" y="667"/>
                  </a:lnTo>
                  <a:lnTo>
                    <a:pt x="198" y="667"/>
                  </a:lnTo>
                  <a:lnTo>
                    <a:pt x="200" y="667"/>
                  </a:lnTo>
                  <a:lnTo>
                    <a:pt x="202" y="669"/>
                  </a:lnTo>
                  <a:lnTo>
                    <a:pt x="204" y="669"/>
                  </a:lnTo>
                  <a:lnTo>
                    <a:pt x="205" y="669"/>
                  </a:lnTo>
                  <a:lnTo>
                    <a:pt x="206" y="669"/>
                  </a:lnTo>
                  <a:lnTo>
                    <a:pt x="208" y="667"/>
                  </a:lnTo>
                  <a:lnTo>
                    <a:pt x="208" y="666"/>
                  </a:lnTo>
                  <a:lnTo>
                    <a:pt x="208" y="665"/>
                  </a:lnTo>
                  <a:lnTo>
                    <a:pt x="208" y="661"/>
                  </a:lnTo>
                  <a:lnTo>
                    <a:pt x="205" y="657"/>
                  </a:lnTo>
                  <a:lnTo>
                    <a:pt x="204" y="653"/>
                  </a:lnTo>
                  <a:lnTo>
                    <a:pt x="201" y="651"/>
                  </a:lnTo>
                  <a:lnTo>
                    <a:pt x="194" y="647"/>
                  </a:lnTo>
                  <a:lnTo>
                    <a:pt x="193" y="645"/>
                  </a:lnTo>
                  <a:lnTo>
                    <a:pt x="193" y="642"/>
                  </a:lnTo>
                  <a:lnTo>
                    <a:pt x="193" y="632"/>
                  </a:lnTo>
                  <a:lnTo>
                    <a:pt x="192" y="628"/>
                  </a:lnTo>
                  <a:lnTo>
                    <a:pt x="190" y="626"/>
                  </a:lnTo>
                  <a:lnTo>
                    <a:pt x="189" y="623"/>
                  </a:lnTo>
                  <a:lnTo>
                    <a:pt x="189" y="619"/>
                  </a:lnTo>
                  <a:lnTo>
                    <a:pt x="189" y="616"/>
                  </a:lnTo>
                  <a:lnTo>
                    <a:pt x="187" y="615"/>
                  </a:lnTo>
                  <a:lnTo>
                    <a:pt x="186" y="614"/>
                  </a:lnTo>
                  <a:lnTo>
                    <a:pt x="183" y="614"/>
                  </a:lnTo>
                  <a:lnTo>
                    <a:pt x="183" y="612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79" y="605"/>
                  </a:lnTo>
                  <a:lnTo>
                    <a:pt x="177" y="605"/>
                  </a:lnTo>
                  <a:lnTo>
                    <a:pt x="173" y="604"/>
                  </a:lnTo>
                  <a:lnTo>
                    <a:pt x="165" y="601"/>
                  </a:lnTo>
                  <a:lnTo>
                    <a:pt x="163" y="601"/>
                  </a:lnTo>
                  <a:lnTo>
                    <a:pt x="161" y="603"/>
                  </a:lnTo>
                  <a:lnTo>
                    <a:pt x="158" y="604"/>
                  </a:lnTo>
                  <a:lnTo>
                    <a:pt x="157" y="605"/>
                  </a:lnTo>
                  <a:lnTo>
                    <a:pt x="155" y="604"/>
                  </a:lnTo>
                  <a:lnTo>
                    <a:pt x="155" y="601"/>
                  </a:lnTo>
                  <a:lnTo>
                    <a:pt x="154" y="599"/>
                  </a:lnTo>
                  <a:lnTo>
                    <a:pt x="152" y="599"/>
                  </a:lnTo>
                  <a:lnTo>
                    <a:pt x="151" y="592"/>
                  </a:lnTo>
                  <a:lnTo>
                    <a:pt x="146" y="584"/>
                  </a:lnTo>
                  <a:lnTo>
                    <a:pt x="144" y="583"/>
                  </a:lnTo>
                  <a:lnTo>
                    <a:pt x="143" y="583"/>
                  </a:lnTo>
                  <a:lnTo>
                    <a:pt x="142" y="583"/>
                  </a:lnTo>
                  <a:lnTo>
                    <a:pt x="139" y="583"/>
                  </a:lnTo>
                  <a:lnTo>
                    <a:pt x="139" y="580"/>
                  </a:lnTo>
                  <a:lnTo>
                    <a:pt x="138" y="572"/>
                  </a:lnTo>
                  <a:lnTo>
                    <a:pt x="138" y="566"/>
                  </a:lnTo>
                  <a:lnTo>
                    <a:pt x="134" y="568"/>
                  </a:lnTo>
                  <a:lnTo>
                    <a:pt x="131" y="569"/>
                  </a:lnTo>
                  <a:lnTo>
                    <a:pt x="130" y="568"/>
                  </a:lnTo>
                  <a:lnTo>
                    <a:pt x="128" y="566"/>
                  </a:lnTo>
                  <a:lnTo>
                    <a:pt x="127" y="562"/>
                  </a:lnTo>
                  <a:lnTo>
                    <a:pt x="126" y="561"/>
                  </a:lnTo>
                  <a:lnTo>
                    <a:pt x="127" y="556"/>
                  </a:lnTo>
                  <a:lnTo>
                    <a:pt x="128" y="553"/>
                  </a:lnTo>
                  <a:lnTo>
                    <a:pt x="130" y="550"/>
                  </a:lnTo>
                  <a:lnTo>
                    <a:pt x="134" y="549"/>
                  </a:lnTo>
                  <a:lnTo>
                    <a:pt x="136" y="545"/>
                  </a:lnTo>
                  <a:lnTo>
                    <a:pt x="138" y="548"/>
                  </a:lnTo>
                  <a:lnTo>
                    <a:pt x="139" y="544"/>
                  </a:lnTo>
                  <a:lnTo>
                    <a:pt x="140" y="541"/>
                  </a:lnTo>
                  <a:lnTo>
                    <a:pt x="143" y="540"/>
                  </a:lnTo>
                  <a:lnTo>
                    <a:pt x="142" y="533"/>
                  </a:lnTo>
                  <a:lnTo>
                    <a:pt x="140" y="523"/>
                  </a:lnTo>
                  <a:lnTo>
                    <a:pt x="144" y="519"/>
                  </a:lnTo>
                  <a:lnTo>
                    <a:pt x="146" y="517"/>
                  </a:lnTo>
                  <a:lnTo>
                    <a:pt x="147" y="515"/>
                  </a:lnTo>
                  <a:lnTo>
                    <a:pt x="147" y="513"/>
                  </a:lnTo>
                  <a:lnTo>
                    <a:pt x="147" y="510"/>
                  </a:lnTo>
                  <a:lnTo>
                    <a:pt x="146" y="509"/>
                  </a:lnTo>
                  <a:lnTo>
                    <a:pt x="144" y="506"/>
                  </a:lnTo>
                  <a:lnTo>
                    <a:pt x="144" y="502"/>
                  </a:lnTo>
                  <a:lnTo>
                    <a:pt x="146" y="498"/>
                  </a:lnTo>
                  <a:lnTo>
                    <a:pt x="152" y="500"/>
                  </a:lnTo>
                  <a:lnTo>
                    <a:pt x="158" y="500"/>
                  </a:lnTo>
                  <a:lnTo>
                    <a:pt x="163" y="500"/>
                  </a:lnTo>
                  <a:lnTo>
                    <a:pt x="166" y="495"/>
                  </a:lnTo>
                  <a:lnTo>
                    <a:pt x="171" y="495"/>
                  </a:lnTo>
                  <a:lnTo>
                    <a:pt x="178" y="494"/>
                  </a:lnTo>
                  <a:lnTo>
                    <a:pt x="186" y="492"/>
                  </a:lnTo>
                  <a:lnTo>
                    <a:pt x="185" y="492"/>
                  </a:lnTo>
                  <a:lnTo>
                    <a:pt x="182" y="492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7" y="488"/>
                  </a:lnTo>
                  <a:lnTo>
                    <a:pt x="174" y="487"/>
                  </a:lnTo>
                  <a:lnTo>
                    <a:pt x="174" y="486"/>
                  </a:lnTo>
                  <a:lnTo>
                    <a:pt x="170" y="486"/>
                  </a:lnTo>
                  <a:lnTo>
                    <a:pt x="166" y="486"/>
                  </a:lnTo>
                  <a:lnTo>
                    <a:pt x="162" y="487"/>
                  </a:lnTo>
                  <a:lnTo>
                    <a:pt x="161" y="488"/>
                  </a:lnTo>
                  <a:lnTo>
                    <a:pt x="158" y="486"/>
                  </a:lnTo>
                  <a:lnTo>
                    <a:pt x="152" y="482"/>
                  </a:lnTo>
                  <a:lnTo>
                    <a:pt x="148" y="478"/>
                  </a:lnTo>
                  <a:lnTo>
                    <a:pt x="146" y="475"/>
                  </a:lnTo>
                  <a:lnTo>
                    <a:pt x="147" y="471"/>
                  </a:lnTo>
                  <a:lnTo>
                    <a:pt x="148" y="469"/>
                  </a:lnTo>
                  <a:lnTo>
                    <a:pt x="148" y="468"/>
                  </a:lnTo>
                  <a:lnTo>
                    <a:pt x="147" y="467"/>
                  </a:lnTo>
                  <a:lnTo>
                    <a:pt x="140" y="469"/>
                  </a:lnTo>
                  <a:lnTo>
                    <a:pt x="136" y="472"/>
                  </a:lnTo>
                  <a:lnTo>
                    <a:pt x="131" y="472"/>
                  </a:lnTo>
                  <a:lnTo>
                    <a:pt x="146" y="460"/>
                  </a:lnTo>
                  <a:lnTo>
                    <a:pt x="175" y="443"/>
                  </a:lnTo>
                  <a:lnTo>
                    <a:pt x="196" y="429"/>
                  </a:lnTo>
                  <a:lnTo>
                    <a:pt x="202" y="424"/>
                  </a:lnTo>
                  <a:lnTo>
                    <a:pt x="205" y="421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2" y="413"/>
                  </a:lnTo>
                  <a:lnTo>
                    <a:pt x="201" y="409"/>
                  </a:lnTo>
                  <a:lnTo>
                    <a:pt x="201" y="408"/>
                  </a:lnTo>
                  <a:lnTo>
                    <a:pt x="200" y="406"/>
                  </a:lnTo>
                  <a:lnTo>
                    <a:pt x="197" y="406"/>
                  </a:lnTo>
                  <a:lnTo>
                    <a:pt x="194" y="405"/>
                  </a:lnTo>
                  <a:lnTo>
                    <a:pt x="192" y="405"/>
                  </a:lnTo>
                  <a:lnTo>
                    <a:pt x="190" y="404"/>
                  </a:lnTo>
                  <a:lnTo>
                    <a:pt x="189" y="402"/>
                  </a:lnTo>
                  <a:lnTo>
                    <a:pt x="189" y="401"/>
                  </a:lnTo>
                  <a:lnTo>
                    <a:pt x="187" y="398"/>
                  </a:lnTo>
                  <a:lnTo>
                    <a:pt x="187" y="391"/>
                  </a:lnTo>
                  <a:lnTo>
                    <a:pt x="187" y="389"/>
                  </a:lnTo>
                  <a:lnTo>
                    <a:pt x="189" y="386"/>
                  </a:lnTo>
                  <a:lnTo>
                    <a:pt x="190" y="383"/>
                  </a:lnTo>
                  <a:lnTo>
                    <a:pt x="193" y="381"/>
                  </a:lnTo>
                  <a:lnTo>
                    <a:pt x="193" y="379"/>
                  </a:lnTo>
                  <a:lnTo>
                    <a:pt x="193" y="378"/>
                  </a:lnTo>
                  <a:lnTo>
                    <a:pt x="193" y="375"/>
                  </a:lnTo>
                  <a:lnTo>
                    <a:pt x="192" y="373"/>
                  </a:lnTo>
                  <a:lnTo>
                    <a:pt x="190" y="369"/>
                  </a:lnTo>
                  <a:lnTo>
                    <a:pt x="190" y="366"/>
                  </a:lnTo>
                  <a:lnTo>
                    <a:pt x="189" y="364"/>
                  </a:lnTo>
                  <a:lnTo>
                    <a:pt x="185" y="360"/>
                  </a:lnTo>
                  <a:lnTo>
                    <a:pt x="182" y="358"/>
                  </a:lnTo>
                  <a:lnTo>
                    <a:pt x="181" y="355"/>
                  </a:lnTo>
                  <a:lnTo>
                    <a:pt x="179" y="351"/>
                  </a:lnTo>
                  <a:lnTo>
                    <a:pt x="179" y="347"/>
                  </a:lnTo>
                  <a:lnTo>
                    <a:pt x="178" y="344"/>
                  </a:lnTo>
                  <a:lnTo>
                    <a:pt x="178" y="340"/>
                  </a:lnTo>
                  <a:lnTo>
                    <a:pt x="177" y="339"/>
                  </a:lnTo>
                  <a:lnTo>
                    <a:pt x="177" y="336"/>
                  </a:lnTo>
                  <a:lnTo>
                    <a:pt x="179" y="331"/>
                  </a:lnTo>
                  <a:lnTo>
                    <a:pt x="179" y="329"/>
                  </a:lnTo>
                  <a:lnTo>
                    <a:pt x="179" y="328"/>
                  </a:lnTo>
                  <a:lnTo>
                    <a:pt x="179" y="325"/>
                  </a:lnTo>
                  <a:lnTo>
                    <a:pt x="178" y="324"/>
                  </a:lnTo>
                  <a:lnTo>
                    <a:pt x="178" y="321"/>
                  </a:lnTo>
                  <a:lnTo>
                    <a:pt x="178" y="319"/>
                  </a:lnTo>
                  <a:lnTo>
                    <a:pt x="178" y="316"/>
                  </a:lnTo>
                  <a:lnTo>
                    <a:pt x="177" y="311"/>
                  </a:lnTo>
                  <a:lnTo>
                    <a:pt x="173" y="296"/>
                  </a:lnTo>
                  <a:lnTo>
                    <a:pt x="169" y="285"/>
                  </a:lnTo>
                  <a:lnTo>
                    <a:pt x="167" y="278"/>
                  </a:lnTo>
                  <a:lnTo>
                    <a:pt x="167" y="277"/>
                  </a:lnTo>
                  <a:lnTo>
                    <a:pt x="169" y="274"/>
                  </a:lnTo>
                  <a:lnTo>
                    <a:pt x="171" y="270"/>
                  </a:lnTo>
                  <a:lnTo>
                    <a:pt x="177" y="262"/>
                  </a:lnTo>
                  <a:lnTo>
                    <a:pt x="177" y="258"/>
                  </a:lnTo>
                  <a:lnTo>
                    <a:pt x="175" y="254"/>
                  </a:lnTo>
                  <a:lnTo>
                    <a:pt x="173" y="249"/>
                  </a:lnTo>
                  <a:lnTo>
                    <a:pt x="171" y="249"/>
                  </a:lnTo>
                  <a:lnTo>
                    <a:pt x="170" y="249"/>
                  </a:lnTo>
                  <a:lnTo>
                    <a:pt x="167" y="247"/>
                  </a:lnTo>
                  <a:lnTo>
                    <a:pt x="166" y="245"/>
                  </a:lnTo>
                  <a:lnTo>
                    <a:pt x="166" y="242"/>
                  </a:lnTo>
                  <a:lnTo>
                    <a:pt x="166" y="235"/>
                  </a:lnTo>
                  <a:lnTo>
                    <a:pt x="167" y="226"/>
                  </a:lnTo>
                  <a:lnTo>
                    <a:pt x="174" y="220"/>
                  </a:lnTo>
                  <a:lnTo>
                    <a:pt x="174" y="223"/>
                  </a:lnTo>
                  <a:lnTo>
                    <a:pt x="175" y="226"/>
                  </a:lnTo>
                  <a:lnTo>
                    <a:pt x="177" y="226"/>
                  </a:lnTo>
                  <a:lnTo>
                    <a:pt x="178" y="226"/>
                  </a:lnTo>
                  <a:lnTo>
                    <a:pt x="179" y="222"/>
                  </a:lnTo>
                  <a:lnTo>
                    <a:pt x="181" y="219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81" y="208"/>
                  </a:lnTo>
                  <a:lnTo>
                    <a:pt x="185" y="207"/>
                  </a:lnTo>
                  <a:lnTo>
                    <a:pt x="186" y="206"/>
                  </a:lnTo>
                  <a:lnTo>
                    <a:pt x="187" y="204"/>
                  </a:lnTo>
                  <a:lnTo>
                    <a:pt x="189" y="203"/>
                  </a:lnTo>
                  <a:lnTo>
                    <a:pt x="189" y="202"/>
                  </a:lnTo>
                  <a:lnTo>
                    <a:pt x="192" y="199"/>
                  </a:lnTo>
                  <a:lnTo>
                    <a:pt x="194" y="196"/>
                  </a:lnTo>
                  <a:lnTo>
                    <a:pt x="201" y="199"/>
                  </a:lnTo>
                  <a:lnTo>
                    <a:pt x="205" y="199"/>
                  </a:lnTo>
                  <a:lnTo>
                    <a:pt x="210" y="199"/>
                  </a:lnTo>
                  <a:lnTo>
                    <a:pt x="212" y="198"/>
                  </a:lnTo>
                  <a:lnTo>
                    <a:pt x="212" y="199"/>
                  </a:lnTo>
                  <a:lnTo>
                    <a:pt x="218" y="200"/>
                  </a:lnTo>
                  <a:lnTo>
                    <a:pt x="224" y="203"/>
                  </a:lnTo>
                  <a:lnTo>
                    <a:pt x="224" y="204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14" y="206"/>
                  </a:lnTo>
                  <a:lnTo>
                    <a:pt x="214" y="211"/>
                  </a:lnTo>
                  <a:lnTo>
                    <a:pt x="233" y="212"/>
                  </a:lnTo>
                  <a:lnTo>
                    <a:pt x="244" y="214"/>
                  </a:lnTo>
                  <a:lnTo>
                    <a:pt x="253" y="216"/>
                  </a:lnTo>
                  <a:lnTo>
                    <a:pt x="256" y="222"/>
                  </a:lnTo>
                  <a:lnTo>
                    <a:pt x="262" y="222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8" y="223"/>
                  </a:lnTo>
                  <a:lnTo>
                    <a:pt x="270" y="226"/>
                  </a:lnTo>
                  <a:lnTo>
                    <a:pt x="271" y="229"/>
                  </a:lnTo>
                  <a:lnTo>
                    <a:pt x="272" y="230"/>
                  </a:lnTo>
                  <a:lnTo>
                    <a:pt x="274" y="230"/>
                  </a:lnTo>
                  <a:lnTo>
                    <a:pt x="276" y="229"/>
                  </a:lnTo>
                  <a:lnTo>
                    <a:pt x="280" y="229"/>
                  </a:lnTo>
                  <a:lnTo>
                    <a:pt x="284" y="230"/>
                  </a:lnTo>
                  <a:lnTo>
                    <a:pt x="294" y="233"/>
                  </a:lnTo>
                  <a:lnTo>
                    <a:pt x="305" y="238"/>
                  </a:lnTo>
                  <a:lnTo>
                    <a:pt x="326" y="250"/>
                  </a:lnTo>
                  <a:lnTo>
                    <a:pt x="326" y="255"/>
                  </a:lnTo>
                  <a:lnTo>
                    <a:pt x="327" y="255"/>
                  </a:lnTo>
                  <a:lnTo>
                    <a:pt x="330" y="255"/>
                  </a:lnTo>
                  <a:lnTo>
                    <a:pt x="332" y="254"/>
                  </a:lnTo>
                  <a:lnTo>
                    <a:pt x="334" y="255"/>
                  </a:lnTo>
                  <a:lnTo>
                    <a:pt x="334" y="261"/>
                  </a:lnTo>
                  <a:lnTo>
                    <a:pt x="338" y="262"/>
                  </a:lnTo>
                  <a:lnTo>
                    <a:pt x="342" y="265"/>
                  </a:lnTo>
                  <a:lnTo>
                    <a:pt x="352" y="268"/>
                  </a:lnTo>
                  <a:lnTo>
                    <a:pt x="352" y="273"/>
                  </a:lnTo>
                  <a:lnTo>
                    <a:pt x="357" y="273"/>
                  </a:lnTo>
                  <a:lnTo>
                    <a:pt x="358" y="277"/>
                  </a:lnTo>
                  <a:lnTo>
                    <a:pt x="360" y="280"/>
                  </a:lnTo>
                  <a:lnTo>
                    <a:pt x="360" y="282"/>
                  </a:lnTo>
                  <a:lnTo>
                    <a:pt x="360" y="285"/>
                  </a:lnTo>
                  <a:lnTo>
                    <a:pt x="358" y="290"/>
                  </a:lnTo>
                  <a:lnTo>
                    <a:pt x="356" y="296"/>
                  </a:lnTo>
                  <a:lnTo>
                    <a:pt x="353" y="300"/>
                  </a:lnTo>
                  <a:lnTo>
                    <a:pt x="349" y="304"/>
                  </a:lnTo>
                  <a:lnTo>
                    <a:pt x="341" y="309"/>
                  </a:lnTo>
                  <a:lnTo>
                    <a:pt x="334" y="315"/>
                  </a:lnTo>
                  <a:lnTo>
                    <a:pt x="329" y="319"/>
                  </a:lnTo>
                  <a:lnTo>
                    <a:pt x="326" y="320"/>
                  </a:lnTo>
                  <a:lnTo>
                    <a:pt x="319" y="320"/>
                  </a:lnTo>
                  <a:lnTo>
                    <a:pt x="310" y="319"/>
                  </a:lnTo>
                  <a:lnTo>
                    <a:pt x="291" y="315"/>
                  </a:lnTo>
                  <a:lnTo>
                    <a:pt x="256" y="304"/>
                  </a:lnTo>
                  <a:lnTo>
                    <a:pt x="256" y="296"/>
                  </a:lnTo>
                  <a:lnTo>
                    <a:pt x="255" y="296"/>
                  </a:lnTo>
                  <a:lnTo>
                    <a:pt x="253" y="297"/>
                  </a:lnTo>
                  <a:lnTo>
                    <a:pt x="251" y="299"/>
                  </a:lnTo>
                  <a:lnTo>
                    <a:pt x="248" y="304"/>
                  </a:lnTo>
                  <a:lnTo>
                    <a:pt x="244" y="297"/>
                  </a:lnTo>
                  <a:lnTo>
                    <a:pt x="241" y="294"/>
                  </a:lnTo>
                  <a:lnTo>
                    <a:pt x="239" y="292"/>
                  </a:lnTo>
                  <a:lnTo>
                    <a:pt x="236" y="290"/>
                  </a:lnTo>
                  <a:lnTo>
                    <a:pt x="236" y="292"/>
                  </a:lnTo>
                  <a:lnTo>
                    <a:pt x="235" y="293"/>
                  </a:lnTo>
                  <a:lnTo>
                    <a:pt x="233" y="294"/>
                  </a:lnTo>
                  <a:lnTo>
                    <a:pt x="212" y="281"/>
                  </a:lnTo>
                  <a:lnTo>
                    <a:pt x="222" y="296"/>
                  </a:lnTo>
                  <a:lnTo>
                    <a:pt x="225" y="301"/>
                  </a:lnTo>
                  <a:lnTo>
                    <a:pt x="225" y="309"/>
                  </a:lnTo>
                  <a:lnTo>
                    <a:pt x="231" y="309"/>
                  </a:lnTo>
                  <a:lnTo>
                    <a:pt x="236" y="309"/>
                  </a:lnTo>
                  <a:lnTo>
                    <a:pt x="233" y="317"/>
                  </a:lnTo>
                  <a:lnTo>
                    <a:pt x="241" y="319"/>
                  </a:lnTo>
                  <a:lnTo>
                    <a:pt x="249" y="321"/>
                  </a:lnTo>
                  <a:lnTo>
                    <a:pt x="257" y="324"/>
                  </a:lnTo>
                  <a:lnTo>
                    <a:pt x="264" y="328"/>
                  </a:lnTo>
                  <a:lnTo>
                    <a:pt x="264" y="340"/>
                  </a:lnTo>
                  <a:lnTo>
                    <a:pt x="266" y="352"/>
                  </a:lnTo>
                  <a:lnTo>
                    <a:pt x="267" y="358"/>
                  </a:lnTo>
                  <a:lnTo>
                    <a:pt x="268" y="363"/>
                  </a:lnTo>
                  <a:lnTo>
                    <a:pt x="272" y="374"/>
                  </a:lnTo>
                  <a:lnTo>
                    <a:pt x="276" y="374"/>
                  </a:lnTo>
                  <a:lnTo>
                    <a:pt x="279" y="373"/>
                  </a:lnTo>
                  <a:lnTo>
                    <a:pt x="282" y="374"/>
                  </a:lnTo>
                  <a:lnTo>
                    <a:pt x="282" y="379"/>
                  </a:lnTo>
                  <a:lnTo>
                    <a:pt x="282" y="385"/>
                  </a:lnTo>
                  <a:lnTo>
                    <a:pt x="284" y="385"/>
                  </a:lnTo>
                  <a:lnTo>
                    <a:pt x="291" y="385"/>
                  </a:lnTo>
                  <a:lnTo>
                    <a:pt x="306" y="387"/>
                  </a:lnTo>
                  <a:lnTo>
                    <a:pt x="305" y="387"/>
                  </a:lnTo>
                  <a:lnTo>
                    <a:pt x="305" y="389"/>
                  </a:lnTo>
                  <a:lnTo>
                    <a:pt x="306" y="390"/>
                  </a:lnTo>
                  <a:lnTo>
                    <a:pt x="310" y="390"/>
                  </a:lnTo>
                  <a:lnTo>
                    <a:pt x="311" y="387"/>
                  </a:lnTo>
                  <a:lnTo>
                    <a:pt x="313" y="386"/>
                  </a:lnTo>
                  <a:lnTo>
                    <a:pt x="315" y="385"/>
                  </a:lnTo>
                  <a:lnTo>
                    <a:pt x="317" y="381"/>
                  </a:lnTo>
                  <a:lnTo>
                    <a:pt x="315" y="375"/>
                  </a:lnTo>
                  <a:lnTo>
                    <a:pt x="315" y="371"/>
                  </a:lnTo>
                  <a:lnTo>
                    <a:pt x="315" y="366"/>
                  </a:lnTo>
                  <a:lnTo>
                    <a:pt x="314" y="366"/>
                  </a:lnTo>
                  <a:lnTo>
                    <a:pt x="311" y="366"/>
                  </a:lnTo>
                  <a:lnTo>
                    <a:pt x="310" y="366"/>
                  </a:lnTo>
                  <a:lnTo>
                    <a:pt x="307" y="366"/>
                  </a:lnTo>
                  <a:lnTo>
                    <a:pt x="305" y="364"/>
                  </a:lnTo>
                  <a:lnTo>
                    <a:pt x="302" y="362"/>
                  </a:lnTo>
                  <a:lnTo>
                    <a:pt x="301" y="358"/>
                  </a:lnTo>
                  <a:lnTo>
                    <a:pt x="301" y="355"/>
                  </a:lnTo>
                  <a:lnTo>
                    <a:pt x="301" y="351"/>
                  </a:lnTo>
                  <a:lnTo>
                    <a:pt x="301" y="347"/>
                  </a:lnTo>
                  <a:lnTo>
                    <a:pt x="303" y="338"/>
                  </a:lnTo>
                  <a:lnTo>
                    <a:pt x="313" y="344"/>
                  </a:lnTo>
                  <a:lnTo>
                    <a:pt x="325" y="351"/>
                  </a:lnTo>
                  <a:lnTo>
                    <a:pt x="338" y="358"/>
                  </a:lnTo>
                  <a:lnTo>
                    <a:pt x="345" y="360"/>
                  </a:lnTo>
                  <a:lnTo>
                    <a:pt x="349" y="360"/>
                  </a:lnTo>
                  <a:lnTo>
                    <a:pt x="354" y="360"/>
                  </a:lnTo>
                  <a:lnTo>
                    <a:pt x="356" y="359"/>
                  </a:lnTo>
                  <a:lnTo>
                    <a:pt x="356" y="358"/>
                  </a:lnTo>
                  <a:lnTo>
                    <a:pt x="354" y="355"/>
                  </a:lnTo>
                  <a:lnTo>
                    <a:pt x="348" y="350"/>
                  </a:lnTo>
                  <a:lnTo>
                    <a:pt x="344" y="346"/>
                  </a:lnTo>
                  <a:lnTo>
                    <a:pt x="342" y="342"/>
                  </a:lnTo>
                  <a:lnTo>
                    <a:pt x="342" y="338"/>
                  </a:lnTo>
                  <a:lnTo>
                    <a:pt x="342" y="335"/>
                  </a:lnTo>
                  <a:lnTo>
                    <a:pt x="341" y="329"/>
                  </a:lnTo>
                  <a:lnTo>
                    <a:pt x="358" y="317"/>
                  </a:lnTo>
                  <a:lnTo>
                    <a:pt x="368" y="311"/>
                  </a:lnTo>
                  <a:lnTo>
                    <a:pt x="372" y="307"/>
                  </a:lnTo>
                  <a:lnTo>
                    <a:pt x="376" y="307"/>
                  </a:lnTo>
                  <a:lnTo>
                    <a:pt x="377" y="308"/>
                  </a:lnTo>
                  <a:lnTo>
                    <a:pt x="379" y="311"/>
                  </a:lnTo>
                  <a:lnTo>
                    <a:pt x="380" y="312"/>
                  </a:lnTo>
                  <a:lnTo>
                    <a:pt x="383" y="312"/>
                  </a:lnTo>
                  <a:lnTo>
                    <a:pt x="384" y="312"/>
                  </a:lnTo>
                  <a:lnTo>
                    <a:pt x="385" y="312"/>
                  </a:lnTo>
                  <a:lnTo>
                    <a:pt x="388" y="312"/>
                  </a:lnTo>
                  <a:lnTo>
                    <a:pt x="389" y="313"/>
                  </a:lnTo>
                  <a:lnTo>
                    <a:pt x="391" y="315"/>
                  </a:lnTo>
                  <a:lnTo>
                    <a:pt x="392" y="317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9"/>
                  </a:lnTo>
                  <a:lnTo>
                    <a:pt x="399" y="317"/>
                  </a:lnTo>
                  <a:lnTo>
                    <a:pt x="403" y="309"/>
                  </a:lnTo>
                  <a:lnTo>
                    <a:pt x="407" y="303"/>
                  </a:lnTo>
                  <a:lnTo>
                    <a:pt x="410" y="294"/>
                  </a:lnTo>
                  <a:lnTo>
                    <a:pt x="411" y="29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08" y="285"/>
                  </a:lnTo>
                  <a:lnTo>
                    <a:pt x="406" y="284"/>
                  </a:lnTo>
                  <a:lnTo>
                    <a:pt x="403" y="284"/>
                  </a:lnTo>
                  <a:lnTo>
                    <a:pt x="403" y="282"/>
                  </a:lnTo>
                  <a:lnTo>
                    <a:pt x="403" y="281"/>
                  </a:lnTo>
                  <a:lnTo>
                    <a:pt x="406" y="278"/>
                  </a:lnTo>
                  <a:lnTo>
                    <a:pt x="411" y="270"/>
                  </a:lnTo>
                  <a:lnTo>
                    <a:pt x="412" y="266"/>
                  </a:lnTo>
                  <a:lnTo>
                    <a:pt x="414" y="264"/>
                  </a:lnTo>
                  <a:lnTo>
                    <a:pt x="415" y="259"/>
                  </a:lnTo>
                  <a:lnTo>
                    <a:pt x="414" y="257"/>
                  </a:lnTo>
                  <a:lnTo>
                    <a:pt x="414" y="253"/>
                  </a:lnTo>
                  <a:lnTo>
                    <a:pt x="411" y="247"/>
                  </a:lnTo>
                  <a:lnTo>
                    <a:pt x="403" y="237"/>
                  </a:lnTo>
                  <a:lnTo>
                    <a:pt x="414" y="242"/>
                  </a:lnTo>
                  <a:lnTo>
                    <a:pt x="418" y="243"/>
                  </a:lnTo>
                  <a:lnTo>
                    <a:pt x="422" y="245"/>
                  </a:lnTo>
                  <a:lnTo>
                    <a:pt x="426" y="245"/>
                  </a:lnTo>
                  <a:lnTo>
                    <a:pt x="430" y="245"/>
                  </a:lnTo>
                  <a:lnTo>
                    <a:pt x="434" y="245"/>
                  </a:lnTo>
                  <a:lnTo>
                    <a:pt x="437" y="245"/>
                  </a:lnTo>
                  <a:lnTo>
                    <a:pt x="439" y="246"/>
                  </a:lnTo>
                  <a:lnTo>
                    <a:pt x="442" y="250"/>
                  </a:lnTo>
                  <a:lnTo>
                    <a:pt x="446" y="254"/>
                  </a:lnTo>
                  <a:lnTo>
                    <a:pt x="449" y="258"/>
                  </a:lnTo>
                  <a:lnTo>
                    <a:pt x="454" y="269"/>
                  </a:lnTo>
                  <a:lnTo>
                    <a:pt x="458" y="276"/>
                  </a:lnTo>
                  <a:lnTo>
                    <a:pt x="450" y="276"/>
                  </a:lnTo>
                  <a:lnTo>
                    <a:pt x="445" y="277"/>
                  </a:lnTo>
                  <a:lnTo>
                    <a:pt x="437" y="278"/>
                  </a:lnTo>
                  <a:lnTo>
                    <a:pt x="437" y="281"/>
                  </a:lnTo>
                  <a:lnTo>
                    <a:pt x="434" y="284"/>
                  </a:lnTo>
                  <a:lnTo>
                    <a:pt x="432" y="285"/>
                  </a:lnTo>
                  <a:lnTo>
                    <a:pt x="432" y="286"/>
                  </a:lnTo>
                  <a:lnTo>
                    <a:pt x="431" y="289"/>
                  </a:lnTo>
                  <a:lnTo>
                    <a:pt x="432" y="292"/>
                  </a:lnTo>
                  <a:lnTo>
                    <a:pt x="432" y="296"/>
                  </a:lnTo>
                  <a:lnTo>
                    <a:pt x="434" y="300"/>
                  </a:lnTo>
                  <a:lnTo>
                    <a:pt x="439" y="312"/>
                  </a:lnTo>
                  <a:lnTo>
                    <a:pt x="450" y="309"/>
                  </a:lnTo>
                  <a:lnTo>
                    <a:pt x="455" y="308"/>
                  </a:lnTo>
                  <a:lnTo>
                    <a:pt x="461" y="307"/>
                  </a:lnTo>
                  <a:lnTo>
                    <a:pt x="463" y="303"/>
                  </a:lnTo>
                  <a:lnTo>
                    <a:pt x="465" y="300"/>
                  </a:lnTo>
                  <a:lnTo>
                    <a:pt x="466" y="299"/>
                  </a:lnTo>
                  <a:lnTo>
                    <a:pt x="467" y="300"/>
                  </a:lnTo>
                  <a:lnTo>
                    <a:pt x="469" y="301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2" y="297"/>
                  </a:lnTo>
                  <a:lnTo>
                    <a:pt x="473" y="289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5" y="274"/>
                  </a:lnTo>
                  <a:lnTo>
                    <a:pt x="489" y="273"/>
                  </a:lnTo>
                  <a:lnTo>
                    <a:pt x="489" y="268"/>
                  </a:lnTo>
                  <a:lnTo>
                    <a:pt x="492" y="268"/>
                  </a:lnTo>
                  <a:lnTo>
                    <a:pt x="494" y="268"/>
                  </a:lnTo>
                  <a:lnTo>
                    <a:pt x="497" y="268"/>
                  </a:lnTo>
                  <a:lnTo>
                    <a:pt x="500" y="268"/>
                  </a:lnTo>
                  <a:lnTo>
                    <a:pt x="505" y="265"/>
                  </a:lnTo>
                  <a:lnTo>
                    <a:pt x="512" y="261"/>
                  </a:lnTo>
                  <a:lnTo>
                    <a:pt x="519" y="255"/>
                  </a:lnTo>
                  <a:lnTo>
                    <a:pt x="525" y="253"/>
                  </a:lnTo>
                  <a:lnTo>
                    <a:pt x="531" y="253"/>
                  </a:lnTo>
                  <a:lnTo>
                    <a:pt x="535" y="253"/>
                  </a:lnTo>
                  <a:lnTo>
                    <a:pt x="537" y="247"/>
                  </a:lnTo>
                  <a:lnTo>
                    <a:pt x="540" y="247"/>
                  </a:lnTo>
                  <a:lnTo>
                    <a:pt x="543" y="247"/>
                  </a:lnTo>
                  <a:lnTo>
                    <a:pt x="547" y="250"/>
                  </a:lnTo>
                  <a:lnTo>
                    <a:pt x="551" y="253"/>
                  </a:lnTo>
                  <a:lnTo>
                    <a:pt x="551" y="245"/>
                  </a:lnTo>
                  <a:lnTo>
                    <a:pt x="552" y="243"/>
                  </a:lnTo>
                  <a:lnTo>
                    <a:pt x="554" y="242"/>
                  </a:lnTo>
                  <a:lnTo>
                    <a:pt x="559" y="239"/>
                  </a:lnTo>
                  <a:lnTo>
                    <a:pt x="568" y="234"/>
                  </a:lnTo>
                  <a:lnTo>
                    <a:pt x="570" y="235"/>
                  </a:lnTo>
                  <a:lnTo>
                    <a:pt x="568" y="237"/>
                  </a:lnTo>
                  <a:lnTo>
                    <a:pt x="566" y="239"/>
                  </a:lnTo>
                  <a:lnTo>
                    <a:pt x="570" y="241"/>
                  </a:lnTo>
                  <a:lnTo>
                    <a:pt x="574" y="242"/>
                  </a:lnTo>
                  <a:lnTo>
                    <a:pt x="574" y="245"/>
                  </a:lnTo>
                  <a:lnTo>
                    <a:pt x="574" y="247"/>
                  </a:lnTo>
                  <a:lnTo>
                    <a:pt x="575" y="249"/>
                  </a:lnTo>
                  <a:lnTo>
                    <a:pt x="577" y="250"/>
                  </a:lnTo>
                  <a:lnTo>
                    <a:pt x="579" y="251"/>
                  </a:lnTo>
                  <a:lnTo>
                    <a:pt x="577" y="253"/>
                  </a:lnTo>
                  <a:lnTo>
                    <a:pt x="566" y="253"/>
                  </a:lnTo>
                  <a:lnTo>
                    <a:pt x="566" y="258"/>
                  </a:lnTo>
                  <a:lnTo>
                    <a:pt x="571" y="258"/>
                  </a:lnTo>
                  <a:lnTo>
                    <a:pt x="575" y="258"/>
                  </a:lnTo>
                  <a:lnTo>
                    <a:pt x="581" y="258"/>
                  </a:lnTo>
                  <a:lnTo>
                    <a:pt x="585" y="258"/>
                  </a:lnTo>
                  <a:lnTo>
                    <a:pt x="586" y="257"/>
                  </a:lnTo>
                  <a:lnTo>
                    <a:pt x="586" y="254"/>
                  </a:lnTo>
                  <a:lnTo>
                    <a:pt x="587" y="253"/>
                  </a:lnTo>
                  <a:lnTo>
                    <a:pt x="589" y="253"/>
                  </a:lnTo>
                  <a:lnTo>
                    <a:pt x="590" y="253"/>
                  </a:lnTo>
                  <a:lnTo>
                    <a:pt x="591" y="254"/>
                  </a:lnTo>
                  <a:lnTo>
                    <a:pt x="593" y="257"/>
                  </a:lnTo>
                  <a:lnTo>
                    <a:pt x="594" y="259"/>
                  </a:lnTo>
                  <a:lnTo>
                    <a:pt x="595" y="261"/>
                  </a:lnTo>
                  <a:lnTo>
                    <a:pt x="597" y="261"/>
                  </a:lnTo>
                  <a:lnTo>
                    <a:pt x="597" y="253"/>
                  </a:lnTo>
                  <a:lnTo>
                    <a:pt x="598" y="251"/>
                  </a:lnTo>
                  <a:lnTo>
                    <a:pt x="602" y="249"/>
                  </a:lnTo>
                  <a:lnTo>
                    <a:pt x="613" y="242"/>
                  </a:lnTo>
                  <a:lnTo>
                    <a:pt x="617" y="242"/>
                  </a:lnTo>
                  <a:lnTo>
                    <a:pt x="621" y="243"/>
                  </a:lnTo>
                  <a:lnTo>
                    <a:pt x="626" y="246"/>
                  </a:lnTo>
                  <a:lnTo>
                    <a:pt x="633" y="250"/>
                  </a:lnTo>
                  <a:lnTo>
                    <a:pt x="637" y="250"/>
                  </a:lnTo>
                  <a:lnTo>
                    <a:pt x="641" y="250"/>
                  </a:lnTo>
                  <a:lnTo>
                    <a:pt x="642" y="249"/>
                  </a:lnTo>
                  <a:lnTo>
                    <a:pt x="641" y="246"/>
                  </a:lnTo>
                  <a:lnTo>
                    <a:pt x="638" y="242"/>
                  </a:lnTo>
                  <a:lnTo>
                    <a:pt x="641" y="242"/>
                  </a:lnTo>
                  <a:lnTo>
                    <a:pt x="641" y="243"/>
                  </a:lnTo>
                  <a:lnTo>
                    <a:pt x="641" y="245"/>
                  </a:lnTo>
                  <a:lnTo>
                    <a:pt x="642" y="245"/>
                  </a:lnTo>
                  <a:lnTo>
                    <a:pt x="644" y="245"/>
                  </a:lnTo>
                  <a:lnTo>
                    <a:pt x="667" y="237"/>
                  </a:lnTo>
                  <a:lnTo>
                    <a:pt x="665" y="238"/>
                  </a:lnTo>
                  <a:lnTo>
                    <a:pt x="664" y="239"/>
                  </a:lnTo>
                  <a:lnTo>
                    <a:pt x="663" y="242"/>
                  </a:lnTo>
                  <a:lnTo>
                    <a:pt x="664" y="246"/>
                  </a:lnTo>
                  <a:lnTo>
                    <a:pt x="665" y="250"/>
                  </a:lnTo>
                  <a:lnTo>
                    <a:pt x="668" y="253"/>
                  </a:lnTo>
                  <a:lnTo>
                    <a:pt x="671" y="257"/>
                  </a:lnTo>
                  <a:lnTo>
                    <a:pt x="675" y="261"/>
                  </a:lnTo>
                  <a:lnTo>
                    <a:pt x="675" y="257"/>
                  </a:lnTo>
                  <a:lnTo>
                    <a:pt x="675" y="254"/>
                  </a:lnTo>
                  <a:lnTo>
                    <a:pt x="675" y="247"/>
                  </a:lnTo>
                  <a:lnTo>
                    <a:pt x="680" y="245"/>
                  </a:lnTo>
                  <a:lnTo>
                    <a:pt x="683" y="247"/>
                  </a:lnTo>
                  <a:lnTo>
                    <a:pt x="686" y="249"/>
                  </a:lnTo>
                  <a:lnTo>
                    <a:pt x="686" y="250"/>
                  </a:lnTo>
                  <a:lnTo>
                    <a:pt x="690" y="249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4" y="237"/>
                  </a:lnTo>
                  <a:lnTo>
                    <a:pt x="692" y="231"/>
                  </a:lnTo>
                  <a:lnTo>
                    <a:pt x="691" y="226"/>
                  </a:lnTo>
                  <a:lnTo>
                    <a:pt x="688" y="219"/>
                  </a:lnTo>
                  <a:lnTo>
                    <a:pt x="690" y="219"/>
                  </a:lnTo>
                  <a:lnTo>
                    <a:pt x="691" y="218"/>
                  </a:lnTo>
                  <a:lnTo>
                    <a:pt x="690" y="216"/>
                  </a:lnTo>
                  <a:lnTo>
                    <a:pt x="691" y="214"/>
                  </a:lnTo>
                  <a:lnTo>
                    <a:pt x="703" y="215"/>
                  </a:lnTo>
                  <a:lnTo>
                    <a:pt x="716" y="216"/>
                  </a:lnTo>
                  <a:lnTo>
                    <a:pt x="716" y="211"/>
                  </a:lnTo>
                  <a:lnTo>
                    <a:pt x="718" y="210"/>
                  </a:lnTo>
                  <a:lnTo>
                    <a:pt x="719" y="208"/>
                  </a:lnTo>
                  <a:lnTo>
                    <a:pt x="721" y="210"/>
                  </a:lnTo>
                  <a:lnTo>
                    <a:pt x="723" y="211"/>
                  </a:lnTo>
                  <a:lnTo>
                    <a:pt x="726" y="214"/>
                  </a:lnTo>
                  <a:lnTo>
                    <a:pt x="734" y="214"/>
                  </a:lnTo>
                  <a:lnTo>
                    <a:pt x="742" y="215"/>
                  </a:lnTo>
                  <a:lnTo>
                    <a:pt x="750" y="215"/>
                  </a:lnTo>
                  <a:lnTo>
                    <a:pt x="760" y="216"/>
                  </a:lnTo>
                  <a:lnTo>
                    <a:pt x="758" y="224"/>
                  </a:lnTo>
                  <a:lnTo>
                    <a:pt x="757" y="229"/>
                  </a:lnTo>
                  <a:lnTo>
                    <a:pt x="757" y="231"/>
                  </a:lnTo>
                  <a:lnTo>
                    <a:pt x="760" y="233"/>
                  </a:lnTo>
                  <a:lnTo>
                    <a:pt x="761" y="231"/>
                  </a:lnTo>
                  <a:lnTo>
                    <a:pt x="762" y="229"/>
                  </a:lnTo>
                  <a:lnTo>
                    <a:pt x="762" y="224"/>
                  </a:lnTo>
                  <a:lnTo>
                    <a:pt x="762" y="222"/>
                  </a:lnTo>
                  <a:lnTo>
                    <a:pt x="764" y="223"/>
                  </a:lnTo>
                  <a:lnTo>
                    <a:pt x="766" y="224"/>
                  </a:lnTo>
                  <a:lnTo>
                    <a:pt x="768" y="227"/>
                  </a:lnTo>
                  <a:lnTo>
                    <a:pt x="770" y="227"/>
                  </a:lnTo>
                  <a:lnTo>
                    <a:pt x="773" y="226"/>
                  </a:lnTo>
                  <a:lnTo>
                    <a:pt x="776" y="226"/>
                  </a:lnTo>
                  <a:lnTo>
                    <a:pt x="778" y="227"/>
                  </a:lnTo>
                  <a:lnTo>
                    <a:pt x="777" y="230"/>
                  </a:lnTo>
                  <a:lnTo>
                    <a:pt x="777" y="233"/>
                  </a:lnTo>
                  <a:lnTo>
                    <a:pt x="777" y="234"/>
                  </a:lnTo>
                  <a:lnTo>
                    <a:pt x="778" y="234"/>
                  </a:lnTo>
                  <a:lnTo>
                    <a:pt x="780" y="235"/>
                  </a:lnTo>
                  <a:lnTo>
                    <a:pt x="781" y="235"/>
                  </a:lnTo>
                  <a:lnTo>
                    <a:pt x="784" y="234"/>
                  </a:lnTo>
                  <a:lnTo>
                    <a:pt x="786" y="234"/>
                  </a:lnTo>
                  <a:lnTo>
                    <a:pt x="789" y="234"/>
                  </a:lnTo>
                  <a:lnTo>
                    <a:pt x="799" y="247"/>
                  </a:lnTo>
                  <a:lnTo>
                    <a:pt x="805" y="257"/>
                  </a:lnTo>
                  <a:lnTo>
                    <a:pt x="809" y="264"/>
                  </a:lnTo>
                  <a:lnTo>
                    <a:pt x="816" y="251"/>
                  </a:lnTo>
                  <a:lnTo>
                    <a:pt x="819" y="245"/>
                  </a:lnTo>
                  <a:lnTo>
                    <a:pt x="821" y="237"/>
                  </a:lnTo>
                  <a:lnTo>
                    <a:pt x="815" y="239"/>
                  </a:lnTo>
                  <a:lnTo>
                    <a:pt x="813" y="227"/>
                  </a:lnTo>
                  <a:lnTo>
                    <a:pt x="815" y="214"/>
                  </a:lnTo>
                  <a:lnTo>
                    <a:pt x="811" y="214"/>
                  </a:lnTo>
                  <a:lnTo>
                    <a:pt x="807" y="212"/>
                  </a:lnTo>
                  <a:lnTo>
                    <a:pt x="803" y="212"/>
                  </a:lnTo>
                  <a:lnTo>
                    <a:pt x="796" y="211"/>
                  </a:lnTo>
                  <a:lnTo>
                    <a:pt x="797" y="207"/>
                  </a:lnTo>
                  <a:lnTo>
                    <a:pt x="796" y="203"/>
                  </a:lnTo>
                  <a:lnTo>
                    <a:pt x="796" y="199"/>
                  </a:lnTo>
                  <a:lnTo>
                    <a:pt x="796" y="198"/>
                  </a:lnTo>
                  <a:lnTo>
                    <a:pt x="796" y="196"/>
                  </a:lnTo>
                  <a:lnTo>
                    <a:pt x="804" y="194"/>
                  </a:lnTo>
                  <a:lnTo>
                    <a:pt x="804" y="188"/>
                  </a:lnTo>
                  <a:lnTo>
                    <a:pt x="804" y="183"/>
                  </a:lnTo>
                  <a:lnTo>
                    <a:pt x="803" y="175"/>
                  </a:lnTo>
                  <a:lnTo>
                    <a:pt x="800" y="165"/>
                  </a:lnTo>
                  <a:lnTo>
                    <a:pt x="799" y="154"/>
                  </a:lnTo>
                  <a:lnTo>
                    <a:pt x="801" y="153"/>
                  </a:lnTo>
                  <a:lnTo>
                    <a:pt x="804" y="153"/>
                  </a:lnTo>
                  <a:lnTo>
                    <a:pt x="807" y="153"/>
                  </a:lnTo>
                  <a:lnTo>
                    <a:pt x="809" y="152"/>
                  </a:lnTo>
                  <a:lnTo>
                    <a:pt x="812" y="149"/>
                  </a:lnTo>
                  <a:lnTo>
                    <a:pt x="813" y="146"/>
                  </a:lnTo>
                  <a:lnTo>
                    <a:pt x="817" y="138"/>
                  </a:lnTo>
                  <a:lnTo>
                    <a:pt x="821" y="132"/>
                  </a:lnTo>
                  <a:lnTo>
                    <a:pt x="824" y="128"/>
                  </a:lnTo>
                  <a:lnTo>
                    <a:pt x="827" y="126"/>
                  </a:lnTo>
                  <a:lnTo>
                    <a:pt x="830" y="126"/>
                  </a:lnTo>
                  <a:lnTo>
                    <a:pt x="832" y="119"/>
                  </a:lnTo>
                  <a:lnTo>
                    <a:pt x="834" y="113"/>
                  </a:lnTo>
                  <a:lnTo>
                    <a:pt x="836" y="107"/>
                  </a:lnTo>
                  <a:lnTo>
                    <a:pt x="838" y="105"/>
                  </a:lnTo>
                  <a:lnTo>
                    <a:pt x="840" y="102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51" y="99"/>
                  </a:lnTo>
                  <a:lnTo>
                    <a:pt x="859" y="98"/>
                  </a:lnTo>
                  <a:lnTo>
                    <a:pt x="867" y="98"/>
                  </a:lnTo>
                  <a:lnTo>
                    <a:pt x="875" y="99"/>
                  </a:lnTo>
                  <a:lnTo>
                    <a:pt x="882" y="101"/>
                  </a:lnTo>
                  <a:lnTo>
                    <a:pt x="889" y="102"/>
                  </a:lnTo>
                  <a:lnTo>
                    <a:pt x="890" y="103"/>
                  </a:lnTo>
                  <a:lnTo>
                    <a:pt x="891" y="105"/>
                  </a:lnTo>
                  <a:lnTo>
                    <a:pt x="894" y="109"/>
                  </a:lnTo>
                  <a:lnTo>
                    <a:pt x="894" y="114"/>
                  </a:lnTo>
                  <a:lnTo>
                    <a:pt x="896" y="119"/>
                  </a:lnTo>
                  <a:lnTo>
                    <a:pt x="896" y="126"/>
                  </a:lnTo>
                  <a:lnTo>
                    <a:pt x="894" y="138"/>
                  </a:lnTo>
                  <a:lnTo>
                    <a:pt x="891" y="149"/>
                  </a:lnTo>
                  <a:lnTo>
                    <a:pt x="890" y="150"/>
                  </a:lnTo>
                  <a:lnTo>
                    <a:pt x="887" y="153"/>
                  </a:lnTo>
                  <a:lnTo>
                    <a:pt x="885" y="157"/>
                  </a:lnTo>
                  <a:lnTo>
                    <a:pt x="882" y="163"/>
                  </a:lnTo>
                  <a:lnTo>
                    <a:pt x="881" y="165"/>
                  </a:lnTo>
                  <a:lnTo>
                    <a:pt x="882" y="167"/>
                  </a:lnTo>
                  <a:lnTo>
                    <a:pt x="883" y="169"/>
                  </a:lnTo>
                  <a:lnTo>
                    <a:pt x="883" y="171"/>
                  </a:lnTo>
                  <a:lnTo>
                    <a:pt x="883" y="172"/>
                  </a:lnTo>
                  <a:lnTo>
                    <a:pt x="885" y="175"/>
                  </a:lnTo>
                  <a:lnTo>
                    <a:pt x="887" y="179"/>
                  </a:lnTo>
                  <a:lnTo>
                    <a:pt x="891" y="183"/>
                  </a:lnTo>
                  <a:lnTo>
                    <a:pt x="896" y="187"/>
                  </a:lnTo>
                  <a:lnTo>
                    <a:pt x="897" y="189"/>
                  </a:lnTo>
                  <a:lnTo>
                    <a:pt x="897" y="191"/>
                  </a:lnTo>
                  <a:lnTo>
                    <a:pt x="897" y="195"/>
                  </a:lnTo>
                  <a:lnTo>
                    <a:pt x="896" y="200"/>
                  </a:lnTo>
                  <a:lnTo>
                    <a:pt x="891" y="210"/>
                  </a:lnTo>
                  <a:lnTo>
                    <a:pt x="890" y="215"/>
                  </a:lnTo>
                  <a:lnTo>
                    <a:pt x="889" y="220"/>
                  </a:lnTo>
                  <a:lnTo>
                    <a:pt x="889" y="226"/>
                  </a:lnTo>
                  <a:lnTo>
                    <a:pt x="889" y="231"/>
                  </a:lnTo>
                  <a:lnTo>
                    <a:pt x="891" y="237"/>
                  </a:lnTo>
                  <a:lnTo>
                    <a:pt x="894" y="239"/>
                  </a:lnTo>
                  <a:lnTo>
                    <a:pt x="897" y="242"/>
                  </a:lnTo>
                  <a:lnTo>
                    <a:pt x="902" y="246"/>
                  </a:lnTo>
                  <a:lnTo>
                    <a:pt x="904" y="249"/>
                  </a:lnTo>
                  <a:lnTo>
                    <a:pt x="905" y="250"/>
                  </a:lnTo>
                  <a:lnTo>
                    <a:pt x="905" y="264"/>
                  </a:lnTo>
                  <a:lnTo>
                    <a:pt x="905" y="278"/>
                  </a:lnTo>
                  <a:lnTo>
                    <a:pt x="891" y="289"/>
                  </a:lnTo>
                  <a:lnTo>
                    <a:pt x="893" y="290"/>
                  </a:lnTo>
                  <a:lnTo>
                    <a:pt x="894" y="292"/>
                  </a:lnTo>
                  <a:lnTo>
                    <a:pt x="896" y="293"/>
                  </a:lnTo>
                  <a:lnTo>
                    <a:pt x="894" y="296"/>
                  </a:lnTo>
                  <a:lnTo>
                    <a:pt x="891" y="296"/>
                  </a:lnTo>
                  <a:lnTo>
                    <a:pt x="890" y="297"/>
                  </a:lnTo>
                  <a:lnTo>
                    <a:pt x="886" y="299"/>
                  </a:lnTo>
                  <a:lnTo>
                    <a:pt x="885" y="296"/>
                  </a:lnTo>
                  <a:lnTo>
                    <a:pt x="882" y="294"/>
                  </a:lnTo>
                  <a:lnTo>
                    <a:pt x="881" y="293"/>
                  </a:lnTo>
                  <a:lnTo>
                    <a:pt x="879" y="294"/>
                  </a:lnTo>
                  <a:lnTo>
                    <a:pt x="877" y="296"/>
                  </a:lnTo>
                  <a:lnTo>
                    <a:pt x="873" y="299"/>
                  </a:lnTo>
                  <a:lnTo>
                    <a:pt x="870" y="303"/>
                  </a:lnTo>
                  <a:lnTo>
                    <a:pt x="866" y="304"/>
                  </a:lnTo>
                  <a:lnTo>
                    <a:pt x="851" y="304"/>
                  </a:lnTo>
                  <a:lnTo>
                    <a:pt x="838" y="304"/>
                  </a:lnTo>
                  <a:lnTo>
                    <a:pt x="846" y="312"/>
                  </a:lnTo>
                  <a:lnTo>
                    <a:pt x="851" y="315"/>
                  </a:lnTo>
                  <a:lnTo>
                    <a:pt x="852" y="316"/>
                  </a:lnTo>
                  <a:lnTo>
                    <a:pt x="855" y="317"/>
                  </a:lnTo>
                  <a:lnTo>
                    <a:pt x="862" y="317"/>
                  </a:lnTo>
                  <a:lnTo>
                    <a:pt x="869" y="316"/>
                  </a:lnTo>
                  <a:lnTo>
                    <a:pt x="875" y="315"/>
                  </a:lnTo>
                  <a:lnTo>
                    <a:pt x="878" y="316"/>
                  </a:lnTo>
                  <a:lnTo>
                    <a:pt x="882" y="317"/>
                  </a:lnTo>
                  <a:lnTo>
                    <a:pt x="883" y="320"/>
                  </a:lnTo>
                  <a:lnTo>
                    <a:pt x="886" y="325"/>
                  </a:lnTo>
                  <a:lnTo>
                    <a:pt x="889" y="332"/>
                  </a:lnTo>
                  <a:lnTo>
                    <a:pt x="891" y="332"/>
                  </a:lnTo>
                  <a:lnTo>
                    <a:pt x="893" y="332"/>
                  </a:lnTo>
                  <a:lnTo>
                    <a:pt x="896" y="332"/>
                  </a:lnTo>
                  <a:lnTo>
                    <a:pt x="897" y="332"/>
                  </a:lnTo>
                  <a:lnTo>
                    <a:pt x="897" y="324"/>
                  </a:lnTo>
                  <a:lnTo>
                    <a:pt x="894" y="315"/>
                  </a:lnTo>
                  <a:lnTo>
                    <a:pt x="893" y="313"/>
                  </a:lnTo>
                  <a:lnTo>
                    <a:pt x="890" y="312"/>
                  </a:lnTo>
                  <a:lnTo>
                    <a:pt x="889" y="312"/>
                  </a:lnTo>
                  <a:lnTo>
                    <a:pt x="887" y="311"/>
                  </a:lnTo>
                  <a:lnTo>
                    <a:pt x="886" y="309"/>
                  </a:lnTo>
                  <a:lnTo>
                    <a:pt x="904" y="303"/>
                  </a:lnTo>
                  <a:lnTo>
                    <a:pt x="910" y="300"/>
                  </a:lnTo>
                  <a:lnTo>
                    <a:pt x="913" y="299"/>
                  </a:lnTo>
                  <a:lnTo>
                    <a:pt x="914" y="297"/>
                  </a:lnTo>
                  <a:lnTo>
                    <a:pt x="917" y="294"/>
                  </a:lnTo>
                  <a:lnTo>
                    <a:pt x="918" y="293"/>
                  </a:lnTo>
                  <a:lnTo>
                    <a:pt x="921" y="286"/>
                  </a:lnTo>
                  <a:lnTo>
                    <a:pt x="924" y="278"/>
                  </a:lnTo>
                  <a:lnTo>
                    <a:pt x="925" y="265"/>
                  </a:lnTo>
                  <a:lnTo>
                    <a:pt x="926" y="265"/>
                  </a:lnTo>
                  <a:lnTo>
                    <a:pt x="926" y="261"/>
                  </a:lnTo>
                  <a:lnTo>
                    <a:pt x="926" y="258"/>
                  </a:lnTo>
                  <a:lnTo>
                    <a:pt x="926" y="257"/>
                  </a:lnTo>
                  <a:lnTo>
                    <a:pt x="925" y="255"/>
                  </a:lnTo>
                  <a:lnTo>
                    <a:pt x="924" y="255"/>
                  </a:lnTo>
                  <a:lnTo>
                    <a:pt x="924" y="254"/>
                  </a:lnTo>
                  <a:lnTo>
                    <a:pt x="922" y="250"/>
                  </a:lnTo>
                  <a:lnTo>
                    <a:pt x="925" y="246"/>
                  </a:lnTo>
                  <a:lnTo>
                    <a:pt x="928" y="242"/>
                  </a:lnTo>
                  <a:lnTo>
                    <a:pt x="933" y="239"/>
                  </a:lnTo>
                  <a:lnTo>
                    <a:pt x="939" y="237"/>
                  </a:lnTo>
                  <a:lnTo>
                    <a:pt x="951" y="233"/>
                  </a:lnTo>
                  <a:lnTo>
                    <a:pt x="961" y="230"/>
                  </a:lnTo>
                  <a:lnTo>
                    <a:pt x="967" y="243"/>
                  </a:lnTo>
                  <a:lnTo>
                    <a:pt x="970" y="254"/>
                  </a:lnTo>
                  <a:lnTo>
                    <a:pt x="971" y="259"/>
                  </a:lnTo>
                  <a:lnTo>
                    <a:pt x="971" y="266"/>
                  </a:lnTo>
                  <a:lnTo>
                    <a:pt x="971" y="274"/>
                  </a:lnTo>
                  <a:lnTo>
                    <a:pt x="970" y="284"/>
                  </a:lnTo>
                  <a:lnTo>
                    <a:pt x="978" y="286"/>
                  </a:lnTo>
                  <a:lnTo>
                    <a:pt x="978" y="288"/>
                  </a:lnTo>
                  <a:lnTo>
                    <a:pt x="979" y="289"/>
                  </a:lnTo>
                  <a:lnTo>
                    <a:pt x="980" y="290"/>
                  </a:lnTo>
                  <a:lnTo>
                    <a:pt x="982" y="292"/>
                  </a:lnTo>
                  <a:lnTo>
                    <a:pt x="982" y="284"/>
                  </a:lnTo>
                  <a:lnTo>
                    <a:pt x="990" y="285"/>
                  </a:lnTo>
                  <a:lnTo>
                    <a:pt x="998" y="286"/>
                  </a:lnTo>
                  <a:lnTo>
                    <a:pt x="1005" y="288"/>
                  </a:lnTo>
                  <a:lnTo>
                    <a:pt x="1014" y="289"/>
                  </a:lnTo>
                  <a:lnTo>
                    <a:pt x="1011" y="286"/>
                  </a:lnTo>
                  <a:lnTo>
                    <a:pt x="1011" y="284"/>
                  </a:lnTo>
                  <a:lnTo>
                    <a:pt x="998" y="281"/>
                  </a:lnTo>
                  <a:lnTo>
                    <a:pt x="991" y="280"/>
                  </a:lnTo>
                  <a:lnTo>
                    <a:pt x="984" y="278"/>
                  </a:lnTo>
                  <a:lnTo>
                    <a:pt x="984" y="276"/>
                  </a:lnTo>
                  <a:lnTo>
                    <a:pt x="983" y="276"/>
                  </a:lnTo>
                  <a:lnTo>
                    <a:pt x="980" y="273"/>
                  </a:lnTo>
                  <a:lnTo>
                    <a:pt x="980" y="270"/>
                  </a:lnTo>
                  <a:lnTo>
                    <a:pt x="980" y="268"/>
                  </a:lnTo>
                  <a:lnTo>
                    <a:pt x="979" y="265"/>
                  </a:lnTo>
                  <a:lnTo>
                    <a:pt x="980" y="264"/>
                  </a:lnTo>
                  <a:lnTo>
                    <a:pt x="984" y="259"/>
                  </a:lnTo>
                  <a:lnTo>
                    <a:pt x="990" y="255"/>
                  </a:lnTo>
                  <a:lnTo>
                    <a:pt x="986" y="246"/>
                  </a:lnTo>
                  <a:lnTo>
                    <a:pt x="982" y="241"/>
                  </a:lnTo>
                  <a:lnTo>
                    <a:pt x="979" y="235"/>
                  </a:lnTo>
                  <a:lnTo>
                    <a:pt x="975" y="230"/>
                  </a:lnTo>
                  <a:lnTo>
                    <a:pt x="971" y="226"/>
                  </a:lnTo>
                  <a:lnTo>
                    <a:pt x="970" y="224"/>
                  </a:lnTo>
                  <a:lnTo>
                    <a:pt x="967" y="223"/>
                  </a:lnTo>
                  <a:lnTo>
                    <a:pt x="961" y="222"/>
                  </a:lnTo>
                  <a:lnTo>
                    <a:pt x="959" y="222"/>
                  </a:lnTo>
                  <a:lnTo>
                    <a:pt x="959" y="223"/>
                  </a:lnTo>
                  <a:lnTo>
                    <a:pt x="959" y="224"/>
                  </a:lnTo>
                  <a:lnTo>
                    <a:pt x="956" y="224"/>
                  </a:lnTo>
                  <a:lnTo>
                    <a:pt x="952" y="222"/>
                  </a:lnTo>
                  <a:lnTo>
                    <a:pt x="948" y="219"/>
                  </a:lnTo>
                  <a:lnTo>
                    <a:pt x="947" y="219"/>
                  </a:lnTo>
                  <a:lnTo>
                    <a:pt x="944" y="220"/>
                  </a:lnTo>
                  <a:lnTo>
                    <a:pt x="941" y="223"/>
                  </a:lnTo>
                  <a:lnTo>
                    <a:pt x="936" y="227"/>
                  </a:lnTo>
                  <a:lnTo>
                    <a:pt x="931" y="227"/>
                  </a:lnTo>
                  <a:lnTo>
                    <a:pt x="926" y="229"/>
                  </a:lnTo>
                  <a:lnTo>
                    <a:pt x="917" y="230"/>
                  </a:lnTo>
                  <a:lnTo>
                    <a:pt x="914" y="216"/>
                  </a:lnTo>
                  <a:lnTo>
                    <a:pt x="913" y="210"/>
                  </a:lnTo>
                  <a:lnTo>
                    <a:pt x="913" y="203"/>
                  </a:lnTo>
                  <a:lnTo>
                    <a:pt x="913" y="202"/>
                  </a:lnTo>
                  <a:lnTo>
                    <a:pt x="914" y="200"/>
                  </a:lnTo>
                  <a:lnTo>
                    <a:pt x="916" y="198"/>
                  </a:lnTo>
                  <a:lnTo>
                    <a:pt x="918" y="194"/>
                  </a:lnTo>
                  <a:lnTo>
                    <a:pt x="917" y="188"/>
                  </a:lnTo>
                  <a:lnTo>
                    <a:pt x="912" y="180"/>
                  </a:lnTo>
                  <a:lnTo>
                    <a:pt x="905" y="172"/>
                  </a:lnTo>
                  <a:lnTo>
                    <a:pt x="906" y="172"/>
                  </a:lnTo>
                  <a:lnTo>
                    <a:pt x="908" y="171"/>
                  </a:lnTo>
                  <a:lnTo>
                    <a:pt x="910" y="167"/>
                  </a:lnTo>
                  <a:lnTo>
                    <a:pt x="910" y="164"/>
                  </a:lnTo>
                  <a:lnTo>
                    <a:pt x="912" y="160"/>
                  </a:lnTo>
                  <a:lnTo>
                    <a:pt x="912" y="157"/>
                  </a:lnTo>
                  <a:lnTo>
                    <a:pt x="913" y="154"/>
                  </a:lnTo>
                  <a:lnTo>
                    <a:pt x="916" y="152"/>
                  </a:lnTo>
                  <a:lnTo>
                    <a:pt x="920" y="149"/>
                  </a:lnTo>
                  <a:lnTo>
                    <a:pt x="922" y="145"/>
                  </a:lnTo>
                  <a:lnTo>
                    <a:pt x="925" y="144"/>
                  </a:lnTo>
                  <a:lnTo>
                    <a:pt x="925" y="141"/>
                  </a:lnTo>
                  <a:lnTo>
                    <a:pt x="926" y="133"/>
                  </a:lnTo>
                  <a:lnTo>
                    <a:pt x="925" y="124"/>
                  </a:lnTo>
                  <a:lnTo>
                    <a:pt x="922" y="107"/>
                  </a:lnTo>
                  <a:lnTo>
                    <a:pt x="933" y="115"/>
                  </a:lnTo>
                  <a:lnTo>
                    <a:pt x="935" y="119"/>
                  </a:lnTo>
                  <a:lnTo>
                    <a:pt x="933" y="124"/>
                  </a:lnTo>
                  <a:lnTo>
                    <a:pt x="932" y="133"/>
                  </a:lnTo>
                  <a:lnTo>
                    <a:pt x="931" y="141"/>
                  </a:lnTo>
                  <a:lnTo>
                    <a:pt x="931" y="149"/>
                  </a:lnTo>
                  <a:lnTo>
                    <a:pt x="936" y="154"/>
                  </a:lnTo>
                  <a:lnTo>
                    <a:pt x="936" y="157"/>
                  </a:lnTo>
                  <a:lnTo>
                    <a:pt x="936" y="163"/>
                  </a:lnTo>
                  <a:lnTo>
                    <a:pt x="936" y="167"/>
                  </a:lnTo>
                  <a:lnTo>
                    <a:pt x="937" y="168"/>
                  </a:lnTo>
                  <a:lnTo>
                    <a:pt x="940" y="171"/>
                  </a:lnTo>
                  <a:lnTo>
                    <a:pt x="944" y="175"/>
                  </a:lnTo>
                  <a:lnTo>
                    <a:pt x="945" y="175"/>
                  </a:lnTo>
                  <a:lnTo>
                    <a:pt x="947" y="175"/>
                  </a:lnTo>
                  <a:lnTo>
                    <a:pt x="951" y="172"/>
                  </a:lnTo>
                  <a:lnTo>
                    <a:pt x="955" y="171"/>
                  </a:lnTo>
                  <a:lnTo>
                    <a:pt x="956" y="169"/>
                  </a:lnTo>
                  <a:lnTo>
                    <a:pt x="959" y="171"/>
                  </a:lnTo>
                  <a:lnTo>
                    <a:pt x="960" y="172"/>
                  </a:lnTo>
                  <a:lnTo>
                    <a:pt x="961" y="175"/>
                  </a:lnTo>
                  <a:lnTo>
                    <a:pt x="971" y="175"/>
                  </a:lnTo>
                  <a:lnTo>
                    <a:pt x="975" y="175"/>
                  </a:lnTo>
                  <a:lnTo>
                    <a:pt x="978" y="173"/>
                  </a:lnTo>
                  <a:lnTo>
                    <a:pt x="980" y="173"/>
                  </a:lnTo>
                  <a:lnTo>
                    <a:pt x="980" y="172"/>
                  </a:lnTo>
                  <a:lnTo>
                    <a:pt x="982" y="172"/>
                  </a:lnTo>
                  <a:lnTo>
                    <a:pt x="982" y="171"/>
                  </a:lnTo>
                  <a:lnTo>
                    <a:pt x="980" y="168"/>
                  </a:lnTo>
                  <a:lnTo>
                    <a:pt x="978" y="165"/>
                  </a:lnTo>
                  <a:lnTo>
                    <a:pt x="970" y="160"/>
                  </a:lnTo>
                  <a:lnTo>
                    <a:pt x="961" y="154"/>
                  </a:lnTo>
                  <a:lnTo>
                    <a:pt x="957" y="154"/>
                  </a:lnTo>
                  <a:lnTo>
                    <a:pt x="953" y="154"/>
                  </a:lnTo>
                  <a:lnTo>
                    <a:pt x="957" y="148"/>
                  </a:lnTo>
                  <a:lnTo>
                    <a:pt x="961" y="141"/>
                  </a:lnTo>
                  <a:lnTo>
                    <a:pt x="966" y="141"/>
                  </a:lnTo>
                  <a:lnTo>
                    <a:pt x="972" y="141"/>
                  </a:lnTo>
                  <a:lnTo>
                    <a:pt x="980" y="146"/>
                  </a:lnTo>
                  <a:lnTo>
                    <a:pt x="979" y="148"/>
                  </a:lnTo>
                  <a:lnTo>
                    <a:pt x="982" y="149"/>
                  </a:lnTo>
                  <a:lnTo>
                    <a:pt x="987" y="149"/>
                  </a:lnTo>
                  <a:lnTo>
                    <a:pt x="988" y="144"/>
                  </a:lnTo>
                  <a:lnTo>
                    <a:pt x="990" y="142"/>
                  </a:lnTo>
                  <a:lnTo>
                    <a:pt x="992" y="141"/>
                  </a:lnTo>
                  <a:lnTo>
                    <a:pt x="991" y="140"/>
                  </a:lnTo>
                  <a:lnTo>
                    <a:pt x="990" y="136"/>
                  </a:lnTo>
                  <a:lnTo>
                    <a:pt x="983" y="136"/>
                  </a:lnTo>
                  <a:lnTo>
                    <a:pt x="982" y="136"/>
                  </a:lnTo>
                  <a:lnTo>
                    <a:pt x="982" y="134"/>
                  </a:lnTo>
                  <a:lnTo>
                    <a:pt x="982" y="133"/>
                  </a:lnTo>
                  <a:lnTo>
                    <a:pt x="983" y="132"/>
                  </a:lnTo>
                  <a:lnTo>
                    <a:pt x="987" y="129"/>
                  </a:lnTo>
                  <a:lnTo>
                    <a:pt x="995" y="125"/>
                  </a:lnTo>
                  <a:lnTo>
                    <a:pt x="1003" y="125"/>
                  </a:lnTo>
                  <a:lnTo>
                    <a:pt x="1010" y="126"/>
                  </a:lnTo>
                  <a:lnTo>
                    <a:pt x="1018" y="129"/>
                  </a:lnTo>
                  <a:lnTo>
                    <a:pt x="1023" y="134"/>
                  </a:lnTo>
                  <a:lnTo>
                    <a:pt x="1026" y="133"/>
                  </a:lnTo>
                  <a:lnTo>
                    <a:pt x="1026" y="132"/>
                  </a:lnTo>
                  <a:lnTo>
                    <a:pt x="1027" y="130"/>
                  </a:lnTo>
                  <a:lnTo>
                    <a:pt x="1029" y="132"/>
                  </a:lnTo>
                  <a:lnTo>
                    <a:pt x="1037" y="146"/>
                  </a:lnTo>
                  <a:lnTo>
                    <a:pt x="1042" y="146"/>
                  </a:lnTo>
                  <a:lnTo>
                    <a:pt x="1040" y="141"/>
                  </a:lnTo>
                  <a:lnTo>
                    <a:pt x="1053" y="144"/>
                  </a:lnTo>
                  <a:lnTo>
                    <a:pt x="1068" y="146"/>
                  </a:lnTo>
                  <a:lnTo>
                    <a:pt x="1064" y="153"/>
                  </a:lnTo>
                  <a:lnTo>
                    <a:pt x="1060" y="159"/>
                  </a:lnTo>
                  <a:lnTo>
                    <a:pt x="1057" y="165"/>
                  </a:lnTo>
                  <a:lnTo>
                    <a:pt x="1054" y="171"/>
                  </a:lnTo>
                  <a:lnTo>
                    <a:pt x="1050" y="185"/>
                  </a:lnTo>
                  <a:lnTo>
                    <a:pt x="1046" y="200"/>
                  </a:lnTo>
                  <a:lnTo>
                    <a:pt x="1052" y="200"/>
                  </a:lnTo>
                  <a:lnTo>
                    <a:pt x="1054" y="199"/>
                  </a:lnTo>
                  <a:lnTo>
                    <a:pt x="1053" y="198"/>
                  </a:lnTo>
                  <a:lnTo>
                    <a:pt x="1053" y="196"/>
                  </a:lnTo>
                  <a:lnTo>
                    <a:pt x="1057" y="196"/>
                  </a:lnTo>
                  <a:lnTo>
                    <a:pt x="1056" y="195"/>
                  </a:lnTo>
                  <a:lnTo>
                    <a:pt x="1056" y="194"/>
                  </a:lnTo>
                  <a:lnTo>
                    <a:pt x="1060" y="196"/>
                  </a:lnTo>
                  <a:lnTo>
                    <a:pt x="1068" y="200"/>
                  </a:lnTo>
                  <a:lnTo>
                    <a:pt x="1069" y="203"/>
                  </a:lnTo>
                  <a:lnTo>
                    <a:pt x="1069" y="206"/>
                  </a:lnTo>
                  <a:lnTo>
                    <a:pt x="1069" y="208"/>
                  </a:lnTo>
                  <a:lnTo>
                    <a:pt x="1071" y="211"/>
                  </a:lnTo>
                  <a:lnTo>
                    <a:pt x="1091" y="211"/>
                  </a:lnTo>
                  <a:lnTo>
                    <a:pt x="1107" y="211"/>
                  </a:lnTo>
                  <a:lnTo>
                    <a:pt x="1110" y="222"/>
                  </a:lnTo>
                  <a:lnTo>
                    <a:pt x="1114" y="222"/>
                  </a:lnTo>
                  <a:lnTo>
                    <a:pt x="1111" y="208"/>
                  </a:lnTo>
                  <a:lnTo>
                    <a:pt x="1107" y="207"/>
                  </a:lnTo>
                  <a:lnTo>
                    <a:pt x="1103" y="204"/>
                  </a:lnTo>
                  <a:lnTo>
                    <a:pt x="1099" y="203"/>
                  </a:lnTo>
                  <a:lnTo>
                    <a:pt x="1096" y="203"/>
                  </a:lnTo>
                  <a:lnTo>
                    <a:pt x="1093" y="203"/>
                  </a:lnTo>
                  <a:lnTo>
                    <a:pt x="1092" y="204"/>
                  </a:lnTo>
                  <a:lnTo>
                    <a:pt x="1091" y="207"/>
                  </a:lnTo>
                  <a:lnTo>
                    <a:pt x="1088" y="208"/>
                  </a:lnTo>
                  <a:lnTo>
                    <a:pt x="1085" y="208"/>
                  </a:lnTo>
                  <a:lnTo>
                    <a:pt x="1083" y="208"/>
                  </a:lnTo>
                  <a:lnTo>
                    <a:pt x="1076" y="204"/>
                  </a:lnTo>
                  <a:lnTo>
                    <a:pt x="1068" y="199"/>
                  </a:lnTo>
                  <a:lnTo>
                    <a:pt x="1068" y="191"/>
                  </a:lnTo>
                  <a:lnTo>
                    <a:pt x="1071" y="189"/>
                  </a:lnTo>
                  <a:lnTo>
                    <a:pt x="1073" y="191"/>
                  </a:lnTo>
                  <a:lnTo>
                    <a:pt x="1076" y="191"/>
                  </a:lnTo>
                  <a:lnTo>
                    <a:pt x="1079" y="191"/>
                  </a:lnTo>
                  <a:lnTo>
                    <a:pt x="1079" y="188"/>
                  </a:lnTo>
                  <a:lnTo>
                    <a:pt x="1080" y="185"/>
                  </a:lnTo>
                  <a:lnTo>
                    <a:pt x="1080" y="183"/>
                  </a:lnTo>
                  <a:lnTo>
                    <a:pt x="1079" y="183"/>
                  </a:lnTo>
                  <a:lnTo>
                    <a:pt x="1077" y="177"/>
                  </a:lnTo>
                  <a:lnTo>
                    <a:pt x="1077" y="176"/>
                  </a:lnTo>
                  <a:lnTo>
                    <a:pt x="1076" y="175"/>
                  </a:lnTo>
                  <a:lnTo>
                    <a:pt x="1077" y="159"/>
                  </a:lnTo>
                  <a:lnTo>
                    <a:pt x="1079" y="152"/>
                  </a:lnTo>
                  <a:lnTo>
                    <a:pt x="1080" y="144"/>
                  </a:lnTo>
                  <a:lnTo>
                    <a:pt x="1075" y="141"/>
                  </a:lnTo>
                  <a:lnTo>
                    <a:pt x="1071" y="141"/>
                  </a:lnTo>
                  <a:lnTo>
                    <a:pt x="1068" y="138"/>
                  </a:lnTo>
                  <a:lnTo>
                    <a:pt x="1065" y="137"/>
                  </a:lnTo>
                  <a:lnTo>
                    <a:pt x="1064" y="133"/>
                  </a:lnTo>
                  <a:lnTo>
                    <a:pt x="1062" y="130"/>
                  </a:lnTo>
                  <a:lnTo>
                    <a:pt x="1061" y="129"/>
                  </a:lnTo>
                  <a:lnTo>
                    <a:pt x="1060" y="129"/>
                  </a:lnTo>
                  <a:lnTo>
                    <a:pt x="1058" y="129"/>
                  </a:lnTo>
                  <a:lnTo>
                    <a:pt x="1056" y="130"/>
                  </a:lnTo>
                  <a:lnTo>
                    <a:pt x="1053" y="130"/>
                  </a:lnTo>
                  <a:lnTo>
                    <a:pt x="1049" y="132"/>
                  </a:lnTo>
                  <a:lnTo>
                    <a:pt x="1046" y="130"/>
                  </a:lnTo>
                  <a:lnTo>
                    <a:pt x="1044" y="129"/>
                  </a:lnTo>
                  <a:lnTo>
                    <a:pt x="1041" y="126"/>
                  </a:lnTo>
                  <a:lnTo>
                    <a:pt x="1040" y="124"/>
                  </a:lnTo>
                  <a:lnTo>
                    <a:pt x="1038" y="121"/>
                  </a:lnTo>
                  <a:lnTo>
                    <a:pt x="1037" y="118"/>
                  </a:lnTo>
                  <a:lnTo>
                    <a:pt x="1034" y="111"/>
                  </a:lnTo>
                  <a:lnTo>
                    <a:pt x="1034" y="103"/>
                  </a:lnTo>
                  <a:lnTo>
                    <a:pt x="1034" y="95"/>
                  </a:lnTo>
                  <a:lnTo>
                    <a:pt x="1037" y="89"/>
                  </a:lnTo>
                  <a:lnTo>
                    <a:pt x="1038" y="84"/>
                  </a:lnTo>
                  <a:lnTo>
                    <a:pt x="1040" y="82"/>
                  </a:lnTo>
                  <a:lnTo>
                    <a:pt x="1046" y="76"/>
                  </a:lnTo>
                  <a:lnTo>
                    <a:pt x="1093" y="70"/>
                  </a:lnTo>
                  <a:lnTo>
                    <a:pt x="1096" y="70"/>
                  </a:lnTo>
                  <a:lnTo>
                    <a:pt x="1099" y="72"/>
                  </a:lnTo>
                  <a:lnTo>
                    <a:pt x="1101" y="74"/>
                  </a:lnTo>
                  <a:lnTo>
                    <a:pt x="1107" y="74"/>
                  </a:lnTo>
                  <a:lnTo>
                    <a:pt x="1111" y="74"/>
                  </a:lnTo>
                  <a:lnTo>
                    <a:pt x="1118" y="71"/>
                  </a:lnTo>
                  <a:lnTo>
                    <a:pt x="1123" y="70"/>
                  </a:lnTo>
                  <a:lnTo>
                    <a:pt x="1127" y="68"/>
                  </a:lnTo>
                  <a:lnTo>
                    <a:pt x="1130" y="70"/>
                  </a:lnTo>
                  <a:lnTo>
                    <a:pt x="1130" y="71"/>
                  </a:lnTo>
                  <a:lnTo>
                    <a:pt x="1132" y="72"/>
                  </a:lnTo>
                  <a:lnTo>
                    <a:pt x="1135" y="74"/>
                  </a:lnTo>
                  <a:lnTo>
                    <a:pt x="1135" y="75"/>
                  </a:lnTo>
                  <a:lnTo>
                    <a:pt x="1135" y="78"/>
                  </a:lnTo>
                  <a:lnTo>
                    <a:pt x="1134" y="80"/>
                  </a:lnTo>
                  <a:lnTo>
                    <a:pt x="1132" y="82"/>
                  </a:lnTo>
                  <a:lnTo>
                    <a:pt x="1139" y="82"/>
                  </a:lnTo>
                  <a:lnTo>
                    <a:pt x="1145" y="82"/>
                  </a:lnTo>
                  <a:lnTo>
                    <a:pt x="1136" y="66"/>
                  </a:lnTo>
                  <a:lnTo>
                    <a:pt x="1132" y="59"/>
                  </a:lnTo>
                  <a:lnTo>
                    <a:pt x="1127" y="51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8"/>
                  </a:lnTo>
                  <a:lnTo>
                    <a:pt x="1135" y="45"/>
                  </a:lnTo>
                  <a:lnTo>
                    <a:pt x="1135" y="44"/>
                  </a:lnTo>
                  <a:lnTo>
                    <a:pt x="1134" y="44"/>
                  </a:lnTo>
                  <a:lnTo>
                    <a:pt x="1127" y="40"/>
                  </a:lnTo>
                  <a:lnTo>
                    <a:pt x="1126" y="40"/>
                  </a:lnTo>
                  <a:lnTo>
                    <a:pt x="1126" y="39"/>
                  </a:lnTo>
                  <a:lnTo>
                    <a:pt x="1128" y="37"/>
                  </a:lnTo>
                  <a:lnTo>
                    <a:pt x="1134" y="35"/>
                  </a:lnTo>
                  <a:lnTo>
                    <a:pt x="1138" y="36"/>
                  </a:lnTo>
                  <a:lnTo>
                    <a:pt x="1139" y="39"/>
                  </a:lnTo>
                  <a:lnTo>
                    <a:pt x="1142" y="43"/>
                  </a:lnTo>
                  <a:lnTo>
                    <a:pt x="1145" y="37"/>
                  </a:lnTo>
                  <a:lnTo>
                    <a:pt x="1145" y="35"/>
                  </a:lnTo>
                  <a:lnTo>
                    <a:pt x="1145" y="31"/>
                  </a:lnTo>
                  <a:lnTo>
                    <a:pt x="1149" y="29"/>
                  </a:lnTo>
                  <a:lnTo>
                    <a:pt x="1151" y="28"/>
                  </a:lnTo>
                  <a:lnTo>
                    <a:pt x="1151" y="27"/>
                  </a:lnTo>
                  <a:lnTo>
                    <a:pt x="1151" y="24"/>
                  </a:lnTo>
                  <a:lnTo>
                    <a:pt x="1151" y="23"/>
                  </a:lnTo>
                  <a:lnTo>
                    <a:pt x="1150" y="20"/>
                  </a:lnTo>
                  <a:lnTo>
                    <a:pt x="1145" y="17"/>
                  </a:lnTo>
                  <a:lnTo>
                    <a:pt x="1158" y="19"/>
                  </a:lnTo>
                  <a:lnTo>
                    <a:pt x="1165" y="19"/>
                  </a:lnTo>
                  <a:lnTo>
                    <a:pt x="1171" y="17"/>
                  </a:lnTo>
                  <a:lnTo>
                    <a:pt x="1173" y="16"/>
                  </a:lnTo>
                  <a:lnTo>
                    <a:pt x="1176" y="13"/>
                  </a:lnTo>
                  <a:lnTo>
                    <a:pt x="1178" y="10"/>
                  </a:lnTo>
                  <a:lnTo>
                    <a:pt x="1181" y="9"/>
                  </a:lnTo>
                  <a:lnTo>
                    <a:pt x="1184" y="9"/>
                  </a:lnTo>
                  <a:lnTo>
                    <a:pt x="1185" y="9"/>
                  </a:lnTo>
                  <a:lnTo>
                    <a:pt x="1189" y="10"/>
                  </a:lnTo>
                  <a:lnTo>
                    <a:pt x="1194" y="12"/>
                  </a:lnTo>
                  <a:lnTo>
                    <a:pt x="1202" y="12"/>
                  </a:lnTo>
                  <a:lnTo>
                    <a:pt x="1213" y="10"/>
                  </a:lnTo>
                  <a:lnTo>
                    <a:pt x="1223" y="8"/>
                  </a:lnTo>
                  <a:lnTo>
                    <a:pt x="1232" y="6"/>
                  </a:lnTo>
                  <a:lnTo>
                    <a:pt x="1243" y="5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64" y="0"/>
                  </a:lnTo>
                  <a:lnTo>
                    <a:pt x="1276" y="0"/>
                  </a:lnTo>
                  <a:lnTo>
                    <a:pt x="1287" y="0"/>
                  </a:lnTo>
                  <a:lnTo>
                    <a:pt x="1298" y="0"/>
                  </a:lnTo>
                  <a:lnTo>
                    <a:pt x="1298" y="1"/>
                  </a:lnTo>
                  <a:lnTo>
                    <a:pt x="1298" y="2"/>
                  </a:lnTo>
                  <a:lnTo>
                    <a:pt x="1295" y="4"/>
                  </a:lnTo>
                  <a:lnTo>
                    <a:pt x="1287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7"/>
                  </a:lnTo>
                  <a:lnTo>
                    <a:pt x="1286" y="17"/>
                  </a:lnTo>
                  <a:lnTo>
                    <a:pt x="1287" y="17"/>
                  </a:lnTo>
                  <a:lnTo>
                    <a:pt x="1293" y="12"/>
                  </a:lnTo>
                  <a:lnTo>
                    <a:pt x="1299" y="9"/>
                  </a:lnTo>
                  <a:lnTo>
                    <a:pt x="1305" y="6"/>
                  </a:lnTo>
                  <a:lnTo>
                    <a:pt x="1305" y="9"/>
                  </a:lnTo>
                  <a:lnTo>
                    <a:pt x="1305" y="10"/>
                  </a:lnTo>
                  <a:lnTo>
                    <a:pt x="1305" y="12"/>
                  </a:lnTo>
                  <a:lnTo>
                    <a:pt x="1306" y="12"/>
                  </a:lnTo>
                  <a:lnTo>
                    <a:pt x="1307" y="12"/>
                  </a:lnTo>
                  <a:lnTo>
                    <a:pt x="1315" y="9"/>
                  </a:lnTo>
                  <a:lnTo>
                    <a:pt x="1324" y="5"/>
                  </a:lnTo>
                  <a:lnTo>
                    <a:pt x="1324" y="0"/>
                  </a:lnTo>
                  <a:lnTo>
                    <a:pt x="1340" y="0"/>
                  </a:lnTo>
                  <a:lnTo>
                    <a:pt x="1338" y="4"/>
                  </a:lnTo>
                  <a:lnTo>
                    <a:pt x="1336" y="6"/>
                  </a:lnTo>
                  <a:lnTo>
                    <a:pt x="1344" y="6"/>
                  </a:lnTo>
                  <a:lnTo>
                    <a:pt x="1342" y="0"/>
                  </a:lnTo>
                  <a:lnTo>
                    <a:pt x="1569" y="0"/>
                  </a:lnTo>
                  <a:lnTo>
                    <a:pt x="1569" y="2"/>
                  </a:lnTo>
                  <a:lnTo>
                    <a:pt x="1570" y="4"/>
                  </a:lnTo>
                  <a:lnTo>
                    <a:pt x="1574" y="5"/>
                  </a:lnTo>
                  <a:lnTo>
                    <a:pt x="1579" y="9"/>
                  </a:lnTo>
                  <a:lnTo>
                    <a:pt x="1579" y="13"/>
                  </a:lnTo>
                  <a:lnTo>
                    <a:pt x="1579" y="17"/>
                  </a:lnTo>
                  <a:lnTo>
                    <a:pt x="1574" y="20"/>
                  </a:lnTo>
                  <a:lnTo>
                    <a:pt x="1569" y="19"/>
                  </a:lnTo>
                  <a:lnTo>
                    <a:pt x="1566" y="19"/>
                  </a:lnTo>
                  <a:lnTo>
                    <a:pt x="1566" y="20"/>
                  </a:lnTo>
                  <a:lnTo>
                    <a:pt x="1566" y="21"/>
                  </a:lnTo>
                  <a:lnTo>
                    <a:pt x="1570" y="25"/>
                  </a:lnTo>
                  <a:lnTo>
                    <a:pt x="1574" y="28"/>
                  </a:lnTo>
                  <a:lnTo>
                    <a:pt x="1577" y="28"/>
                  </a:lnTo>
                  <a:lnTo>
                    <a:pt x="1578" y="29"/>
                  </a:lnTo>
                  <a:lnTo>
                    <a:pt x="1578" y="31"/>
                  </a:lnTo>
                  <a:lnTo>
                    <a:pt x="1578" y="33"/>
                  </a:lnTo>
                  <a:lnTo>
                    <a:pt x="1578" y="37"/>
                  </a:lnTo>
                  <a:lnTo>
                    <a:pt x="1579" y="40"/>
                  </a:lnTo>
                  <a:lnTo>
                    <a:pt x="1562" y="47"/>
                  </a:lnTo>
                  <a:lnTo>
                    <a:pt x="1543" y="52"/>
                  </a:lnTo>
                  <a:lnTo>
                    <a:pt x="1524" y="56"/>
                  </a:lnTo>
                  <a:lnTo>
                    <a:pt x="1504" y="62"/>
                  </a:lnTo>
                  <a:lnTo>
                    <a:pt x="1500" y="74"/>
                  </a:lnTo>
                  <a:lnTo>
                    <a:pt x="1497" y="80"/>
                  </a:lnTo>
                  <a:lnTo>
                    <a:pt x="1493" y="86"/>
                  </a:lnTo>
                  <a:lnTo>
                    <a:pt x="1489" y="90"/>
                  </a:lnTo>
                  <a:lnTo>
                    <a:pt x="1485" y="94"/>
                  </a:lnTo>
                  <a:lnTo>
                    <a:pt x="1480" y="98"/>
                  </a:lnTo>
                  <a:lnTo>
                    <a:pt x="1473" y="101"/>
                  </a:lnTo>
                  <a:lnTo>
                    <a:pt x="1469" y="101"/>
                  </a:lnTo>
                  <a:lnTo>
                    <a:pt x="1465" y="101"/>
                  </a:lnTo>
                  <a:lnTo>
                    <a:pt x="1461" y="101"/>
                  </a:lnTo>
                  <a:lnTo>
                    <a:pt x="1458" y="102"/>
                  </a:lnTo>
                  <a:lnTo>
                    <a:pt x="1457" y="105"/>
                  </a:lnTo>
                  <a:lnTo>
                    <a:pt x="1457" y="107"/>
                  </a:lnTo>
                  <a:lnTo>
                    <a:pt x="1455" y="111"/>
                  </a:lnTo>
                  <a:lnTo>
                    <a:pt x="1455" y="113"/>
                  </a:lnTo>
                  <a:lnTo>
                    <a:pt x="1453" y="114"/>
                  </a:lnTo>
                  <a:lnTo>
                    <a:pt x="1450" y="115"/>
                  </a:lnTo>
                  <a:lnTo>
                    <a:pt x="1441" y="118"/>
                  </a:lnTo>
                  <a:lnTo>
                    <a:pt x="1427" y="121"/>
                  </a:lnTo>
                  <a:lnTo>
                    <a:pt x="1443" y="119"/>
                  </a:lnTo>
                  <a:lnTo>
                    <a:pt x="1458" y="118"/>
                  </a:lnTo>
                  <a:lnTo>
                    <a:pt x="1461" y="110"/>
                  </a:lnTo>
                  <a:lnTo>
                    <a:pt x="1466" y="109"/>
                  </a:lnTo>
                  <a:lnTo>
                    <a:pt x="1472" y="109"/>
                  </a:lnTo>
                  <a:lnTo>
                    <a:pt x="1481" y="109"/>
                  </a:lnTo>
                  <a:lnTo>
                    <a:pt x="1490" y="109"/>
                  </a:lnTo>
                  <a:lnTo>
                    <a:pt x="1495" y="107"/>
                  </a:lnTo>
                  <a:lnTo>
                    <a:pt x="1499" y="105"/>
                  </a:lnTo>
                  <a:lnTo>
                    <a:pt x="1500" y="103"/>
                  </a:lnTo>
                  <a:lnTo>
                    <a:pt x="1501" y="102"/>
                  </a:lnTo>
                  <a:lnTo>
                    <a:pt x="1500" y="99"/>
                  </a:lnTo>
                  <a:lnTo>
                    <a:pt x="1500" y="97"/>
                  </a:lnTo>
                  <a:lnTo>
                    <a:pt x="1499" y="95"/>
                  </a:lnTo>
                  <a:lnTo>
                    <a:pt x="1505" y="98"/>
                  </a:lnTo>
                  <a:lnTo>
                    <a:pt x="1512" y="101"/>
                  </a:lnTo>
                  <a:lnTo>
                    <a:pt x="1512" y="98"/>
                  </a:lnTo>
                  <a:lnTo>
                    <a:pt x="1512" y="97"/>
                  </a:lnTo>
                  <a:lnTo>
                    <a:pt x="1515" y="95"/>
                  </a:lnTo>
                  <a:lnTo>
                    <a:pt x="1511" y="93"/>
                  </a:lnTo>
                  <a:lnTo>
                    <a:pt x="1508" y="91"/>
                  </a:lnTo>
                  <a:lnTo>
                    <a:pt x="1507" y="90"/>
                  </a:lnTo>
                  <a:lnTo>
                    <a:pt x="1507" y="89"/>
                  </a:lnTo>
                  <a:lnTo>
                    <a:pt x="1507" y="86"/>
                  </a:lnTo>
                  <a:lnTo>
                    <a:pt x="1511" y="80"/>
                  </a:lnTo>
                  <a:lnTo>
                    <a:pt x="1515" y="74"/>
                  </a:lnTo>
                  <a:lnTo>
                    <a:pt x="1520" y="78"/>
                  </a:lnTo>
                  <a:lnTo>
                    <a:pt x="1525" y="79"/>
                  </a:lnTo>
                  <a:lnTo>
                    <a:pt x="1527" y="76"/>
                  </a:lnTo>
                  <a:lnTo>
                    <a:pt x="1528" y="72"/>
                  </a:lnTo>
                  <a:lnTo>
                    <a:pt x="1532" y="80"/>
                  </a:lnTo>
                  <a:lnTo>
                    <a:pt x="1535" y="83"/>
                  </a:lnTo>
                  <a:lnTo>
                    <a:pt x="1536" y="84"/>
                  </a:lnTo>
                  <a:lnTo>
                    <a:pt x="1543" y="86"/>
                  </a:lnTo>
                  <a:lnTo>
                    <a:pt x="1556" y="87"/>
                  </a:lnTo>
                  <a:lnTo>
                    <a:pt x="1556" y="76"/>
                  </a:lnTo>
                  <a:lnTo>
                    <a:pt x="1558" y="76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0"/>
                  </a:lnTo>
                  <a:lnTo>
                    <a:pt x="1563" y="79"/>
                  </a:lnTo>
                  <a:lnTo>
                    <a:pt x="1563" y="93"/>
                  </a:lnTo>
                  <a:lnTo>
                    <a:pt x="1565" y="99"/>
                  </a:lnTo>
                  <a:lnTo>
                    <a:pt x="1565" y="101"/>
                  </a:lnTo>
                  <a:lnTo>
                    <a:pt x="1566" y="101"/>
                  </a:lnTo>
                  <a:lnTo>
                    <a:pt x="1567" y="99"/>
                  </a:lnTo>
                  <a:lnTo>
                    <a:pt x="1566" y="97"/>
                  </a:lnTo>
                  <a:lnTo>
                    <a:pt x="1566" y="93"/>
                  </a:lnTo>
                  <a:lnTo>
                    <a:pt x="1569" y="90"/>
                  </a:lnTo>
                  <a:lnTo>
                    <a:pt x="1571" y="87"/>
                  </a:lnTo>
                  <a:lnTo>
                    <a:pt x="1577" y="83"/>
                  </a:lnTo>
                  <a:lnTo>
                    <a:pt x="1582" y="80"/>
                  </a:lnTo>
                  <a:lnTo>
                    <a:pt x="1587" y="76"/>
                  </a:lnTo>
                  <a:lnTo>
                    <a:pt x="1593" y="74"/>
                  </a:lnTo>
                  <a:lnTo>
                    <a:pt x="1598" y="72"/>
                  </a:lnTo>
                  <a:lnTo>
                    <a:pt x="1602" y="71"/>
                  </a:lnTo>
                  <a:lnTo>
                    <a:pt x="1610" y="76"/>
                  </a:lnTo>
                  <a:lnTo>
                    <a:pt x="1612" y="76"/>
                  </a:lnTo>
                  <a:lnTo>
                    <a:pt x="1614" y="76"/>
                  </a:lnTo>
                  <a:lnTo>
                    <a:pt x="1617" y="75"/>
                  </a:lnTo>
                  <a:lnTo>
                    <a:pt x="1618" y="75"/>
                  </a:lnTo>
                  <a:lnTo>
                    <a:pt x="1621" y="74"/>
                  </a:lnTo>
                  <a:lnTo>
                    <a:pt x="1624" y="79"/>
                  </a:lnTo>
                  <a:lnTo>
                    <a:pt x="1630" y="79"/>
                  </a:lnTo>
                  <a:lnTo>
                    <a:pt x="1637" y="78"/>
                  </a:lnTo>
                  <a:lnTo>
                    <a:pt x="1644" y="78"/>
                  </a:lnTo>
                  <a:lnTo>
                    <a:pt x="1649" y="76"/>
                  </a:lnTo>
                  <a:lnTo>
                    <a:pt x="1652" y="83"/>
                  </a:lnTo>
                  <a:lnTo>
                    <a:pt x="1653" y="87"/>
                  </a:lnTo>
                  <a:lnTo>
                    <a:pt x="1652" y="87"/>
                  </a:lnTo>
                  <a:lnTo>
                    <a:pt x="1652" y="90"/>
                  </a:lnTo>
                  <a:lnTo>
                    <a:pt x="1651" y="91"/>
                  </a:lnTo>
                  <a:lnTo>
                    <a:pt x="1649" y="93"/>
                  </a:lnTo>
                  <a:lnTo>
                    <a:pt x="1649" y="95"/>
                  </a:lnTo>
                  <a:lnTo>
                    <a:pt x="1652" y="97"/>
                  </a:lnTo>
                  <a:lnTo>
                    <a:pt x="1655" y="99"/>
                  </a:lnTo>
                  <a:lnTo>
                    <a:pt x="1655" y="101"/>
                  </a:lnTo>
                  <a:lnTo>
                    <a:pt x="1660" y="101"/>
                  </a:lnTo>
                  <a:lnTo>
                    <a:pt x="1665" y="102"/>
                  </a:lnTo>
                  <a:lnTo>
                    <a:pt x="1672" y="102"/>
                  </a:lnTo>
                  <a:lnTo>
                    <a:pt x="1675" y="107"/>
                  </a:lnTo>
                  <a:lnTo>
                    <a:pt x="1679" y="109"/>
                  </a:lnTo>
                  <a:lnTo>
                    <a:pt x="1683" y="107"/>
                  </a:lnTo>
                  <a:lnTo>
                    <a:pt x="1690" y="106"/>
                  </a:lnTo>
                  <a:lnTo>
                    <a:pt x="1694" y="106"/>
                  </a:lnTo>
                  <a:lnTo>
                    <a:pt x="1696" y="105"/>
                  </a:lnTo>
                  <a:lnTo>
                    <a:pt x="1700" y="105"/>
                  </a:lnTo>
                  <a:lnTo>
                    <a:pt x="1706" y="105"/>
                  </a:lnTo>
                  <a:lnTo>
                    <a:pt x="1710" y="106"/>
                  </a:lnTo>
                  <a:lnTo>
                    <a:pt x="1714" y="107"/>
                  </a:lnTo>
                  <a:lnTo>
                    <a:pt x="1722" y="111"/>
                  </a:lnTo>
                  <a:lnTo>
                    <a:pt x="1731" y="115"/>
                  </a:lnTo>
                  <a:lnTo>
                    <a:pt x="1737" y="115"/>
                  </a:lnTo>
                  <a:lnTo>
                    <a:pt x="1742" y="115"/>
                  </a:lnTo>
                  <a:lnTo>
                    <a:pt x="1740" y="107"/>
                  </a:lnTo>
                  <a:lnTo>
                    <a:pt x="1742" y="109"/>
                  </a:lnTo>
                  <a:lnTo>
                    <a:pt x="1745" y="109"/>
                  </a:lnTo>
                  <a:lnTo>
                    <a:pt x="1749" y="110"/>
                  </a:lnTo>
                  <a:lnTo>
                    <a:pt x="1750" y="110"/>
                  </a:lnTo>
                  <a:lnTo>
                    <a:pt x="1750" y="109"/>
                  </a:lnTo>
                  <a:lnTo>
                    <a:pt x="1750" y="107"/>
                  </a:lnTo>
                  <a:lnTo>
                    <a:pt x="1748" y="102"/>
                  </a:lnTo>
                  <a:lnTo>
                    <a:pt x="1749" y="103"/>
                  </a:lnTo>
                  <a:lnTo>
                    <a:pt x="1750" y="103"/>
                  </a:lnTo>
                  <a:lnTo>
                    <a:pt x="1752" y="103"/>
                  </a:lnTo>
                  <a:lnTo>
                    <a:pt x="1752" y="102"/>
                  </a:lnTo>
                  <a:lnTo>
                    <a:pt x="1752" y="99"/>
                  </a:lnTo>
                  <a:lnTo>
                    <a:pt x="1753" y="98"/>
                  </a:lnTo>
                  <a:lnTo>
                    <a:pt x="1749" y="97"/>
                  </a:lnTo>
                  <a:lnTo>
                    <a:pt x="1744" y="97"/>
                  </a:lnTo>
                  <a:lnTo>
                    <a:pt x="1738" y="97"/>
                  </a:lnTo>
                  <a:lnTo>
                    <a:pt x="1734" y="95"/>
                  </a:lnTo>
                  <a:lnTo>
                    <a:pt x="1734" y="90"/>
                  </a:lnTo>
                  <a:lnTo>
                    <a:pt x="1731" y="87"/>
                  </a:lnTo>
                  <a:lnTo>
                    <a:pt x="1729" y="84"/>
                  </a:lnTo>
                  <a:lnTo>
                    <a:pt x="1726" y="82"/>
                  </a:lnTo>
                  <a:lnTo>
                    <a:pt x="1727" y="76"/>
                  </a:lnTo>
                  <a:lnTo>
                    <a:pt x="1729" y="71"/>
                  </a:lnTo>
                  <a:lnTo>
                    <a:pt x="1731" y="71"/>
                  </a:lnTo>
                  <a:lnTo>
                    <a:pt x="1733" y="71"/>
                  </a:lnTo>
                  <a:lnTo>
                    <a:pt x="1734" y="72"/>
                  </a:lnTo>
                  <a:lnTo>
                    <a:pt x="1737" y="71"/>
                  </a:lnTo>
                  <a:lnTo>
                    <a:pt x="1741" y="70"/>
                  </a:lnTo>
                  <a:lnTo>
                    <a:pt x="1745" y="67"/>
                  </a:lnTo>
                  <a:lnTo>
                    <a:pt x="1750" y="66"/>
                  </a:lnTo>
                  <a:lnTo>
                    <a:pt x="1754" y="66"/>
                  </a:lnTo>
                  <a:lnTo>
                    <a:pt x="1757" y="67"/>
                  </a:lnTo>
                  <a:lnTo>
                    <a:pt x="1761" y="68"/>
                  </a:lnTo>
                  <a:lnTo>
                    <a:pt x="1764" y="71"/>
                  </a:lnTo>
                  <a:lnTo>
                    <a:pt x="1768" y="75"/>
                  </a:lnTo>
                  <a:lnTo>
                    <a:pt x="1770" y="76"/>
                  </a:lnTo>
                  <a:lnTo>
                    <a:pt x="1775" y="79"/>
                  </a:lnTo>
                  <a:lnTo>
                    <a:pt x="1779" y="79"/>
                  </a:lnTo>
                  <a:lnTo>
                    <a:pt x="1788" y="82"/>
                  </a:lnTo>
                  <a:lnTo>
                    <a:pt x="1785" y="86"/>
                  </a:lnTo>
                  <a:lnTo>
                    <a:pt x="1784" y="90"/>
                  </a:lnTo>
                  <a:lnTo>
                    <a:pt x="1781" y="94"/>
                  </a:lnTo>
                  <a:lnTo>
                    <a:pt x="1779" y="98"/>
                  </a:lnTo>
                  <a:lnTo>
                    <a:pt x="1775" y="99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0" y="102"/>
                  </a:lnTo>
                  <a:lnTo>
                    <a:pt x="1760" y="107"/>
                  </a:lnTo>
                  <a:lnTo>
                    <a:pt x="1757" y="110"/>
                  </a:lnTo>
                  <a:lnTo>
                    <a:pt x="1757" y="111"/>
                  </a:lnTo>
                  <a:lnTo>
                    <a:pt x="1758" y="111"/>
                  </a:lnTo>
                  <a:lnTo>
                    <a:pt x="1761" y="113"/>
                  </a:lnTo>
                  <a:lnTo>
                    <a:pt x="1765" y="113"/>
                  </a:lnTo>
                  <a:lnTo>
                    <a:pt x="1761" y="113"/>
                  </a:lnTo>
                  <a:lnTo>
                    <a:pt x="1760" y="114"/>
                  </a:lnTo>
                  <a:lnTo>
                    <a:pt x="1762" y="115"/>
                  </a:lnTo>
                  <a:lnTo>
                    <a:pt x="1761" y="115"/>
                  </a:lnTo>
                  <a:lnTo>
                    <a:pt x="1762" y="118"/>
                  </a:lnTo>
                  <a:lnTo>
                    <a:pt x="1765" y="124"/>
                  </a:lnTo>
                  <a:lnTo>
                    <a:pt x="1770" y="119"/>
                  </a:lnTo>
                  <a:lnTo>
                    <a:pt x="1773" y="119"/>
                  </a:lnTo>
                  <a:lnTo>
                    <a:pt x="1779" y="118"/>
                  </a:lnTo>
                  <a:lnTo>
                    <a:pt x="1781" y="118"/>
                  </a:lnTo>
                  <a:lnTo>
                    <a:pt x="1783" y="119"/>
                  </a:lnTo>
                  <a:lnTo>
                    <a:pt x="1784" y="121"/>
                  </a:lnTo>
                  <a:lnTo>
                    <a:pt x="1784" y="122"/>
                  </a:lnTo>
                  <a:lnTo>
                    <a:pt x="1783" y="126"/>
                  </a:lnTo>
                  <a:lnTo>
                    <a:pt x="1781" y="128"/>
                  </a:lnTo>
                  <a:lnTo>
                    <a:pt x="1780" y="128"/>
                  </a:lnTo>
                  <a:lnTo>
                    <a:pt x="1784" y="128"/>
                  </a:lnTo>
                  <a:lnTo>
                    <a:pt x="1788" y="129"/>
                  </a:lnTo>
                  <a:lnTo>
                    <a:pt x="1789" y="124"/>
                  </a:lnTo>
                  <a:lnTo>
                    <a:pt x="1791" y="121"/>
                  </a:lnTo>
                  <a:lnTo>
                    <a:pt x="1792" y="121"/>
                  </a:lnTo>
                  <a:lnTo>
                    <a:pt x="1793" y="121"/>
                  </a:lnTo>
                  <a:lnTo>
                    <a:pt x="1793" y="126"/>
                  </a:lnTo>
                  <a:lnTo>
                    <a:pt x="1793" y="130"/>
                  </a:lnTo>
                  <a:lnTo>
                    <a:pt x="1792" y="133"/>
                  </a:lnTo>
                  <a:lnTo>
                    <a:pt x="1792" y="134"/>
                  </a:lnTo>
                  <a:lnTo>
                    <a:pt x="1793" y="136"/>
                  </a:lnTo>
                  <a:lnTo>
                    <a:pt x="1796" y="138"/>
                  </a:lnTo>
                  <a:lnTo>
                    <a:pt x="1796" y="141"/>
                  </a:lnTo>
                  <a:lnTo>
                    <a:pt x="1796" y="144"/>
                  </a:lnTo>
                  <a:lnTo>
                    <a:pt x="1799" y="142"/>
                  </a:lnTo>
                  <a:lnTo>
                    <a:pt x="1800" y="141"/>
                  </a:lnTo>
                  <a:lnTo>
                    <a:pt x="1799" y="138"/>
                  </a:lnTo>
                  <a:lnTo>
                    <a:pt x="1797" y="138"/>
                  </a:lnTo>
                  <a:lnTo>
                    <a:pt x="1796" y="138"/>
                  </a:lnTo>
                  <a:lnTo>
                    <a:pt x="1799" y="126"/>
                  </a:lnTo>
                  <a:lnTo>
                    <a:pt x="1804" y="129"/>
                  </a:lnTo>
                  <a:lnTo>
                    <a:pt x="1810" y="130"/>
                  </a:lnTo>
                  <a:lnTo>
                    <a:pt x="1815" y="133"/>
                  </a:lnTo>
                  <a:lnTo>
                    <a:pt x="1819" y="136"/>
                  </a:lnTo>
                  <a:lnTo>
                    <a:pt x="1820" y="138"/>
                  </a:lnTo>
                  <a:lnTo>
                    <a:pt x="1820" y="141"/>
                  </a:lnTo>
                  <a:lnTo>
                    <a:pt x="1822" y="145"/>
                  </a:lnTo>
                  <a:lnTo>
                    <a:pt x="1822" y="146"/>
                  </a:lnTo>
                  <a:lnTo>
                    <a:pt x="1826" y="146"/>
                  </a:lnTo>
                  <a:lnTo>
                    <a:pt x="1830" y="145"/>
                  </a:lnTo>
                  <a:lnTo>
                    <a:pt x="1834" y="144"/>
                  </a:lnTo>
                  <a:lnTo>
                    <a:pt x="1832" y="144"/>
                  </a:lnTo>
                  <a:lnTo>
                    <a:pt x="1835" y="146"/>
                  </a:lnTo>
                  <a:lnTo>
                    <a:pt x="1836" y="148"/>
                  </a:lnTo>
                  <a:lnTo>
                    <a:pt x="1836" y="149"/>
                  </a:lnTo>
                  <a:lnTo>
                    <a:pt x="1835" y="149"/>
                  </a:lnTo>
                  <a:lnTo>
                    <a:pt x="1831" y="149"/>
                  </a:lnTo>
                  <a:lnTo>
                    <a:pt x="1827" y="149"/>
                  </a:lnTo>
                  <a:lnTo>
                    <a:pt x="1827" y="157"/>
                  </a:lnTo>
                  <a:lnTo>
                    <a:pt x="1830" y="157"/>
                  </a:lnTo>
                  <a:lnTo>
                    <a:pt x="1832" y="157"/>
                  </a:lnTo>
                  <a:lnTo>
                    <a:pt x="1835" y="154"/>
                  </a:lnTo>
                  <a:lnTo>
                    <a:pt x="1842" y="163"/>
                  </a:lnTo>
                  <a:lnTo>
                    <a:pt x="1846" y="165"/>
                  </a:lnTo>
                  <a:lnTo>
                    <a:pt x="1847" y="165"/>
                  </a:lnTo>
                  <a:lnTo>
                    <a:pt x="1850" y="165"/>
                  </a:lnTo>
                  <a:lnTo>
                    <a:pt x="1853" y="164"/>
                  </a:lnTo>
                  <a:lnTo>
                    <a:pt x="1855" y="165"/>
                  </a:lnTo>
                  <a:lnTo>
                    <a:pt x="1859" y="168"/>
                  </a:lnTo>
                  <a:lnTo>
                    <a:pt x="1863" y="172"/>
                  </a:lnTo>
                  <a:lnTo>
                    <a:pt x="1866" y="172"/>
                  </a:lnTo>
                  <a:lnTo>
                    <a:pt x="1867" y="171"/>
                  </a:lnTo>
                  <a:lnTo>
                    <a:pt x="1869" y="169"/>
                  </a:lnTo>
                  <a:lnTo>
                    <a:pt x="1871" y="169"/>
                  </a:lnTo>
                  <a:lnTo>
                    <a:pt x="1871" y="172"/>
                  </a:lnTo>
                  <a:lnTo>
                    <a:pt x="1871" y="173"/>
                  </a:lnTo>
                  <a:lnTo>
                    <a:pt x="1871" y="175"/>
                  </a:lnTo>
                  <a:lnTo>
                    <a:pt x="1869" y="175"/>
                  </a:lnTo>
                  <a:lnTo>
                    <a:pt x="1869" y="177"/>
                  </a:lnTo>
                  <a:lnTo>
                    <a:pt x="1867" y="183"/>
                  </a:lnTo>
                  <a:lnTo>
                    <a:pt x="1867" y="184"/>
                  </a:lnTo>
                  <a:lnTo>
                    <a:pt x="1867" y="185"/>
                  </a:lnTo>
                  <a:lnTo>
                    <a:pt x="1869" y="185"/>
                  </a:lnTo>
                  <a:lnTo>
                    <a:pt x="1870" y="187"/>
                  </a:lnTo>
                  <a:lnTo>
                    <a:pt x="1874" y="185"/>
                  </a:lnTo>
                  <a:lnTo>
                    <a:pt x="1875" y="184"/>
                  </a:lnTo>
                  <a:lnTo>
                    <a:pt x="1878" y="183"/>
                  </a:lnTo>
                  <a:lnTo>
                    <a:pt x="1880" y="180"/>
                  </a:lnTo>
                  <a:lnTo>
                    <a:pt x="1881" y="177"/>
                  </a:lnTo>
                  <a:lnTo>
                    <a:pt x="1884" y="171"/>
                  </a:lnTo>
                  <a:lnTo>
                    <a:pt x="1886" y="164"/>
                  </a:lnTo>
                  <a:lnTo>
                    <a:pt x="1889" y="148"/>
                  </a:lnTo>
                  <a:lnTo>
                    <a:pt x="1892" y="136"/>
                  </a:lnTo>
                  <a:lnTo>
                    <a:pt x="1894" y="141"/>
                  </a:lnTo>
                  <a:lnTo>
                    <a:pt x="1897" y="146"/>
                  </a:lnTo>
                  <a:lnTo>
                    <a:pt x="1902" y="146"/>
                  </a:lnTo>
                  <a:lnTo>
                    <a:pt x="1902" y="149"/>
                  </a:lnTo>
                  <a:lnTo>
                    <a:pt x="1902" y="150"/>
                  </a:lnTo>
                  <a:lnTo>
                    <a:pt x="1901" y="153"/>
                  </a:lnTo>
                  <a:lnTo>
                    <a:pt x="1900" y="156"/>
                  </a:lnTo>
                  <a:lnTo>
                    <a:pt x="1900" y="157"/>
                  </a:lnTo>
                  <a:lnTo>
                    <a:pt x="1900" y="160"/>
                  </a:lnTo>
                  <a:lnTo>
                    <a:pt x="1909" y="157"/>
                  </a:lnTo>
                  <a:lnTo>
                    <a:pt x="1913" y="156"/>
                  </a:lnTo>
                  <a:lnTo>
                    <a:pt x="1917" y="154"/>
                  </a:lnTo>
                  <a:lnTo>
                    <a:pt x="1923" y="149"/>
                  </a:lnTo>
                  <a:lnTo>
                    <a:pt x="1925" y="145"/>
                  </a:lnTo>
                  <a:lnTo>
                    <a:pt x="1928" y="144"/>
                  </a:lnTo>
                  <a:lnTo>
                    <a:pt x="1932" y="144"/>
                  </a:lnTo>
                  <a:lnTo>
                    <a:pt x="1936" y="144"/>
                  </a:lnTo>
                  <a:lnTo>
                    <a:pt x="1936" y="145"/>
                  </a:lnTo>
                  <a:lnTo>
                    <a:pt x="1937" y="146"/>
                  </a:lnTo>
                  <a:lnTo>
                    <a:pt x="1937" y="148"/>
                  </a:lnTo>
                  <a:lnTo>
                    <a:pt x="1939" y="149"/>
                  </a:lnTo>
                  <a:lnTo>
                    <a:pt x="1943" y="150"/>
                  </a:lnTo>
                  <a:lnTo>
                    <a:pt x="1948" y="152"/>
                  </a:lnTo>
                  <a:lnTo>
                    <a:pt x="1952" y="152"/>
                  </a:lnTo>
                  <a:lnTo>
                    <a:pt x="1956" y="154"/>
                  </a:lnTo>
                  <a:lnTo>
                    <a:pt x="1960" y="157"/>
                  </a:lnTo>
                  <a:lnTo>
                    <a:pt x="1964" y="161"/>
                  </a:lnTo>
                  <a:lnTo>
                    <a:pt x="1970" y="165"/>
                  </a:lnTo>
                  <a:lnTo>
                    <a:pt x="1975" y="167"/>
                  </a:lnTo>
                  <a:lnTo>
                    <a:pt x="1979" y="168"/>
                  </a:lnTo>
                  <a:lnTo>
                    <a:pt x="1982" y="167"/>
                  </a:lnTo>
                  <a:lnTo>
                    <a:pt x="1984" y="165"/>
                  </a:lnTo>
                  <a:lnTo>
                    <a:pt x="1986" y="165"/>
                  </a:lnTo>
                  <a:lnTo>
                    <a:pt x="1987" y="163"/>
                  </a:lnTo>
                  <a:lnTo>
                    <a:pt x="1987" y="161"/>
                  </a:lnTo>
                  <a:lnTo>
                    <a:pt x="1987" y="157"/>
                  </a:lnTo>
                  <a:lnTo>
                    <a:pt x="1987" y="153"/>
                  </a:lnTo>
                  <a:lnTo>
                    <a:pt x="1989" y="152"/>
                  </a:lnTo>
                  <a:lnTo>
                    <a:pt x="1989" y="150"/>
                  </a:lnTo>
                  <a:lnTo>
                    <a:pt x="1991" y="149"/>
                  </a:lnTo>
                  <a:lnTo>
                    <a:pt x="1994" y="149"/>
                  </a:lnTo>
                  <a:lnTo>
                    <a:pt x="1998" y="149"/>
                  </a:lnTo>
                  <a:lnTo>
                    <a:pt x="1998" y="160"/>
                  </a:lnTo>
                  <a:lnTo>
                    <a:pt x="2002" y="160"/>
                  </a:lnTo>
                  <a:lnTo>
                    <a:pt x="2003" y="159"/>
                  </a:lnTo>
                  <a:lnTo>
                    <a:pt x="2003" y="157"/>
                  </a:lnTo>
                  <a:lnTo>
                    <a:pt x="2006" y="160"/>
                  </a:lnTo>
                  <a:lnTo>
                    <a:pt x="2010" y="159"/>
                  </a:lnTo>
                  <a:lnTo>
                    <a:pt x="2013" y="157"/>
                  </a:lnTo>
                  <a:lnTo>
                    <a:pt x="2014" y="156"/>
                  </a:lnTo>
                  <a:lnTo>
                    <a:pt x="2015" y="154"/>
                  </a:lnTo>
                  <a:lnTo>
                    <a:pt x="2015" y="153"/>
                  </a:lnTo>
                  <a:lnTo>
                    <a:pt x="2015" y="152"/>
                  </a:lnTo>
                  <a:lnTo>
                    <a:pt x="2014" y="148"/>
                  </a:lnTo>
                  <a:lnTo>
                    <a:pt x="2011" y="145"/>
                  </a:lnTo>
                  <a:lnTo>
                    <a:pt x="2010" y="141"/>
                  </a:lnTo>
                  <a:lnTo>
                    <a:pt x="2010" y="142"/>
                  </a:lnTo>
                  <a:lnTo>
                    <a:pt x="2009" y="141"/>
                  </a:lnTo>
                  <a:lnTo>
                    <a:pt x="2009" y="138"/>
                  </a:lnTo>
                  <a:lnTo>
                    <a:pt x="2010" y="132"/>
                  </a:lnTo>
                  <a:lnTo>
                    <a:pt x="2014" y="132"/>
                  </a:lnTo>
                  <a:lnTo>
                    <a:pt x="2017" y="130"/>
                  </a:lnTo>
                  <a:lnTo>
                    <a:pt x="2018" y="130"/>
                  </a:lnTo>
                  <a:lnTo>
                    <a:pt x="2018" y="129"/>
                  </a:lnTo>
                  <a:lnTo>
                    <a:pt x="2017" y="128"/>
                  </a:lnTo>
                  <a:lnTo>
                    <a:pt x="2015" y="126"/>
                  </a:lnTo>
                  <a:lnTo>
                    <a:pt x="2013" y="126"/>
                  </a:lnTo>
                  <a:lnTo>
                    <a:pt x="2010" y="126"/>
                  </a:lnTo>
                  <a:lnTo>
                    <a:pt x="2013" y="118"/>
                  </a:lnTo>
                  <a:lnTo>
                    <a:pt x="2021" y="118"/>
                  </a:lnTo>
                  <a:lnTo>
                    <a:pt x="2032" y="118"/>
                  </a:lnTo>
                  <a:lnTo>
                    <a:pt x="2030" y="117"/>
                  </a:lnTo>
                  <a:lnTo>
                    <a:pt x="2030" y="115"/>
                  </a:lnTo>
                  <a:lnTo>
                    <a:pt x="2029" y="113"/>
                  </a:lnTo>
                  <a:lnTo>
                    <a:pt x="2029" y="111"/>
                  </a:lnTo>
                  <a:lnTo>
                    <a:pt x="2028" y="111"/>
                  </a:lnTo>
                  <a:lnTo>
                    <a:pt x="2026" y="110"/>
                  </a:lnTo>
                  <a:lnTo>
                    <a:pt x="2024" y="110"/>
                  </a:lnTo>
                  <a:lnTo>
                    <a:pt x="2024" y="105"/>
                  </a:lnTo>
                  <a:lnTo>
                    <a:pt x="2026" y="106"/>
                  </a:lnTo>
                  <a:lnTo>
                    <a:pt x="2029" y="105"/>
                  </a:lnTo>
                  <a:lnTo>
                    <a:pt x="2032" y="105"/>
                  </a:lnTo>
                  <a:lnTo>
                    <a:pt x="2034" y="105"/>
                  </a:lnTo>
                  <a:lnTo>
                    <a:pt x="2037" y="109"/>
                  </a:lnTo>
                  <a:lnTo>
                    <a:pt x="2040" y="113"/>
                  </a:lnTo>
                  <a:lnTo>
                    <a:pt x="2045" y="115"/>
                  </a:lnTo>
                  <a:lnTo>
                    <a:pt x="2053" y="117"/>
                  </a:lnTo>
                  <a:lnTo>
                    <a:pt x="2068" y="118"/>
                  </a:lnTo>
                  <a:lnTo>
                    <a:pt x="2084" y="118"/>
                  </a:lnTo>
                  <a:lnTo>
                    <a:pt x="2091" y="119"/>
                  </a:lnTo>
                  <a:lnTo>
                    <a:pt x="2099" y="121"/>
                  </a:lnTo>
                  <a:lnTo>
                    <a:pt x="2104" y="122"/>
                  </a:lnTo>
                  <a:lnTo>
                    <a:pt x="2107" y="125"/>
                  </a:lnTo>
                  <a:lnTo>
                    <a:pt x="2106" y="126"/>
                  </a:lnTo>
                  <a:lnTo>
                    <a:pt x="2088" y="126"/>
                  </a:lnTo>
                  <a:lnTo>
                    <a:pt x="2091" y="136"/>
                  </a:lnTo>
                  <a:lnTo>
                    <a:pt x="2108" y="134"/>
                  </a:lnTo>
                  <a:lnTo>
                    <a:pt x="2127" y="134"/>
                  </a:lnTo>
                  <a:lnTo>
                    <a:pt x="2124" y="138"/>
                  </a:lnTo>
                  <a:lnTo>
                    <a:pt x="2123" y="142"/>
                  </a:lnTo>
                  <a:lnTo>
                    <a:pt x="2123" y="144"/>
                  </a:lnTo>
                  <a:lnTo>
                    <a:pt x="2124" y="144"/>
                  </a:lnTo>
                  <a:lnTo>
                    <a:pt x="2122" y="142"/>
                  </a:lnTo>
                  <a:lnTo>
                    <a:pt x="2119" y="141"/>
                  </a:lnTo>
                  <a:lnTo>
                    <a:pt x="2116" y="136"/>
                  </a:lnTo>
                  <a:lnTo>
                    <a:pt x="2116" y="138"/>
                  </a:lnTo>
                  <a:lnTo>
                    <a:pt x="2114" y="141"/>
                  </a:lnTo>
                  <a:lnTo>
                    <a:pt x="2110" y="144"/>
                  </a:lnTo>
                  <a:lnTo>
                    <a:pt x="2104" y="149"/>
                  </a:lnTo>
                  <a:lnTo>
                    <a:pt x="2107" y="152"/>
                  </a:lnTo>
                  <a:lnTo>
                    <a:pt x="2108" y="153"/>
                  </a:lnTo>
                  <a:lnTo>
                    <a:pt x="2110" y="153"/>
                  </a:lnTo>
                  <a:lnTo>
                    <a:pt x="2108" y="154"/>
                  </a:lnTo>
                  <a:lnTo>
                    <a:pt x="2106" y="157"/>
                  </a:lnTo>
                  <a:lnTo>
                    <a:pt x="2103" y="159"/>
                  </a:lnTo>
                  <a:lnTo>
                    <a:pt x="2102" y="161"/>
                  </a:lnTo>
                  <a:lnTo>
                    <a:pt x="2100" y="163"/>
                  </a:lnTo>
                  <a:lnTo>
                    <a:pt x="2102" y="163"/>
                  </a:lnTo>
                  <a:lnTo>
                    <a:pt x="2106" y="163"/>
                  </a:lnTo>
                  <a:lnTo>
                    <a:pt x="2111" y="163"/>
                  </a:lnTo>
                  <a:lnTo>
                    <a:pt x="2115" y="161"/>
                  </a:lnTo>
                  <a:lnTo>
                    <a:pt x="2118" y="159"/>
                  </a:lnTo>
                  <a:lnTo>
                    <a:pt x="2120" y="157"/>
                  </a:lnTo>
                  <a:lnTo>
                    <a:pt x="2123" y="154"/>
                  </a:lnTo>
                  <a:lnTo>
                    <a:pt x="2126" y="150"/>
                  </a:lnTo>
                  <a:lnTo>
                    <a:pt x="2127" y="148"/>
                  </a:lnTo>
                  <a:lnTo>
                    <a:pt x="2129" y="145"/>
                  </a:lnTo>
                  <a:lnTo>
                    <a:pt x="2130" y="141"/>
                  </a:lnTo>
                  <a:lnTo>
                    <a:pt x="2130" y="137"/>
                  </a:lnTo>
                  <a:lnTo>
                    <a:pt x="2130" y="134"/>
                  </a:lnTo>
                  <a:lnTo>
                    <a:pt x="2133" y="132"/>
                  </a:lnTo>
                  <a:lnTo>
                    <a:pt x="2135" y="130"/>
                  </a:lnTo>
                  <a:lnTo>
                    <a:pt x="2139" y="130"/>
                  </a:lnTo>
                  <a:lnTo>
                    <a:pt x="2145" y="132"/>
                  </a:lnTo>
                  <a:lnTo>
                    <a:pt x="2150" y="132"/>
                  </a:lnTo>
                  <a:lnTo>
                    <a:pt x="2150" y="130"/>
                  </a:lnTo>
                  <a:lnTo>
                    <a:pt x="2151" y="129"/>
                  </a:lnTo>
                  <a:lnTo>
                    <a:pt x="2155" y="129"/>
                  </a:lnTo>
                  <a:lnTo>
                    <a:pt x="2164" y="130"/>
                  </a:lnTo>
                  <a:lnTo>
                    <a:pt x="2172" y="134"/>
                  </a:lnTo>
                  <a:lnTo>
                    <a:pt x="2186" y="141"/>
                  </a:lnTo>
                  <a:lnTo>
                    <a:pt x="2184" y="148"/>
                  </a:lnTo>
                  <a:lnTo>
                    <a:pt x="2181" y="154"/>
                  </a:lnTo>
                  <a:lnTo>
                    <a:pt x="2173" y="152"/>
                  </a:lnTo>
                  <a:lnTo>
                    <a:pt x="2170" y="152"/>
                  </a:lnTo>
                  <a:lnTo>
                    <a:pt x="2169" y="152"/>
                  </a:lnTo>
                  <a:lnTo>
                    <a:pt x="2168" y="153"/>
                  </a:lnTo>
                  <a:lnTo>
                    <a:pt x="2169" y="157"/>
                  </a:lnTo>
                  <a:lnTo>
                    <a:pt x="2174" y="160"/>
                  </a:lnTo>
                  <a:lnTo>
                    <a:pt x="2178" y="163"/>
                  </a:lnTo>
                  <a:lnTo>
                    <a:pt x="2181" y="161"/>
                  </a:lnTo>
                  <a:lnTo>
                    <a:pt x="2182" y="161"/>
                  </a:lnTo>
                  <a:lnTo>
                    <a:pt x="2185" y="163"/>
                  </a:lnTo>
                  <a:lnTo>
                    <a:pt x="2186" y="163"/>
                  </a:lnTo>
                  <a:lnTo>
                    <a:pt x="2186" y="160"/>
                  </a:lnTo>
                  <a:lnTo>
                    <a:pt x="2196" y="150"/>
                  </a:lnTo>
                  <a:lnTo>
                    <a:pt x="2199" y="149"/>
                  </a:lnTo>
                  <a:lnTo>
                    <a:pt x="2200" y="149"/>
                  </a:lnTo>
                  <a:lnTo>
                    <a:pt x="2200" y="152"/>
                  </a:lnTo>
                  <a:lnTo>
                    <a:pt x="2197" y="157"/>
                  </a:lnTo>
                  <a:lnTo>
                    <a:pt x="2188" y="167"/>
                  </a:lnTo>
                  <a:lnTo>
                    <a:pt x="2182" y="172"/>
                  </a:lnTo>
                  <a:lnTo>
                    <a:pt x="2178" y="175"/>
                  </a:lnTo>
                  <a:lnTo>
                    <a:pt x="2176" y="175"/>
                  </a:lnTo>
                  <a:lnTo>
                    <a:pt x="2173" y="175"/>
                  </a:lnTo>
                  <a:lnTo>
                    <a:pt x="2170" y="173"/>
                  </a:lnTo>
                  <a:lnTo>
                    <a:pt x="2169" y="172"/>
                  </a:lnTo>
                  <a:lnTo>
                    <a:pt x="2166" y="175"/>
                  </a:lnTo>
                  <a:lnTo>
                    <a:pt x="2165" y="176"/>
                  </a:lnTo>
                  <a:lnTo>
                    <a:pt x="2164" y="177"/>
                  </a:lnTo>
                  <a:lnTo>
                    <a:pt x="2176" y="179"/>
                  </a:lnTo>
                  <a:lnTo>
                    <a:pt x="2193" y="180"/>
                  </a:lnTo>
                  <a:lnTo>
                    <a:pt x="2212" y="180"/>
                  </a:lnTo>
                  <a:lnTo>
                    <a:pt x="2221" y="179"/>
                  </a:lnTo>
                  <a:lnTo>
                    <a:pt x="2231" y="177"/>
                  </a:lnTo>
                  <a:lnTo>
                    <a:pt x="2235" y="172"/>
                  </a:lnTo>
                  <a:lnTo>
                    <a:pt x="2239" y="172"/>
                  </a:lnTo>
                  <a:lnTo>
                    <a:pt x="2242" y="173"/>
                  </a:lnTo>
                  <a:lnTo>
                    <a:pt x="2247" y="175"/>
                  </a:lnTo>
                  <a:lnTo>
                    <a:pt x="2252" y="175"/>
                  </a:lnTo>
                  <a:lnTo>
                    <a:pt x="2255" y="176"/>
                  </a:lnTo>
                  <a:lnTo>
                    <a:pt x="2259" y="175"/>
                  </a:lnTo>
                  <a:lnTo>
                    <a:pt x="2267" y="169"/>
                  </a:lnTo>
                  <a:lnTo>
                    <a:pt x="2279" y="169"/>
                  </a:lnTo>
                  <a:lnTo>
                    <a:pt x="2290" y="169"/>
                  </a:lnTo>
                  <a:lnTo>
                    <a:pt x="2290" y="171"/>
                  </a:lnTo>
                  <a:lnTo>
                    <a:pt x="2291" y="172"/>
                  </a:lnTo>
                  <a:lnTo>
                    <a:pt x="2293" y="175"/>
                  </a:lnTo>
                  <a:lnTo>
                    <a:pt x="2295" y="175"/>
                  </a:lnTo>
                  <a:lnTo>
                    <a:pt x="2301" y="173"/>
                  </a:lnTo>
                  <a:lnTo>
                    <a:pt x="2309" y="171"/>
                  </a:lnTo>
                  <a:lnTo>
                    <a:pt x="2321" y="167"/>
                  </a:lnTo>
                  <a:lnTo>
                    <a:pt x="2326" y="172"/>
                  </a:lnTo>
                  <a:lnTo>
                    <a:pt x="2330" y="173"/>
                  </a:lnTo>
                  <a:lnTo>
                    <a:pt x="2334" y="173"/>
                  </a:lnTo>
                  <a:lnTo>
                    <a:pt x="2337" y="173"/>
                  </a:lnTo>
                  <a:lnTo>
                    <a:pt x="2341" y="175"/>
                  </a:lnTo>
                  <a:lnTo>
                    <a:pt x="2343" y="176"/>
                  </a:lnTo>
                  <a:lnTo>
                    <a:pt x="2343" y="179"/>
                  </a:lnTo>
                  <a:lnTo>
                    <a:pt x="2343" y="181"/>
                  </a:lnTo>
                  <a:lnTo>
                    <a:pt x="2344" y="183"/>
                  </a:lnTo>
                  <a:lnTo>
                    <a:pt x="2352" y="188"/>
                  </a:lnTo>
                  <a:lnTo>
                    <a:pt x="2360" y="194"/>
                  </a:lnTo>
                  <a:lnTo>
                    <a:pt x="2359" y="195"/>
                  </a:lnTo>
                  <a:lnTo>
                    <a:pt x="2359" y="196"/>
                  </a:lnTo>
                  <a:lnTo>
                    <a:pt x="2357" y="195"/>
                  </a:lnTo>
                  <a:lnTo>
                    <a:pt x="2355" y="196"/>
                  </a:lnTo>
                  <a:lnTo>
                    <a:pt x="2356" y="198"/>
                  </a:lnTo>
                  <a:lnTo>
                    <a:pt x="2356" y="199"/>
                  </a:lnTo>
                  <a:lnTo>
                    <a:pt x="2356" y="202"/>
                  </a:lnTo>
                  <a:lnTo>
                    <a:pt x="2355" y="208"/>
                  </a:lnTo>
                  <a:lnTo>
                    <a:pt x="2357" y="210"/>
                  </a:lnTo>
                  <a:lnTo>
                    <a:pt x="2359" y="211"/>
                  </a:lnTo>
                  <a:lnTo>
                    <a:pt x="2364" y="211"/>
                  </a:lnTo>
                  <a:lnTo>
                    <a:pt x="2368" y="223"/>
                  </a:lnTo>
                  <a:lnTo>
                    <a:pt x="2372" y="234"/>
                  </a:lnTo>
                  <a:lnTo>
                    <a:pt x="2374" y="229"/>
                  </a:lnTo>
                  <a:lnTo>
                    <a:pt x="2375" y="224"/>
                  </a:lnTo>
                  <a:lnTo>
                    <a:pt x="2376" y="220"/>
                  </a:lnTo>
                  <a:lnTo>
                    <a:pt x="2379" y="216"/>
                  </a:lnTo>
                  <a:lnTo>
                    <a:pt x="2382" y="214"/>
                  </a:lnTo>
                  <a:lnTo>
                    <a:pt x="2384" y="211"/>
                  </a:lnTo>
                  <a:lnTo>
                    <a:pt x="2391" y="208"/>
                  </a:lnTo>
                  <a:lnTo>
                    <a:pt x="2399" y="207"/>
                  </a:lnTo>
                  <a:lnTo>
                    <a:pt x="2409" y="206"/>
                  </a:lnTo>
                  <a:lnTo>
                    <a:pt x="2431" y="206"/>
                  </a:lnTo>
                  <a:lnTo>
                    <a:pt x="2433" y="211"/>
                  </a:lnTo>
                  <a:lnTo>
                    <a:pt x="2433" y="212"/>
                  </a:lnTo>
                  <a:lnTo>
                    <a:pt x="2434" y="214"/>
                  </a:lnTo>
                  <a:lnTo>
                    <a:pt x="2437" y="214"/>
                  </a:lnTo>
                  <a:lnTo>
                    <a:pt x="2439" y="211"/>
                  </a:lnTo>
                  <a:lnTo>
                    <a:pt x="2442" y="208"/>
                  </a:lnTo>
                  <a:lnTo>
                    <a:pt x="2446" y="208"/>
                  </a:lnTo>
                  <a:lnTo>
                    <a:pt x="2449" y="208"/>
                  </a:lnTo>
                  <a:lnTo>
                    <a:pt x="2456" y="208"/>
                  </a:lnTo>
                  <a:lnTo>
                    <a:pt x="2468" y="211"/>
                  </a:lnTo>
                  <a:lnTo>
                    <a:pt x="2466" y="212"/>
                  </a:lnTo>
                  <a:lnTo>
                    <a:pt x="2466" y="214"/>
                  </a:lnTo>
                  <a:lnTo>
                    <a:pt x="2469" y="216"/>
                  </a:lnTo>
                  <a:lnTo>
                    <a:pt x="2470" y="216"/>
                  </a:lnTo>
                  <a:lnTo>
                    <a:pt x="2473" y="216"/>
                  </a:lnTo>
                  <a:lnTo>
                    <a:pt x="2479" y="215"/>
                  </a:lnTo>
                  <a:lnTo>
                    <a:pt x="2484" y="212"/>
                  </a:lnTo>
                  <a:lnTo>
                    <a:pt x="2493" y="206"/>
                  </a:lnTo>
                  <a:lnTo>
                    <a:pt x="2495" y="214"/>
                  </a:lnTo>
                  <a:lnTo>
                    <a:pt x="2495" y="218"/>
                  </a:lnTo>
                  <a:lnTo>
                    <a:pt x="2495" y="219"/>
                  </a:lnTo>
                  <a:lnTo>
                    <a:pt x="2493" y="219"/>
                  </a:lnTo>
                  <a:lnTo>
                    <a:pt x="2501" y="222"/>
                  </a:lnTo>
                  <a:lnTo>
                    <a:pt x="2503" y="226"/>
                  </a:lnTo>
                  <a:lnTo>
                    <a:pt x="2503" y="230"/>
                  </a:lnTo>
                  <a:lnTo>
                    <a:pt x="2503" y="235"/>
                  </a:lnTo>
                  <a:lnTo>
                    <a:pt x="2504" y="239"/>
                  </a:lnTo>
                  <a:lnTo>
                    <a:pt x="2511" y="239"/>
                  </a:lnTo>
                  <a:lnTo>
                    <a:pt x="2518" y="239"/>
                  </a:lnTo>
                  <a:lnTo>
                    <a:pt x="2520" y="234"/>
                  </a:lnTo>
                  <a:lnTo>
                    <a:pt x="2522" y="234"/>
                  </a:lnTo>
                  <a:lnTo>
                    <a:pt x="2523" y="235"/>
                  </a:lnTo>
                  <a:lnTo>
                    <a:pt x="2527" y="237"/>
                  </a:lnTo>
                  <a:lnTo>
                    <a:pt x="2535" y="227"/>
                  </a:lnTo>
                  <a:lnTo>
                    <a:pt x="2536" y="224"/>
                  </a:lnTo>
                  <a:lnTo>
                    <a:pt x="2538" y="224"/>
                  </a:lnTo>
                  <a:lnTo>
                    <a:pt x="2540" y="224"/>
                  </a:lnTo>
                  <a:lnTo>
                    <a:pt x="2538" y="216"/>
                  </a:lnTo>
                  <a:lnTo>
                    <a:pt x="2538" y="215"/>
                  </a:lnTo>
                  <a:lnTo>
                    <a:pt x="2539" y="214"/>
                  </a:lnTo>
                  <a:lnTo>
                    <a:pt x="2540" y="211"/>
                  </a:lnTo>
                  <a:lnTo>
                    <a:pt x="2535" y="208"/>
                  </a:lnTo>
                  <a:lnTo>
                    <a:pt x="2531" y="206"/>
                  </a:lnTo>
                  <a:lnTo>
                    <a:pt x="2530" y="203"/>
                  </a:lnTo>
                  <a:lnTo>
                    <a:pt x="2532" y="188"/>
                  </a:lnTo>
                  <a:lnTo>
                    <a:pt x="2534" y="188"/>
                  </a:lnTo>
                  <a:lnTo>
                    <a:pt x="2535" y="188"/>
                  </a:lnTo>
                  <a:lnTo>
                    <a:pt x="2538" y="189"/>
                  </a:lnTo>
                  <a:lnTo>
                    <a:pt x="2539" y="192"/>
                  </a:lnTo>
                  <a:lnTo>
                    <a:pt x="2540" y="194"/>
                  </a:lnTo>
                  <a:lnTo>
                    <a:pt x="2543" y="194"/>
                  </a:lnTo>
                  <a:lnTo>
                    <a:pt x="2547" y="194"/>
                  </a:lnTo>
                  <a:lnTo>
                    <a:pt x="2554" y="192"/>
                  </a:lnTo>
                  <a:lnTo>
                    <a:pt x="2563" y="191"/>
                  </a:lnTo>
                  <a:lnTo>
                    <a:pt x="2566" y="196"/>
                  </a:lnTo>
                  <a:close/>
                  <a:moveTo>
                    <a:pt x="2417" y="514"/>
                  </a:moveTo>
                  <a:lnTo>
                    <a:pt x="2419" y="515"/>
                  </a:lnTo>
                  <a:lnTo>
                    <a:pt x="2421" y="518"/>
                  </a:lnTo>
                  <a:lnTo>
                    <a:pt x="2422" y="519"/>
                  </a:lnTo>
                  <a:lnTo>
                    <a:pt x="2422" y="522"/>
                  </a:lnTo>
                  <a:lnTo>
                    <a:pt x="2422" y="523"/>
                  </a:lnTo>
                  <a:lnTo>
                    <a:pt x="2421" y="525"/>
                  </a:lnTo>
                  <a:lnTo>
                    <a:pt x="2418" y="529"/>
                  </a:lnTo>
                  <a:lnTo>
                    <a:pt x="2414" y="531"/>
                  </a:lnTo>
                  <a:lnTo>
                    <a:pt x="2411" y="533"/>
                  </a:lnTo>
                  <a:lnTo>
                    <a:pt x="2409" y="534"/>
                  </a:lnTo>
                  <a:lnTo>
                    <a:pt x="2410" y="531"/>
                  </a:lnTo>
                  <a:lnTo>
                    <a:pt x="2409" y="529"/>
                  </a:lnTo>
                  <a:lnTo>
                    <a:pt x="2409" y="525"/>
                  </a:lnTo>
                  <a:lnTo>
                    <a:pt x="2409" y="522"/>
                  </a:lnTo>
                  <a:lnTo>
                    <a:pt x="2413" y="518"/>
                  </a:lnTo>
                  <a:lnTo>
                    <a:pt x="2415" y="515"/>
                  </a:lnTo>
                  <a:lnTo>
                    <a:pt x="2417" y="514"/>
                  </a:lnTo>
                  <a:close/>
                  <a:moveTo>
                    <a:pt x="2197" y="163"/>
                  </a:moveTo>
                  <a:lnTo>
                    <a:pt x="2199" y="161"/>
                  </a:lnTo>
                  <a:lnTo>
                    <a:pt x="2200" y="163"/>
                  </a:lnTo>
                  <a:lnTo>
                    <a:pt x="2200" y="164"/>
                  </a:lnTo>
                  <a:lnTo>
                    <a:pt x="2200" y="167"/>
                  </a:lnTo>
                  <a:lnTo>
                    <a:pt x="2200" y="169"/>
                  </a:lnTo>
                  <a:lnTo>
                    <a:pt x="2196" y="169"/>
                  </a:lnTo>
                  <a:lnTo>
                    <a:pt x="2193" y="169"/>
                  </a:lnTo>
                  <a:lnTo>
                    <a:pt x="2193" y="168"/>
                  </a:lnTo>
                  <a:lnTo>
                    <a:pt x="2192" y="167"/>
                  </a:lnTo>
                  <a:lnTo>
                    <a:pt x="2193" y="165"/>
                  </a:lnTo>
                  <a:lnTo>
                    <a:pt x="2194" y="164"/>
                  </a:lnTo>
                  <a:lnTo>
                    <a:pt x="2196" y="163"/>
                  </a:lnTo>
                  <a:lnTo>
                    <a:pt x="2197" y="163"/>
                  </a:lnTo>
                  <a:close/>
                  <a:moveTo>
                    <a:pt x="1810" y="115"/>
                  </a:moveTo>
                  <a:lnTo>
                    <a:pt x="1812" y="117"/>
                  </a:lnTo>
                  <a:lnTo>
                    <a:pt x="1814" y="118"/>
                  </a:lnTo>
                  <a:lnTo>
                    <a:pt x="1819" y="121"/>
                  </a:lnTo>
                  <a:lnTo>
                    <a:pt x="1818" y="129"/>
                  </a:lnTo>
                  <a:lnTo>
                    <a:pt x="1820" y="130"/>
                  </a:lnTo>
                  <a:lnTo>
                    <a:pt x="1822" y="132"/>
                  </a:lnTo>
                  <a:lnTo>
                    <a:pt x="1822" y="133"/>
                  </a:lnTo>
                  <a:lnTo>
                    <a:pt x="1822" y="134"/>
                  </a:lnTo>
                  <a:lnTo>
                    <a:pt x="1823" y="134"/>
                  </a:lnTo>
                  <a:lnTo>
                    <a:pt x="1819" y="134"/>
                  </a:lnTo>
                  <a:lnTo>
                    <a:pt x="1816" y="133"/>
                  </a:lnTo>
                  <a:lnTo>
                    <a:pt x="1815" y="132"/>
                  </a:lnTo>
                  <a:lnTo>
                    <a:pt x="1814" y="128"/>
                  </a:lnTo>
                  <a:lnTo>
                    <a:pt x="1814" y="125"/>
                  </a:lnTo>
                  <a:lnTo>
                    <a:pt x="1814" y="124"/>
                  </a:lnTo>
                  <a:lnTo>
                    <a:pt x="1812" y="124"/>
                  </a:lnTo>
                  <a:lnTo>
                    <a:pt x="1808" y="124"/>
                  </a:lnTo>
                  <a:lnTo>
                    <a:pt x="1804" y="124"/>
                  </a:lnTo>
                  <a:lnTo>
                    <a:pt x="1810" y="115"/>
                  </a:lnTo>
                  <a:close/>
                  <a:moveTo>
                    <a:pt x="1824" y="113"/>
                  </a:moveTo>
                  <a:lnTo>
                    <a:pt x="1827" y="114"/>
                  </a:lnTo>
                  <a:lnTo>
                    <a:pt x="1830" y="115"/>
                  </a:lnTo>
                  <a:lnTo>
                    <a:pt x="1831" y="118"/>
                  </a:lnTo>
                  <a:lnTo>
                    <a:pt x="1832" y="119"/>
                  </a:lnTo>
                  <a:lnTo>
                    <a:pt x="1832" y="122"/>
                  </a:lnTo>
                  <a:lnTo>
                    <a:pt x="1831" y="122"/>
                  </a:lnTo>
                  <a:lnTo>
                    <a:pt x="1831" y="124"/>
                  </a:lnTo>
                  <a:lnTo>
                    <a:pt x="1828" y="124"/>
                  </a:lnTo>
                  <a:lnTo>
                    <a:pt x="1824" y="124"/>
                  </a:lnTo>
                  <a:lnTo>
                    <a:pt x="1824" y="113"/>
                  </a:lnTo>
                  <a:close/>
                  <a:moveTo>
                    <a:pt x="1785" y="113"/>
                  </a:moveTo>
                  <a:lnTo>
                    <a:pt x="1788" y="114"/>
                  </a:lnTo>
                  <a:lnTo>
                    <a:pt x="1789" y="115"/>
                  </a:lnTo>
                  <a:lnTo>
                    <a:pt x="1788" y="118"/>
                  </a:lnTo>
                  <a:lnTo>
                    <a:pt x="1788" y="121"/>
                  </a:lnTo>
                  <a:lnTo>
                    <a:pt x="1785" y="113"/>
                  </a:lnTo>
                  <a:close/>
                  <a:moveTo>
                    <a:pt x="1799" y="105"/>
                  </a:moveTo>
                  <a:lnTo>
                    <a:pt x="1801" y="105"/>
                  </a:lnTo>
                  <a:lnTo>
                    <a:pt x="1803" y="105"/>
                  </a:lnTo>
                  <a:lnTo>
                    <a:pt x="1803" y="106"/>
                  </a:lnTo>
                  <a:lnTo>
                    <a:pt x="1801" y="107"/>
                  </a:lnTo>
                  <a:lnTo>
                    <a:pt x="1799" y="113"/>
                  </a:lnTo>
                  <a:lnTo>
                    <a:pt x="1796" y="115"/>
                  </a:lnTo>
                  <a:lnTo>
                    <a:pt x="1795" y="115"/>
                  </a:lnTo>
                  <a:lnTo>
                    <a:pt x="1795" y="111"/>
                  </a:lnTo>
                  <a:lnTo>
                    <a:pt x="1797" y="107"/>
                  </a:lnTo>
                  <a:lnTo>
                    <a:pt x="1799" y="105"/>
                  </a:lnTo>
                  <a:close/>
                  <a:moveTo>
                    <a:pt x="1773" y="101"/>
                  </a:moveTo>
                  <a:lnTo>
                    <a:pt x="1777" y="101"/>
                  </a:lnTo>
                  <a:lnTo>
                    <a:pt x="1777" y="102"/>
                  </a:lnTo>
                  <a:lnTo>
                    <a:pt x="1777" y="103"/>
                  </a:lnTo>
                  <a:lnTo>
                    <a:pt x="1779" y="105"/>
                  </a:lnTo>
                  <a:lnTo>
                    <a:pt x="1780" y="106"/>
                  </a:lnTo>
                  <a:lnTo>
                    <a:pt x="1780" y="107"/>
                  </a:lnTo>
                  <a:lnTo>
                    <a:pt x="1777" y="109"/>
                  </a:lnTo>
                  <a:lnTo>
                    <a:pt x="1773" y="109"/>
                  </a:lnTo>
                  <a:lnTo>
                    <a:pt x="1770" y="110"/>
                  </a:lnTo>
                  <a:lnTo>
                    <a:pt x="1773" y="101"/>
                  </a:lnTo>
                  <a:close/>
                  <a:moveTo>
                    <a:pt x="1812" y="98"/>
                  </a:moveTo>
                  <a:lnTo>
                    <a:pt x="1815" y="97"/>
                  </a:lnTo>
                  <a:lnTo>
                    <a:pt x="1816" y="97"/>
                  </a:lnTo>
                  <a:lnTo>
                    <a:pt x="1816" y="98"/>
                  </a:lnTo>
                  <a:lnTo>
                    <a:pt x="1814" y="101"/>
                  </a:lnTo>
                  <a:lnTo>
                    <a:pt x="1812" y="102"/>
                  </a:lnTo>
                  <a:lnTo>
                    <a:pt x="1810" y="103"/>
                  </a:lnTo>
                  <a:lnTo>
                    <a:pt x="1808" y="102"/>
                  </a:lnTo>
                  <a:lnTo>
                    <a:pt x="1810" y="101"/>
                  </a:lnTo>
                  <a:lnTo>
                    <a:pt x="1812" y="98"/>
                  </a:lnTo>
                  <a:close/>
                  <a:moveTo>
                    <a:pt x="1740" y="98"/>
                  </a:moveTo>
                  <a:lnTo>
                    <a:pt x="1742" y="98"/>
                  </a:lnTo>
                  <a:lnTo>
                    <a:pt x="1742" y="101"/>
                  </a:lnTo>
                  <a:lnTo>
                    <a:pt x="1742" y="102"/>
                  </a:lnTo>
                  <a:lnTo>
                    <a:pt x="1738" y="102"/>
                  </a:lnTo>
                  <a:lnTo>
                    <a:pt x="1738" y="101"/>
                  </a:lnTo>
                  <a:lnTo>
                    <a:pt x="1737" y="101"/>
                  </a:lnTo>
                  <a:lnTo>
                    <a:pt x="1737" y="99"/>
                  </a:lnTo>
                  <a:lnTo>
                    <a:pt x="1737" y="98"/>
                  </a:lnTo>
                  <a:lnTo>
                    <a:pt x="1740" y="98"/>
                  </a:lnTo>
                  <a:close/>
                  <a:moveTo>
                    <a:pt x="1784" y="95"/>
                  </a:moveTo>
                  <a:lnTo>
                    <a:pt x="1787" y="94"/>
                  </a:lnTo>
                  <a:lnTo>
                    <a:pt x="1788" y="95"/>
                  </a:lnTo>
                  <a:lnTo>
                    <a:pt x="1788" y="97"/>
                  </a:lnTo>
                  <a:lnTo>
                    <a:pt x="1787" y="99"/>
                  </a:lnTo>
                  <a:lnTo>
                    <a:pt x="1785" y="101"/>
                  </a:lnTo>
                  <a:lnTo>
                    <a:pt x="1783" y="98"/>
                  </a:lnTo>
                  <a:lnTo>
                    <a:pt x="1783" y="97"/>
                  </a:lnTo>
                  <a:lnTo>
                    <a:pt x="1783" y="95"/>
                  </a:lnTo>
                  <a:lnTo>
                    <a:pt x="1784" y="95"/>
                  </a:lnTo>
                  <a:close/>
                  <a:moveTo>
                    <a:pt x="1796" y="90"/>
                  </a:moveTo>
                  <a:lnTo>
                    <a:pt x="1799" y="91"/>
                  </a:lnTo>
                  <a:lnTo>
                    <a:pt x="1801" y="93"/>
                  </a:lnTo>
                  <a:lnTo>
                    <a:pt x="1801" y="94"/>
                  </a:lnTo>
                  <a:lnTo>
                    <a:pt x="1801" y="95"/>
                  </a:lnTo>
                  <a:lnTo>
                    <a:pt x="1799" y="95"/>
                  </a:lnTo>
                  <a:lnTo>
                    <a:pt x="1796" y="90"/>
                  </a:lnTo>
                  <a:close/>
                  <a:moveTo>
                    <a:pt x="2285" y="739"/>
                  </a:moveTo>
                  <a:lnTo>
                    <a:pt x="2286" y="739"/>
                  </a:lnTo>
                  <a:lnTo>
                    <a:pt x="2285" y="743"/>
                  </a:lnTo>
                  <a:lnTo>
                    <a:pt x="2279" y="748"/>
                  </a:lnTo>
                  <a:lnTo>
                    <a:pt x="2274" y="748"/>
                  </a:lnTo>
                  <a:lnTo>
                    <a:pt x="2274" y="744"/>
                  </a:lnTo>
                  <a:lnTo>
                    <a:pt x="2285" y="739"/>
                  </a:lnTo>
                  <a:close/>
                  <a:moveTo>
                    <a:pt x="500" y="208"/>
                  </a:moveTo>
                  <a:lnTo>
                    <a:pt x="505" y="211"/>
                  </a:lnTo>
                  <a:lnTo>
                    <a:pt x="512" y="214"/>
                  </a:lnTo>
                  <a:lnTo>
                    <a:pt x="512" y="216"/>
                  </a:lnTo>
                  <a:lnTo>
                    <a:pt x="512" y="219"/>
                  </a:lnTo>
                  <a:lnTo>
                    <a:pt x="512" y="222"/>
                  </a:lnTo>
                  <a:lnTo>
                    <a:pt x="512" y="224"/>
                  </a:lnTo>
                  <a:lnTo>
                    <a:pt x="508" y="227"/>
                  </a:lnTo>
                  <a:lnTo>
                    <a:pt x="504" y="230"/>
                  </a:lnTo>
                  <a:lnTo>
                    <a:pt x="505" y="230"/>
                  </a:lnTo>
                  <a:lnTo>
                    <a:pt x="504" y="230"/>
                  </a:lnTo>
                  <a:lnTo>
                    <a:pt x="502" y="231"/>
                  </a:lnTo>
                  <a:lnTo>
                    <a:pt x="500" y="231"/>
                  </a:lnTo>
                  <a:lnTo>
                    <a:pt x="497" y="231"/>
                  </a:lnTo>
                  <a:lnTo>
                    <a:pt x="496" y="231"/>
                  </a:lnTo>
                  <a:lnTo>
                    <a:pt x="494" y="229"/>
                  </a:lnTo>
                  <a:lnTo>
                    <a:pt x="493" y="227"/>
                  </a:lnTo>
                  <a:lnTo>
                    <a:pt x="492" y="227"/>
                  </a:lnTo>
                  <a:lnTo>
                    <a:pt x="492" y="220"/>
                  </a:lnTo>
                  <a:lnTo>
                    <a:pt x="492" y="214"/>
                  </a:lnTo>
                  <a:lnTo>
                    <a:pt x="496" y="212"/>
                  </a:lnTo>
                  <a:lnTo>
                    <a:pt x="497" y="211"/>
                  </a:lnTo>
                  <a:lnTo>
                    <a:pt x="500" y="208"/>
                  </a:lnTo>
                  <a:close/>
                  <a:moveTo>
                    <a:pt x="657" y="185"/>
                  </a:moveTo>
                  <a:lnTo>
                    <a:pt x="659" y="185"/>
                  </a:lnTo>
                  <a:lnTo>
                    <a:pt x="661" y="185"/>
                  </a:lnTo>
                  <a:lnTo>
                    <a:pt x="664" y="185"/>
                  </a:lnTo>
                  <a:lnTo>
                    <a:pt x="667" y="185"/>
                  </a:lnTo>
                  <a:lnTo>
                    <a:pt x="686" y="199"/>
                  </a:lnTo>
                  <a:lnTo>
                    <a:pt x="686" y="208"/>
                  </a:lnTo>
                  <a:lnTo>
                    <a:pt x="681" y="208"/>
                  </a:lnTo>
                  <a:lnTo>
                    <a:pt x="679" y="208"/>
                  </a:lnTo>
                  <a:lnTo>
                    <a:pt x="675" y="208"/>
                  </a:lnTo>
                  <a:lnTo>
                    <a:pt x="672" y="208"/>
                  </a:lnTo>
                  <a:lnTo>
                    <a:pt x="672" y="203"/>
                  </a:lnTo>
                  <a:lnTo>
                    <a:pt x="665" y="203"/>
                  </a:lnTo>
                  <a:lnTo>
                    <a:pt x="661" y="202"/>
                  </a:lnTo>
                  <a:lnTo>
                    <a:pt x="657" y="200"/>
                  </a:lnTo>
                  <a:lnTo>
                    <a:pt x="657" y="192"/>
                  </a:lnTo>
                  <a:lnTo>
                    <a:pt x="657" y="188"/>
                  </a:lnTo>
                  <a:lnTo>
                    <a:pt x="657" y="185"/>
                  </a:lnTo>
                  <a:close/>
                  <a:moveTo>
                    <a:pt x="2207" y="157"/>
                  </a:moveTo>
                  <a:lnTo>
                    <a:pt x="2209" y="157"/>
                  </a:lnTo>
                  <a:lnTo>
                    <a:pt x="2211" y="157"/>
                  </a:lnTo>
                  <a:lnTo>
                    <a:pt x="2213" y="157"/>
                  </a:lnTo>
                  <a:lnTo>
                    <a:pt x="2215" y="157"/>
                  </a:lnTo>
                  <a:lnTo>
                    <a:pt x="2217" y="161"/>
                  </a:lnTo>
                  <a:lnTo>
                    <a:pt x="2220" y="165"/>
                  </a:lnTo>
                  <a:lnTo>
                    <a:pt x="2223" y="164"/>
                  </a:lnTo>
                  <a:lnTo>
                    <a:pt x="2223" y="165"/>
                  </a:lnTo>
                  <a:lnTo>
                    <a:pt x="2223" y="169"/>
                  </a:lnTo>
                  <a:lnTo>
                    <a:pt x="2225" y="169"/>
                  </a:lnTo>
                  <a:lnTo>
                    <a:pt x="2225" y="171"/>
                  </a:lnTo>
                  <a:lnTo>
                    <a:pt x="2225" y="172"/>
                  </a:lnTo>
                  <a:lnTo>
                    <a:pt x="2223" y="175"/>
                  </a:lnTo>
                  <a:lnTo>
                    <a:pt x="2217" y="176"/>
                  </a:lnTo>
                  <a:lnTo>
                    <a:pt x="2212" y="176"/>
                  </a:lnTo>
                  <a:lnTo>
                    <a:pt x="2203" y="175"/>
                  </a:lnTo>
                  <a:lnTo>
                    <a:pt x="2205" y="165"/>
                  </a:lnTo>
                  <a:lnTo>
                    <a:pt x="2207" y="161"/>
                  </a:lnTo>
                  <a:lnTo>
                    <a:pt x="2207" y="157"/>
                  </a:lnTo>
                  <a:close/>
                  <a:moveTo>
                    <a:pt x="982" y="107"/>
                  </a:moveTo>
                  <a:lnTo>
                    <a:pt x="986" y="109"/>
                  </a:lnTo>
                  <a:lnTo>
                    <a:pt x="988" y="110"/>
                  </a:lnTo>
                  <a:lnTo>
                    <a:pt x="991" y="110"/>
                  </a:lnTo>
                  <a:lnTo>
                    <a:pt x="995" y="110"/>
                  </a:lnTo>
                  <a:lnTo>
                    <a:pt x="995" y="118"/>
                  </a:lnTo>
                  <a:lnTo>
                    <a:pt x="979" y="121"/>
                  </a:lnTo>
                  <a:lnTo>
                    <a:pt x="971" y="122"/>
                  </a:lnTo>
                  <a:lnTo>
                    <a:pt x="970" y="122"/>
                  </a:lnTo>
                  <a:lnTo>
                    <a:pt x="972" y="121"/>
                  </a:lnTo>
                  <a:lnTo>
                    <a:pt x="974" y="119"/>
                  </a:lnTo>
                  <a:lnTo>
                    <a:pt x="976" y="118"/>
                  </a:lnTo>
                  <a:lnTo>
                    <a:pt x="978" y="115"/>
                  </a:lnTo>
                  <a:lnTo>
                    <a:pt x="982" y="107"/>
                  </a:lnTo>
                  <a:close/>
                  <a:moveTo>
                    <a:pt x="1819" y="102"/>
                  </a:moveTo>
                  <a:lnTo>
                    <a:pt x="1827" y="103"/>
                  </a:lnTo>
                  <a:lnTo>
                    <a:pt x="1831" y="105"/>
                  </a:lnTo>
                  <a:lnTo>
                    <a:pt x="1831" y="106"/>
                  </a:lnTo>
                  <a:lnTo>
                    <a:pt x="1830" y="106"/>
                  </a:lnTo>
                  <a:lnTo>
                    <a:pt x="1827" y="107"/>
                  </a:lnTo>
                  <a:lnTo>
                    <a:pt x="1822" y="107"/>
                  </a:lnTo>
                  <a:lnTo>
                    <a:pt x="1819" y="102"/>
                  </a:lnTo>
                  <a:close/>
                  <a:moveTo>
                    <a:pt x="1003" y="87"/>
                  </a:moveTo>
                  <a:lnTo>
                    <a:pt x="1011" y="93"/>
                  </a:lnTo>
                  <a:lnTo>
                    <a:pt x="1009" y="102"/>
                  </a:lnTo>
                  <a:lnTo>
                    <a:pt x="1006" y="102"/>
                  </a:lnTo>
                  <a:lnTo>
                    <a:pt x="1005" y="102"/>
                  </a:lnTo>
                  <a:lnTo>
                    <a:pt x="1002" y="103"/>
                  </a:lnTo>
                  <a:lnTo>
                    <a:pt x="1001" y="102"/>
                  </a:lnTo>
                  <a:lnTo>
                    <a:pt x="999" y="101"/>
                  </a:lnTo>
                  <a:lnTo>
                    <a:pt x="998" y="99"/>
                  </a:lnTo>
                  <a:lnTo>
                    <a:pt x="996" y="97"/>
                  </a:lnTo>
                  <a:lnTo>
                    <a:pt x="995" y="95"/>
                  </a:lnTo>
                  <a:lnTo>
                    <a:pt x="999" y="91"/>
                  </a:lnTo>
                  <a:lnTo>
                    <a:pt x="1003" y="87"/>
                  </a:lnTo>
                  <a:close/>
                  <a:moveTo>
                    <a:pt x="602" y="84"/>
                  </a:move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close/>
                  <a:moveTo>
                    <a:pt x="711" y="0"/>
                  </a:move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1" y="0"/>
                  </a:lnTo>
                  <a:close/>
                  <a:moveTo>
                    <a:pt x="554" y="110"/>
                  </a:move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close/>
                  <a:moveTo>
                    <a:pt x="855" y="74"/>
                  </a:moveTo>
                  <a:lnTo>
                    <a:pt x="858" y="75"/>
                  </a:lnTo>
                  <a:lnTo>
                    <a:pt x="861" y="76"/>
                  </a:lnTo>
                  <a:lnTo>
                    <a:pt x="866" y="76"/>
                  </a:lnTo>
                  <a:lnTo>
                    <a:pt x="866" y="78"/>
                  </a:lnTo>
                  <a:lnTo>
                    <a:pt x="865" y="78"/>
                  </a:lnTo>
                  <a:lnTo>
                    <a:pt x="865" y="80"/>
                  </a:lnTo>
                  <a:lnTo>
                    <a:pt x="866" y="84"/>
                  </a:lnTo>
                  <a:lnTo>
                    <a:pt x="866" y="87"/>
                  </a:lnTo>
                  <a:lnTo>
                    <a:pt x="866" y="89"/>
                  </a:lnTo>
                  <a:lnTo>
                    <a:pt x="866" y="90"/>
                  </a:lnTo>
                  <a:lnTo>
                    <a:pt x="865" y="90"/>
                  </a:lnTo>
                  <a:lnTo>
                    <a:pt x="861" y="90"/>
                  </a:lnTo>
                  <a:lnTo>
                    <a:pt x="855" y="90"/>
                  </a:lnTo>
                  <a:lnTo>
                    <a:pt x="854" y="90"/>
                  </a:lnTo>
                  <a:lnTo>
                    <a:pt x="852" y="89"/>
                  </a:lnTo>
                  <a:lnTo>
                    <a:pt x="852" y="86"/>
                  </a:lnTo>
                  <a:lnTo>
                    <a:pt x="854" y="82"/>
                  </a:lnTo>
                  <a:lnTo>
                    <a:pt x="855" y="74"/>
                  </a:lnTo>
                  <a:close/>
                  <a:moveTo>
                    <a:pt x="2044" y="64"/>
                  </a:moveTo>
                  <a:lnTo>
                    <a:pt x="2048" y="64"/>
                  </a:lnTo>
                  <a:lnTo>
                    <a:pt x="2050" y="64"/>
                  </a:lnTo>
                  <a:lnTo>
                    <a:pt x="2053" y="64"/>
                  </a:lnTo>
                  <a:lnTo>
                    <a:pt x="2054" y="66"/>
                  </a:lnTo>
                  <a:lnTo>
                    <a:pt x="2063" y="71"/>
                  </a:lnTo>
                  <a:lnTo>
                    <a:pt x="2075" y="79"/>
                  </a:lnTo>
                  <a:lnTo>
                    <a:pt x="2075" y="82"/>
                  </a:lnTo>
                  <a:lnTo>
                    <a:pt x="2075" y="87"/>
                  </a:lnTo>
                  <a:lnTo>
                    <a:pt x="2075" y="95"/>
                  </a:lnTo>
                  <a:lnTo>
                    <a:pt x="2044" y="93"/>
                  </a:lnTo>
                  <a:lnTo>
                    <a:pt x="2037" y="91"/>
                  </a:lnTo>
                  <a:lnTo>
                    <a:pt x="2030" y="90"/>
                  </a:lnTo>
                  <a:lnTo>
                    <a:pt x="2015" y="87"/>
                  </a:lnTo>
                  <a:lnTo>
                    <a:pt x="2019" y="84"/>
                  </a:lnTo>
                  <a:lnTo>
                    <a:pt x="2021" y="83"/>
                  </a:lnTo>
                  <a:lnTo>
                    <a:pt x="2021" y="82"/>
                  </a:lnTo>
                  <a:lnTo>
                    <a:pt x="2044" y="64"/>
                  </a:lnTo>
                  <a:close/>
                  <a:moveTo>
                    <a:pt x="2021" y="56"/>
                  </a:moveTo>
                  <a:lnTo>
                    <a:pt x="2024" y="56"/>
                  </a:lnTo>
                  <a:lnTo>
                    <a:pt x="2025" y="56"/>
                  </a:lnTo>
                  <a:lnTo>
                    <a:pt x="2026" y="58"/>
                  </a:lnTo>
                  <a:lnTo>
                    <a:pt x="2026" y="60"/>
                  </a:lnTo>
                  <a:lnTo>
                    <a:pt x="2026" y="64"/>
                  </a:lnTo>
                  <a:lnTo>
                    <a:pt x="2026" y="70"/>
                  </a:lnTo>
                  <a:lnTo>
                    <a:pt x="2018" y="67"/>
                  </a:lnTo>
                  <a:lnTo>
                    <a:pt x="2021" y="56"/>
                  </a:lnTo>
                  <a:close/>
                  <a:moveTo>
                    <a:pt x="1559" y="56"/>
                  </a:moveTo>
                  <a:lnTo>
                    <a:pt x="1560" y="56"/>
                  </a:lnTo>
                  <a:lnTo>
                    <a:pt x="1560" y="58"/>
                  </a:lnTo>
                  <a:lnTo>
                    <a:pt x="1559" y="62"/>
                  </a:lnTo>
                  <a:lnTo>
                    <a:pt x="1556" y="70"/>
                  </a:lnTo>
                  <a:lnTo>
                    <a:pt x="1551" y="71"/>
                  </a:lnTo>
                  <a:lnTo>
                    <a:pt x="1550" y="70"/>
                  </a:lnTo>
                  <a:lnTo>
                    <a:pt x="1548" y="68"/>
                  </a:lnTo>
                  <a:lnTo>
                    <a:pt x="1550" y="66"/>
                  </a:lnTo>
                  <a:lnTo>
                    <a:pt x="1551" y="63"/>
                  </a:lnTo>
                  <a:lnTo>
                    <a:pt x="1554" y="60"/>
                  </a:lnTo>
                  <a:lnTo>
                    <a:pt x="1556" y="58"/>
                  </a:lnTo>
                  <a:lnTo>
                    <a:pt x="1559" y="56"/>
                  </a:lnTo>
                  <a:close/>
                  <a:moveTo>
                    <a:pt x="2133" y="14"/>
                  </a:moveTo>
                  <a:lnTo>
                    <a:pt x="2146" y="16"/>
                  </a:lnTo>
                  <a:lnTo>
                    <a:pt x="2161" y="16"/>
                  </a:lnTo>
                  <a:lnTo>
                    <a:pt x="2174" y="19"/>
                  </a:lnTo>
                  <a:lnTo>
                    <a:pt x="2181" y="20"/>
                  </a:lnTo>
                  <a:lnTo>
                    <a:pt x="2186" y="23"/>
                  </a:lnTo>
                  <a:lnTo>
                    <a:pt x="2188" y="24"/>
                  </a:lnTo>
                  <a:lnTo>
                    <a:pt x="2189" y="27"/>
                  </a:lnTo>
                  <a:lnTo>
                    <a:pt x="2190" y="29"/>
                  </a:lnTo>
                  <a:lnTo>
                    <a:pt x="2192" y="31"/>
                  </a:lnTo>
                  <a:lnTo>
                    <a:pt x="2185" y="31"/>
                  </a:lnTo>
                  <a:lnTo>
                    <a:pt x="2184" y="32"/>
                  </a:lnTo>
                  <a:lnTo>
                    <a:pt x="2181" y="33"/>
                  </a:lnTo>
                  <a:lnTo>
                    <a:pt x="2173" y="37"/>
                  </a:lnTo>
                  <a:lnTo>
                    <a:pt x="2169" y="40"/>
                  </a:lnTo>
                  <a:lnTo>
                    <a:pt x="2165" y="40"/>
                  </a:lnTo>
                  <a:lnTo>
                    <a:pt x="2162" y="41"/>
                  </a:lnTo>
                  <a:lnTo>
                    <a:pt x="2158" y="41"/>
                  </a:lnTo>
                  <a:lnTo>
                    <a:pt x="2155" y="41"/>
                  </a:lnTo>
                  <a:lnTo>
                    <a:pt x="2151" y="40"/>
                  </a:lnTo>
                  <a:lnTo>
                    <a:pt x="2146" y="36"/>
                  </a:lnTo>
                  <a:lnTo>
                    <a:pt x="2141" y="31"/>
                  </a:lnTo>
                  <a:lnTo>
                    <a:pt x="2137" y="24"/>
                  </a:lnTo>
                  <a:lnTo>
                    <a:pt x="2133" y="14"/>
                  </a:lnTo>
                  <a:close/>
                  <a:moveTo>
                    <a:pt x="2068" y="9"/>
                  </a:moveTo>
                  <a:lnTo>
                    <a:pt x="2073" y="14"/>
                  </a:lnTo>
                  <a:lnTo>
                    <a:pt x="2077" y="17"/>
                  </a:lnTo>
                  <a:lnTo>
                    <a:pt x="2091" y="14"/>
                  </a:lnTo>
                  <a:lnTo>
                    <a:pt x="2094" y="20"/>
                  </a:lnTo>
                  <a:lnTo>
                    <a:pt x="2095" y="24"/>
                  </a:lnTo>
                  <a:lnTo>
                    <a:pt x="2096" y="25"/>
                  </a:lnTo>
                  <a:lnTo>
                    <a:pt x="2091" y="29"/>
                  </a:lnTo>
                  <a:lnTo>
                    <a:pt x="2085" y="33"/>
                  </a:lnTo>
                  <a:lnTo>
                    <a:pt x="2083" y="35"/>
                  </a:lnTo>
                  <a:lnTo>
                    <a:pt x="2080" y="35"/>
                  </a:lnTo>
                  <a:lnTo>
                    <a:pt x="2077" y="36"/>
                  </a:lnTo>
                  <a:lnTo>
                    <a:pt x="2075" y="36"/>
                  </a:lnTo>
                  <a:lnTo>
                    <a:pt x="2073" y="35"/>
                  </a:lnTo>
                  <a:lnTo>
                    <a:pt x="2072" y="35"/>
                  </a:lnTo>
                  <a:lnTo>
                    <a:pt x="2071" y="32"/>
                  </a:lnTo>
                  <a:lnTo>
                    <a:pt x="2069" y="28"/>
                  </a:lnTo>
                  <a:lnTo>
                    <a:pt x="2068" y="23"/>
                  </a:lnTo>
                  <a:lnTo>
                    <a:pt x="2068" y="9"/>
                  </a:lnTo>
                  <a:close/>
                  <a:moveTo>
                    <a:pt x="1999" y="0"/>
                  </a:moveTo>
                  <a:lnTo>
                    <a:pt x="2013" y="13"/>
                  </a:lnTo>
                  <a:lnTo>
                    <a:pt x="2018" y="19"/>
                  </a:lnTo>
                  <a:lnTo>
                    <a:pt x="2021" y="23"/>
                  </a:lnTo>
                  <a:lnTo>
                    <a:pt x="2021" y="27"/>
                  </a:lnTo>
                  <a:lnTo>
                    <a:pt x="2021" y="31"/>
                  </a:lnTo>
                  <a:lnTo>
                    <a:pt x="2019" y="33"/>
                  </a:lnTo>
                  <a:lnTo>
                    <a:pt x="2017" y="36"/>
                  </a:lnTo>
                  <a:lnTo>
                    <a:pt x="2013" y="39"/>
                  </a:lnTo>
                  <a:lnTo>
                    <a:pt x="2010" y="41"/>
                  </a:lnTo>
                  <a:lnTo>
                    <a:pt x="2009" y="43"/>
                  </a:lnTo>
                  <a:lnTo>
                    <a:pt x="2007" y="45"/>
                  </a:lnTo>
                  <a:lnTo>
                    <a:pt x="2007" y="47"/>
                  </a:lnTo>
                  <a:lnTo>
                    <a:pt x="2009" y="49"/>
                  </a:lnTo>
                  <a:lnTo>
                    <a:pt x="2009" y="51"/>
                  </a:lnTo>
                  <a:lnTo>
                    <a:pt x="2007" y="52"/>
                  </a:lnTo>
                  <a:lnTo>
                    <a:pt x="2005" y="55"/>
                  </a:lnTo>
                  <a:lnTo>
                    <a:pt x="2002" y="56"/>
                  </a:lnTo>
                  <a:lnTo>
                    <a:pt x="2001" y="59"/>
                  </a:lnTo>
                  <a:lnTo>
                    <a:pt x="1997" y="58"/>
                  </a:lnTo>
                  <a:lnTo>
                    <a:pt x="1993" y="58"/>
                  </a:lnTo>
                  <a:lnTo>
                    <a:pt x="1989" y="58"/>
                  </a:lnTo>
                  <a:lnTo>
                    <a:pt x="1984" y="56"/>
                  </a:lnTo>
                  <a:lnTo>
                    <a:pt x="1983" y="54"/>
                  </a:lnTo>
                  <a:lnTo>
                    <a:pt x="1982" y="49"/>
                  </a:lnTo>
                  <a:lnTo>
                    <a:pt x="1979" y="45"/>
                  </a:lnTo>
                  <a:lnTo>
                    <a:pt x="1978" y="39"/>
                  </a:lnTo>
                  <a:lnTo>
                    <a:pt x="1975" y="28"/>
                  </a:lnTo>
                  <a:lnTo>
                    <a:pt x="1975" y="23"/>
                  </a:lnTo>
                  <a:lnTo>
                    <a:pt x="1979" y="20"/>
                  </a:lnTo>
                  <a:lnTo>
                    <a:pt x="1984" y="8"/>
                  </a:lnTo>
                  <a:lnTo>
                    <a:pt x="1991" y="0"/>
                  </a:lnTo>
                  <a:lnTo>
                    <a:pt x="1999" y="0"/>
                  </a:lnTo>
                  <a:close/>
                  <a:moveTo>
                    <a:pt x="2063" y="655"/>
                  </a:moveTo>
                  <a:lnTo>
                    <a:pt x="2067" y="661"/>
                  </a:lnTo>
                  <a:lnTo>
                    <a:pt x="2071" y="666"/>
                  </a:lnTo>
                  <a:lnTo>
                    <a:pt x="2071" y="669"/>
                  </a:lnTo>
                  <a:lnTo>
                    <a:pt x="2069" y="670"/>
                  </a:lnTo>
                  <a:lnTo>
                    <a:pt x="2068" y="674"/>
                  </a:lnTo>
                  <a:lnTo>
                    <a:pt x="2065" y="678"/>
                  </a:lnTo>
                  <a:lnTo>
                    <a:pt x="2065" y="680"/>
                  </a:lnTo>
                  <a:lnTo>
                    <a:pt x="2065" y="682"/>
                  </a:lnTo>
                  <a:lnTo>
                    <a:pt x="2067" y="686"/>
                  </a:lnTo>
                  <a:lnTo>
                    <a:pt x="2071" y="692"/>
                  </a:lnTo>
                  <a:lnTo>
                    <a:pt x="2073" y="696"/>
                  </a:lnTo>
                  <a:lnTo>
                    <a:pt x="2075" y="698"/>
                  </a:lnTo>
                  <a:lnTo>
                    <a:pt x="2075" y="700"/>
                  </a:lnTo>
                  <a:lnTo>
                    <a:pt x="2075" y="704"/>
                  </a:lnTo>
                  <a:lnTo>
                    <a:pt x="2073" y="706"/>
                  </a:lnTo>
                  <a:lnTo>
                    <a:pt x="2072" y="710"/>
                  </a:lnTo>
                  <a:lnTo>
                    <a:pt x="2071" y="713"/>
                  </a:lnTo>
                  <a:lnTo>
                    <a:pt x="2071" y="715"/>
                  </a:lnTo>
                  <a:lnTo>
                    <a:pt x="2072" y="716"/>
                  </a:lnTo>
                  <a:lnTo>
                    <a:pt x="2072" y="721"/>
                  </a:lnTo>
                  <a:lnTo>
                    <a:pt x="2072" y="736"/>
                  </a:lnTo>
                  <a:lnTo>
                    <a:pt x="2072" y="751"/>
                  </a:lnTo>
                  <a:lnTo>
                    <a:pt x="2072" y="758"/>
                  </a:lnTo>
                  <a:lnTo>
                    <a:pt x="2073" y="762"/>
                  </a:lnTo>
                  <a:lnTo>
                    <a:pt x="2075" y="762"/>
                  </a:lnTo>
                  <a:lnTo>
                    <a:pt x="2077" y="763"/>
                  </a:lnTo>
                  <a:lnTo>
                    <a:pt x="2080" y="766"/>
                  </a:lnTo>
                  <a:lnTo>
                    <a:pt x="2084" y="774"/>
                  </a:lnTo>
                  <a:lnTo>
                    <a:pt x="2091" y="787"/>
                  </a:lnTo>
                  <a:lnTo>
                    <a:pt x="2085" y="782"/>
                  </a:lnTo>
                  <a:lnTo>
                    <a:pt x="2083" y="779"/>
                  </a:lnTo>
                  <a:lnTo>
                    <a:pt x="2080" y="778"/>
                  </a:lnTo>
                  <a:lnTo>
                    <a:pt x="2077" y="776"/>
                  </a:lnTo>
                  <a:lnTo>
                    <a:pt x="2073" y="778"/>
                  </a:lnTo>
                  <a:lnTo>
                    <a:pt x="2071" y="778"/>
                  </a:lnTo>
                  <a:lnTo>
                    <a:pt x="2068" y="778"/>
                  </a:lnTo>
                  <a:lnTo>
                    <a:pt x="2068" y="779"/>
                  </a:lnTo>
                  <a:lnTo>
                    <a:pt x="2068" y="780"/>
                  </a:lnTo>
                  <a:lnTo>
                    <a:pt x="2067" y="782"/>
                  </a:lnTo>
                  <a:lnTo>
                    <a:pt x="2065" y="782"/>
                  </a:lnTo>
                  <a:lnTo>
                    <a:pt x="2063" y="794"/>
                  </a:lnTo>
                  <a:lnTo>
                    <a:pt x="2060" y="806"/>
                  </a:lnTo>
                  <a:lnTo>
                    <a:pt x="2059" y="811"/>
                  </a:lnTo>
                  <a:lnTo>
                    <a:pt x="2057" y="817"/>
                  </a:lnTo>
                  <a:lnTo>
                    <a:pt x="2057" y="829"/>
                  </a:lnTo>
                  <a:lnTo>
                    <a:pt x="2060" y="834"/>
                  </a:lnTo>
                  <a:lnTo>
                    <a:pt x="2064" y="841"/>
                  </a:lnTo>
                  <a:lnTo>
                    <a:pt x="2068" y="848"/>
                  </a:lnTo>
                  <a:lnTo>
                    <a:pt x="2071" y="852"/>
                  </a:lnTo>
                  <a:lnTo>
                    <a:pt x="2071" y="856"/>
                  </a:lnTo>
                  <a:lnTo>
                    <a:pt x="2071" y="859"/>
                  </a:lnTo>
                  <a:lnTo>
                    <a:pt x="2069" y="861"/>
                  </a:lnTo>
                  <a:lnTo>
                    <a:pt x="2071" y="865"/>
                  </a:lnTo>
                  <a:lnTo>
                    <a:pt x="2067" y="861"/>
                  </a:lnTo>
                  <a:lnTo>
                    <a:pt x="2065" y="859"/>
                  </a:lnTo>
                  <a:lnTo>
                    <a:pt x="2065" y="857"/>
                  </a:lnTo>
                  <a:lnTo>
                    <a:pt x="2057" y="850"/>
                  </a:lnTo>
                  <a:lnTo>
                    <a:pt x="2056" y="849"/>
                  </a:lnTo>
                  <a:lnTo>
                    <a:pt x="2054" y="849"/>
                  </a:lnTo>
                  <a:lnTo>
                    <a:pt x="2053" y="849"/>
                  </a:lnTo>
                  <a:lnTo>
                    <a:pt x="2052" y="850"/>
                  </a:lnTo>
                  <a:lnTo>
                    <a:pt x="2049" y="852"/>
                  </a:lnTo>
                  <a:lnTo>
                    <a:pt x="2044" y="863"/>
                  </a:lnTo>
                  <a:lnTo>
                    <a:pt x="2046" y="850"/>
                  </a:lnTo>
                  <a:lnTo>
                    <a:pt x="2049" y="837"/>
                  </a:lnTo>
                  <a:lnTo>
                    <a:pt x="2052" y="825"/>
                  </a:lnTo>
                  <a:lnTo>
                    <a:pt x="2052" y="818"/>
                  </a:lnTo>
                  <a:lnTo>
                    <a:pt x="2052" y="813"/>
                  </a:lnTo>
                  <a:lnTo>
                    <a:pt x="2046" y="803"/>
                  </a:lnTo>
                  <a:lnTo>
                    <a:pt x="2046" y="801"/>
                  </a:lnTo>
                  <a:lnTo>
                    <a:pt x="2048" y="799"/>
                  </a:lnTo>
                  <a:lnTo>
                    <a:pt x="2049" y="798"/>
                  </a:lnTo>
                  <a:lnTo>
                    <a:pt x="2049" y="791"/>
                  </a:lnTo>
                  <a:lnTo>
                    <a:pt x="2049" y="789"/>
                  </a:lnTo>
                  <a:lnTo>
                    <a:pt x="2048" y="787"/>
                  </a:lnTo>
                  <a:lnTo>
                    <a:pt x="2046" y="787"/>
                  </a:lnTo>
                  <a:lnTo>
                    <a:pt x="2049" y="762"/>
                  </a:lnTo>
                  <a:lnTo>
                    <a:pt x="2050" y="747"/>
                  </a:lnTo>
                  <a:lnTo>
                    <a:pt x="2050" y="740"/>
                  </a:lnTo>
                  <a:lnTo>
                    <a:pt x="2049" y="733"/>
                  </a:lnTo>
                  <a:lnTo>
                    <a:pt x="2048" y="725"/>
                  </a:lnTo>
                  <a:lnTo>
                    <a:pt x="2046" y="717"/>
                  </a:lnTo>
                  <a:lnTo>
                    <a:pt x="2045" y="713"/>
                  </a:lnTo>
                  <a:lnTo>
                    <a:pt x="2045" y="708"/>
                  </a:lnTo>
                  <a:lnTo>
                    <a:pt x="2045" y="702"/>
                  </a:lnTo>
                  <a:lnTo>
                    <a:pt x="2046" y="697"/>
                  </a:lnTo>
                  <a:lnTo>
                    <a:pt x="2048" y="694"/>
                  </a:lnTo>
                  <a:lnTo>
                    <a:pt x="2049" y="693"/>
                  </a:lnTo>
                  <a:lnTo>
                    <a:pt x="2052" y="690"/>
                  </a:lnTo>
                  <a:lnTo>
                    <a:pt x="2054" y="689"/>
                  </a:lnTo>
                  <a:lnTo>
                    <a:pt x="2060" y="684"/>
                  </a:lnTo>
                  <a:lnTo>
                    <a:pt x="2060" y="681"/>
                  </a:lnTo>
                  <a:lnTo>
                    <a:pt x="2060" y="678"/>
                  </a:lnTo>
                  <a:lnTo>
                    <a:pt x="2060" y="675"/>
                  </a:lnTo>
                  <a:lnTo>
                    <a:pt x="2059" y="673"/>
                  </a:lnTo>
                  <a:lnTo>
                    <a:pt x="2056" y="667"/>
                  </a:lnTo>
                  <a:lnTo>
                    <a:pt x="2054" y="663"/>
                  </a:lnTo>
                  <a:lnTo>
                    <a:pt x="2057" y="662"/>
                  </a:lnTo>
                  <a:lnTo>
                    <a:pt x="2060" y="661"/>
                  </a:lnTo>
                  <a:lnTo>
                    <a:pt x="2060" y="659"/>
                  </a:lnTo>
                  <a:lnTo>
                    <a:pt x="2063" y="655"/>
                  </a:lnTo>
                  <a:close/>
                  <a:moveTo>
                    <a:pt x="1975" y="635"/>
                  </a:moveTo>
                  <a:lnTo>
                    <a:pt x="1980" y="638"/>
                  </a:lnTo>
                  <a:lnTo>
                    <a:pt x="1984" y="640"/>
                  </a:lnTo>
                  <a:lnTo>
                    <a:pt x="1983" y="642"/>
                  </a:lnTo>
                  <a:lnTo>
                    <a:pt x="1982" y="645"/>
                  </a:lnTo>
                  <a:lnTo>
                    <a:pt x="1980" y="647"/>
                  </a:lnTo>
                  <a:lnTo>
                    <a:pt x="1979" y="649"/>
                  </a:lnTo>
                  <a:lnTo>
                    <a:pt x="1978" y="649"/>
                  </a:lnTo>
                  <a:lnTo>
                    <a:pt x="1975" y="647"/>
                  </a:lnTo>
                  <a:lnTo>
                    <a:pt x="1974" y="647"/>
                  </a:lnTo>
                  <a:lnTo>
                    <a:pt x="1972" y="647"/>
                  </a:lnTo>
                  <a:lnTo>
                    <a:pt x="1972" y="649"/>
                  </a:lnTo>
                  <a:lnTo>
                    <a:pt x="1972" y="646"/>
                  </a:lnTo>
                  <a:lnTo>
                    <a:pt x="1971" y="647"/>
                  </a:lnTo>
                  <a:lnTo>
                    <a:pt x="1970" y="645"/>
                  </a:lnTo>
                  <a:lnTo>
                    <a:pt x="1970" y="640"/>
                  </a:lnTo>
                  <a:lnTo>
                    <a:pt x="1972" y="638"/>
                  </a:lnTo>
                  <a:lnTo>
                    <a:pt x="1975" y="6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00"/>
            <p:cNvSpPr>
              <a:spLocks/>
            </p:cNvSpPr>
            <p:nvPr/>
          </p:nvSpPr>
          <p:spPr bwMode="auto">
            <a:xfrm>
              <a:off x="7072811" y="3622415"/>
              <a:ext cx="21554" cy="47524"/>
            </a:xfrm>
            <a:custGeom>
              <a:avLst/>
              <a:gdLst>
                <a:gd name="T0" fmla="*/ 0 w 13"/>
                <a:gd name="T1" fmla="*/ 17 h 24"/>
                <a:gd name="T2" fmla="*/ 6 w 13"/>
                <a:gd name="T3" fmla="*/ 23 h 24"/>
                <a:gd name="T4" fmla="*/ 12 w 13"/>
                <a:gd name="T5" fmla="*/ 24 h 24"/>
                <a:gd name="T6" fmla="*/ 13 w 13"/>
                <a:gd name="T7" fmla="*/ 14 h 24"/>
                <a:gd name="T8" fmla="*/ 13 w 13"/>
                <a:gd name="T9" fmla="*/ 5 h 24"/>
                <a:gd name="T10" fmla="*/ 12 w 13"/>
                <a:gd name="T11" fmla="*/ 2 h 24"/>
                <a:gd name="T12" fmla="*/ 12 w 13"/>
                <a:gd name="T13" fmla="*/ 0 h 24"/>
                <a:gd name="T14" fmla="*/ 10 w 13"/>
                <a:gd name="T15" fmla="*/ 0 h 24"/>
                <a:gd name="T16" fmla="*/ 9 w 13"/>
                <a:gd name="T17" fmla="*/ 0 h 24"/>
                <a:gd name="T18" fmla="*/ 8 w 13"/>
                <a:gd name="T19" fmla="*/ 1 h 24"/>
                <a:gd name="T20" fmla="*/ 6 w 13"/>
                <a:gd name="T21" fmla="*/ 2 h 24"/>
                <a:gd name="T22" fmla="*/ 4 w 13"/>
                <a:gd name="T23" fmla="*/ 8 h 24"/>
                <a:gd name="T24" fmla="*/ 1 w 13"/>
                <a:gd name="T25" fmla="*/ 17 h 24"/>
                <a:gd name="T26" fmla="*/ 0 w 13"/>
                <a:gd name="T27" fmla="*/ 1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24">
                  <a:moveTo>
                    <a:pt x="0" y="17"/>
                  </a:moveTo>
                  <a:lnTo>
                    <a:pt x="6" y="23"/>
                  </a:lnTo>
                  <a:lnTo>
                    <a:pt x="12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201"/>
            <p:cNvSpPr>
              <a:spLocks/>
            </p:cNvSpPr>
            <p:nvPr/>
          </p:nvSpPr>
          <p:spPr bwMode="auto">
            <a:xfrm>
              <a:off x="7369594" y="3153118"/>
              <a:ext cx="424449" cy="572267"/>
            </a:xfrm>
            <a:custGeom>
              <a:avLst/>
              <a:gdLst>
                <a:gd name="T0" fmla="*/ 122 w 257"/>
                <a:gd name="T1" fmla="*/ 284 h 289"/>
                <a:gd name="T2" fmla="*/ 132 w 257"/>
                <a:gd name="T3" fmla="*/ 272 h 289"/>
                <a:gd name="T4" fmla="*/ 140 w 257"/>
                <a:gd name="T5" fmla="*/ 257 h 289"/>
                <a:gd name="T6" fmla="*/ 130 w 257"/>
                <a:gd name="T7" fmla="*/ 243 h 289"/>
                <a:gd name="T8" fmla="*/ 128 w 257"/>
                <a:gd name="T9" fmla="*/ 225 h 289"/>
                <a:gd name="T10" fmla="*/ 138 w 257"/>
                <a:gd name="T11" fmla="*/ 212 h 289"/>
                <a:gd name="T12" fmla="*/ 148 w 257"/>
                <a:gd name="T13" fmla="*/ 211 h 289"/>
                <a:gd name="T14" fmla="*/ 161 w 257"/>
                <a:gd name="T15" fmla="*/ 196 h 289"/>
                <a:gd name="T16" fmla="*/ 171 w 257"/>
                <a:gd name="T17" fmla="*/ 180 h 289"/>
                <a:gd name="T18" fmla="*/ 187 w 257"/>
                <a:gd name="T19" fmla="*/ 169 h 289"/>
                <a:gd name="T20" fmla="*/ 198 w 257"/>
                <a:gd name="T21" fmla="*/ 156 h 289"/>
                <a:gd name="T22" fmla="*/ 200 w 257"/>
                <a:gd name="T23" fmla="*/ 136 h 289"/>
                <a:gd name="T24" fmla="*/ 211 w 257"/>
                <a:gd name="T25" fmla="*/ 121 h 289"/>
                <a:gd name="T26" fmla="*/ 203 w 257"/>
                <a:gd name="T27" fmla="*/ 105 h 289"/>
                <a:gd name="T28" fmla="*/ 194 w 257"/>
                <a:gd name="T29" fmla="*/ 97 h 289"/>
                <a:gd name="T30" fmla="*/ 185 w 257"/>
                <a:gd name="T31" fmla="*/ 75 h 289"/>
                <a:gd name="T32" fmla="*/ 195 w 257"/>
                <a:gd name="T33" fmla="*/ 64 h 289"/>
                <a:gd name="T34" fmla="*/ 207 w 257"/>
                <a:gd name="T35" fmla="*/ 64 h 289"/>
                <a:gd name="T36" fmla="*/ 212 w 257"/>
                <a:gd name="T37" fmla="*/ 58 h 289"/>
                <a:gd name="T38" fmla="*/ 231 w 257"/>
                <a:gd name="T39" fmla="*/ 51 h 289"/>
                <a:gd name="T40" fmla="*/ 243 w 257"/>
                <a:gd name="T41" fmla="*/ 40 h 289"/>
                <a:gd name="T42" fmla="*/ 253 w 257"/>
                <a:gd name="T43" fmla="*/ 24 h 289"/>
                <a:gd name="T44" fmla="*/ 242 w 257"/>
                <a:gd name="T45" fmla="*/ 13 h 289"/>
                <a:gd name="T46" fmla="*/ 211 w 257"/>
                <a:gd name="T47" fmla="*/ 1 h 289"/>
                <a:gd name="T48" fmla="*/ 202 w 257"/>
                <a:gd name="T49" fmla="*/ 5 h 289"/>
                <a:gd name="T50" fmla="*/ 180 w 257"/>
                <a:gd name="T51" fmla="*/ 8 h 289"/>
                <a:gd name="T52" fmla="*/ 150 w 257"/>
                <a:gd name="T53" fmla="*/ 23 h 289"/>
                <a:gd name="T54" fmla="*/ 145 w 257"/>
                <a:gd name="T55" fmla="*/ 36 h 289"/>
                <a:gd name="T56" fmla="*/ 146 w 257"/>
                <a:gd name="T57" fmla="*/ 54 h 289"/>
                <a:gd name="T58" fmla="*/ 130 w 257"/>
                <a:gd name="T59" fmla="*/ 54 h 289"/>
                <a:gd name="T60" fmla="*/ 133 w 257"/>
                <a:gd name="T61" fmla="*/ 66 h 289"/>
                <a:gd name="T62" fmla="*/ 128 w 257"/>
                <a:gd name="T63" fmla="*/ 82 h 289"/>
                <a:gd name="T64" fmla="*/ 128 w 257"/>
                <a:gd name="T65" fmla="*/ 97 h 289"/>
                <a:gd name="T66" fmla="*/ 114 w 257"/>
                <a:gd name="T67" fmla="*/ 95 h 289"/>
                <a:gd name="T68" fmla="*/ 107 w 257"/>
                <a:gd name="T69" fmla="*/ 97 h 289"/>
                <a:gd name="T70" fmla="*/ 105 w 257"/>
                <a:gd name="T71" fmla="*/ 109 h 289"/>
                <a:gd name="T72" fmla="*/ 97 w 257"/>
                <a:gd name="T73" fmla="*/ 115 h 289"/>
                <a:gd name="T74" fmla="*/ 80 w 257"/>
                <a:gd name="T75" fmla="*/ 129 h 289"/>
                <a:gd name="T76" fmla="*/ 71 w 257"/>
                <a:gd name="T77" fmla="*/ 141 h 289"/>
                <a:gd name="T78" fmla="*/ 60 w 257"/>
                <a:gd name="T79" fmla="*/ 150 h 289"/>
                <a:gd name="T80" fmla="*/ 49 w 257"/>
                <a:gd name="T81" fmla="*/ 155 h 289"/>
                <a:gd name="T82" fmla="*/ 28 w 257"/>
                <a:gd name="T83" fmla="*/ 155 h 289"/>
                <a:gd name="T84" fmla="*/ 4 w 257"/>
                <a:gd name="T85" fmla="*/ 146 h 289"/>
                <a:gd name="T86" fmla="*/ 9 w 257"/>
                <a:gd name="T87" fmla="*/ 169 h 289"/>
                <a:gd name="T88" fmla="*/ 18 w 257"/>
                <a:gd name="T89" fmla="*/ 185 h 289"/>
                <a:gd name="T90" fmla="*/ 31 w 257"/>
                <a:gd name="T91" fmla="*/ 196 h 289"/>
                <a:gd name="T92" fmla="*/ 40 w 257"/>
                <a:gd name="T93" fmla="*/ 210 h 289"/>
                <a:gd name="T94" fmla="*/ 33 w 257"/>
                <a:gd name="T95" fmla="*/ 222 h 289"/>
                <a:gd name="T96" fmla="*/ 13 w 257"/>
                <a:gd name="T97" fmla="*/ 227 h 289"/>
                <a:gd name="T98" fmla="*/ 0 w 257"/>
                <a:gd name="T99" fmla="*/ 260 h 289"/>
                <a:gd name="T100" fmla="*/ 14 w 257"/>
                <a:gd name="T101" fmla="*/ 258 h 289"/>
                <a:gd name="T102" fmla="*/ 51 w 257"/>
                <a:gd name="T103" fmla="*/ 251 h 289"/>
                <a:gd name="T104" fmla="*/ 72 w 257"/>
                <a:gd name="T105" fmla="*/ 250 h 289"/>
                <a:gd name="T106" fmla="*/ 80 w 257"/>
                <a:gd name="T107" fmla="*/ 251 h 289"/>
                <a:gd name="T108" fmla="*/ 88 w 257"/>
                <a:gd name="T109" fmla="*/ 264 h 289"/>
                <a:gd name="T110" fmla="*/ 84 w 257"/>
                <a:gd name="T111" fmla="*/ 268 h 289"/>
                <a:gd name="T112" fmla="*/ 86 w 257"/>
                <a:gd name="T113" fmla="*/ 270 h 289"/>
                <a:gd name="T114" fmla="*/ 90 w 257"/>
                <a:gd name="T115" fmla="*/ 270 h 289"/>
                <a:gd name="T116" fmla="*/ 95 w 257"/>
                <a:gd name="T117" fmla="*/ 270 h 289"/>
                <a:gd name="T118" fmla="*/ 102 w 257"/>
                <a:gd name="T119" fmla="*/ 276 h 289"/>
                <a:gd name="T120" fmla="*/ 102 w 257"/>
                <a:gd name="T121" fmla="*/ 284 h 289"/>
                <a:gd name="T122" fmla="*/ 105 w 257"/>
                <a:gd name="T123" fmla="*/ 286 h 2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289">
                  <a:moveTo>
                    <a:pt x="115" y="289"/>
                  </a:moveTo>
                  <a:lnTo>
                    <a:pt x="122" y="284"/>
                  </a:lnTo>
                  <a:lnTo>
                    <a:pt x="125" y="274"/>
                  </a:lnTo>
                  <a:lnTo>
                    <a:pt x="136" y="272"/>
                  </a:lnTo>
                  <a:lnTo>
                    <a:pt x="145" y="266"/>
                  </a:lnTo>
                  <a:lnTo>
                    <a:pt x="144" y="257"/>
                  </a:lnTo>
                  <a:lnTo>
                    <a:pt x="136" y="249"/>
                  </a:lnTo>
                  <a:lnTo>
                    <a:pt x="134" y="243"/>
                  </a:lnTo>
                  <a:lnTo>
                    <a:pt x="140" y="235"/>
                  </a:lnTo>
                  <a:lnTo>
                    <a:pt x="130" y="225"/>
                  </a:lnTo>
                  <a:lnTo>
                    <a:pt x="136" y="218"/>
                  </a:lnTo>
                  <a:lnTo>
                    <a:pt x="142" y="212"/>
                  </a:lnTo>
                  <a:lnTo>
                    <a:pt x="145" y="207"/>
                  </a:lnTo>
                  <a:lnTo>
                    <a:pt x="152" y="211"/>
                  </a:lnTo>
                  <a:lnTo>
                    <a:pt x="158" y="203"/>
                  </a:lnTo>
                  <a:lnTo>
                    <a:pt x="165" y="196"/>
                  </a:lnTo>
                  <a:lnTo>
                    <a:pt x="171" y="190"/>
                  </a:lnTo>
                  <a:lnTo>
                    <a:pt x="175" y="180"/>
                  </a:lnTo>
                  <a:lnTo>
                    <a:pt x="185" y="175"/>
                  </a:lnTo>
                  <a:lnTo>
                    <a:pt x="191" y="169"/>
                  </a:lnTo>
                  <a:lnTo>
                    <a:pt x="193" y="161"/>
                  </a:lnTo>
                  <a:lnTo>
                    <a:pt x="202" y="156"/>
                  </a:lnTo>
                  <a:lnTo>
                    <a:pt x="203" y="146"/>
                  </a:lnTo>
                  <a:lnTo>
                    <a:pt x="204" y="136"/>
                  </a:lnTo>
                  <a:lnTo>
                    <a:pt x="211" y="129"/>
                  </a:lnTo>
                  <a:lnTo>
                    <a:pt x="215" y="121"/>
                  </a:lnTo>
                  <a:lnTo>
                    <a:pt x="215" y="113"/>
                  </a:lnTo>
                  <a:lnTo>
                    <a:pt x="207" y="105"/>
                  </a:lnTo>
                  <a:lnTo>
                    <a:pt x="200" y="101"/>
                  </a:lnTo>
                  <a:lnTo>
                    <a:pt x="198" y="97"/>
                  </a:lnTo>
                  <a:lnTo>
                    <a:pt x="195" y="82"/>
                  </a:lnTo>
                  <a:lnTo>
                    <a:pt x="189" y="75"/>
                  </a:lnTo>
                  <a:lnTo>
                    <a:pt x="191" y="68"/>
                  </a:lnTo>
                  <a:lnTo>
                    <a:pt x="199" y="64"/>
                  </a:lnTo>
                  <a:lnTo>
                    <a:pt x="204" y="62"/>
                  </a:lnTo>
                  <a:lnTo>
                    <a:pt x="211" y="64"/>
                  </a:lnTo>
                  <a:lnTo>
                    <a:pt x="215" y="62"/>
                  </a:lnTo>
                  <a:lnTo>
                    <a:pt x="216" y="58"/>
                  </a:lnTo>
                  <a:lnTo>
                    <a:pt x="223" y="54"/>
                  </a:lnTo>
                  <a:lnTo>
                    <a:pt x="235" y="51"/>
                  </a:lnTo>
                  <a:lnTo>
                    <a:pt x="243" y="44"/>
                  </a:lnTo>
                  <a:lnTo>
                    <a:pt x="247" y="40"/>
                  </a:lnTo>
                  <a:lnTo>
                    <a:pt x="253" y="35"/>
                  </a:lnTo>
                  <a:lnTo>
                    <a:pt x="257" y="24"/>
                  </a:lnTo>
                  <a:lnTo>
                    <a:pt x="250" y="19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15" y="1"/>
                  </a:lnTo>
                  <a:lnTo>
                    <a:pt x="211" y="4"/>
                  </a:lnTo>
                  <a:lnTo>
                    <a:pt x="206" y="5"/>
                  </a:lnTo>
                  <a:lnTo>
                    <a:pt x="195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54" y="23"/>
                  </a:lnTo>
                  <a:lnTo>
                    <a:pt x="156" y="32"/>
                  </a:lnTo>
                  <a:lnTo>
                    <a:pt x="149" y="36"/>
                  </a:lnTo>
                  <a:lnTo>
                    <a:pt x="153" y="43"/>
                  </a:lnTo>
                  <a:lnTo>
                    <a:pt x="150" y="54"/>
                  </a:lnTo>
                  <a:lnTo>
                    <a:pt x="141" y="55"/>
                  </a:lnTo>
                  <a:lnTo>
                    <a:pt x="134" y="54"/>
                  </a:lnTo>
                  <a:lnTo>
                    <a:pt x="132" y="60"/>
                  </a:lnTo>
                  <a:lnTo>
                    <a:pt x="137" y="66"/>
                  </a:lnTo>
                  <a:lnTo>
                    <a:pt x="137" y="76"/>
                  </a:lnTo>
                  <a:lnTo>
                    <a:pt x="129" y="82"/>
                  </a:lnTo>
                  <a:lnTo>
                    <a:pt x="130" y="89"/>
                  </a:lnTo>
                  <a:lnTo>
                    <a:pt x="128" y="97"/>
                  </a:lnTo>
                  <a:lnTo>
                    <a:pt x="122" y="98"/>
                  </a:lnTo>
                  <a:lnTo>
                    <a:pt x="114" y="95"/>
                  </a:lnTo>
                  <a:lnTo>
                    <a:pt x="111" y="91"/>
                  </a:lnTo>
                  <a:lnTo>
                    <a:pt x="107" y="97"/>
                  </a:lnTo>
                  <a:lnTo>
                    <a:pt x="98" y="102"/>
                  </a:lnTo>
                  <a:lnTo>
                    <a:pt x="105" y="109"/>
                  </a:lnTo>
                  <a:lnTo>
                    <a:pt x="102" y="114"/>
                  </a:lnTo>
                  <a:lnTo>
                    <a:pt x="97" y="115"/>
                  </a:lnTo>
                  <a:lnTo>
                    <a:pt x="93" y="114"/>
                  </a:lnTo>
                  <a:lnTo>
                    <a:pt x="80" y="129"/>
                  </a:lnTo>
                  <a:lnTo>
                    <a:pt x="72" y="133"/>
                  </a:lnTo>
                  <a:lnTo>
                    <a:pt x="71" y="141"/>
                  </a:lnTo>
                  <a:lnTo>
                    <a:pt x="70" y="148"/>
                  </a:lnTo>
                  <a:lnTo>
                    <a:pt x="60" y="150"/>
                  </a:lnTo>
                  <a:lnTo>
                    <a:pt x="58" y="157"/>
                  </a:lnTo>
                  <a:lnTo>
                    <a:pt x="49" y="155"/>
                  </a:lnTo>
                  <a:lnTo>
                    <a:pt x="33" y="155"/>
                  </a:lnTo>
                  <a:lnTo>
                    <a:pt x="28" y="155"/>
                  </a:lnTo>
                  <a:lnTo>
                    <a:pt x="21" y="157"/>
                  </a:lnTo>
                  <a:lnTo>
                    <a:pt x="4" y="146"/>
                  </a:lnTo>
                  <a:lnTo>
                    <a:pt x="10" y="165"/>
                  </a:lnTo>
                  <a:lnTo>
                    <a:pt x="9" y="169"/>
                  </a:lnTo>
                  <a:lnTo>
                    <a:pt x="12" y="175"/>
                  </a:lnTo>
                  <a:lnTo>
                    <a:pt x="18" y="185"/>
                  </a:lnTo>
                  <a:lnTo>
                    <a:pt x="25" y="188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40" y="210"/>
                  </a:lnTo>
                  <a:lnTo>
                    <a:pt x="40" y="216"/>
                  </a:lnTo>
                  <a:lnTo>
                    <a:pt x="33" y="222"/>
                  </a:lnTo>
                  <a:lnTo>
                    <a:pt x="23" y="225"/>
                  </a:lnTo>
                  <a:lnTo>
                    <a:pt x="13" y="227"/>
                  </a:lnTo>
                  <a:lnTo>
                    <a:pt x="2" y="242"/>
                  </a:lnTo>
                  <a:lnTo>
                    <a:pt x="0" y="260"/>
                  </a:lnTo>
                  <a:lnTo>
                    <a:pt x="5" y="260"/>
                  </a:lnTo>
                  <a:lnTo>
                    <a:pt x="14" y="258"/>
                  </a:lnTo>
                  <a:lnTo>
                    <a:pt x="39" y="253"/>
                  </a:lnTo>
                  <a:lnTo>
                    <a:pt x="51" y="251"/>
                  </a:lnTo>
                  <a:lnTo>
                    <a:pt x="63" y="250"/>
                  </a:lnTo>
                  <a:lnTo>
                    <a:pt x="72" y="250"/>
                  </a:lnTo>
                  <a:lnTo>
                    <a:pt x="76" y="251"/>
                  </a:lnTo>
                  <a:lnTo>
                    <a:pt x="80" y="251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84" y="269"/>
                  </a:lnTo>
                  <a:lnTo>
                    <a:pt x="86" y="270"/>
                  </a:lnTo>
                  <a:lnTo>
                    <a:pt x="87" y="270"/>
                  </a:lnTo>
                  <a:lnTo>
                    <a:pt x="90" y="270"/>
                  </a:lnTo>
                  <a:lnTo>
                    <a:pt x="94" y="270"/>
                  </a:lnTo>
                  <a:lnTo>
                    <a:pt x="95" y="270"/>
                  </a:lnTo>
                  <a:lnTo>
                    <a:pt x="101" y="273"/>
                  </a:lnTo>
                  <a:lnTo>
                    <a:pt x="102" y="276"/>
                  </a:lnTo>
                  <a:lnTo>
                    <a:pt x="102" y="278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15" y="28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202"/>
            <p:cNvSpPr>
              <a:spLocks/>
            </p:cNvSpPr>
            <p:nvPr/>
          </p:nvSpPr>
          <p:spPr bwMode="auto">
            <a:xfrm>
              <a:off x="7890206" y="3456083"/>
              <a:ext cx="227146" cy="162373"/>
            </a:xfrm>
            <a:custGeom>
              <a:avLst/>
              <a:gdLst>
                <a:gd name="T0" fmla="*/ 136 w 137"/>
                <a:gd name="T1" fmla="*/ 53 h 82"/>
                <a:gd name="T2" fmla="*/ 123 w 137"/>
                <a:gd name="T3" fmla="*/ 50 h 82"/>
                <a:gd name="T4" fmla="*/ 109 w 137"/>
                <a:gd name="T5" fmla="*/ 49 h 82"/>
                <a:gd name="T6" fmla="*/ 101 w 137"/>
                <a:gd name="T7" fmla="*/ 43 h 82"/>
                <a:gd name="T8" fmla="*/ 93 w 137"/>
                <a:gd name="T9" fmla="*/ 43 h 82"/>
                <a:gd name="T10" fmla="*/ 88 w 137"/>
                <a:gd name="T11" fmla="*/ 38 h 82"/>
                <a:gd name="T12" fmla="*/ 82 w 137"/>
                <a:gd name="T13" fmla="*/ 30 h 82"/>
                <a:gd name="T14" fmla="*/ 72 w 137"/>
                <a:gd name="T15" fmla="*/ 24 h 82"/>
                <a:gd name="T16" fmla="*/ 72 w 137"/>
                <a:gd name="T17" fmla="*/ 18 h 82"/>
                <a:gd name="T18" fmla="*/ 67 w 137"/>
                <a:gd name="T19" fmla="*/ 12 h 82"/>
                <a:gd name="T20" fmla="*/ 58 w 137"/>
                <a:gd name="T21" fmla="*/ 15 h 82"/>
                <a:gd name="T22" fmla="*/ 49 w 137"/>
                <a:gd name="T23" fmla="*/ 15 h 82"/>
                <a:gd name="T24" fmla="*/ 43 w 137"/>
                <a:gd name="T25" fmla="*/ 3 h 82"/>
                <a:gd name="T26" fmla="*/ 36 w 137"/>
                <a:gd name="T27" fmla="*/ 2 h 82"/>
                <a:gd name="T28" fmla="*/ 28 w 137"/>
                <a:gd name="T29" fmla="*/ 0 h 82"/>
                <a:gd name="T30" fmla="*/ 21 w 137"/>
                <a:gd name="T31" fmla="*/ 0 h 82"/>
                <a:gd name="T32" fmla="*/ 16 w 137"/>
                <a:gd name="T33" fmla="*/ 0 h 82"/>
                <a:gd name="T34" fmla="*/ 6 w 137"/>
                <a:gd name="T35" fmla="*/ 8 h 82"/>
                <a:gd name="T36" fmla="*/ 0 w 137"/>
                <a:gd name="T37" fmla="*/ 19 h 82"/>
                <a:gd name="T38" fmla="*/ 2 w 137"/>
                <a:gd name="T39" fmla="*/ 28 h 82"/>
                <a:gd name="T40" fmla="*/ 12 w 137"/>
                <a:gd name="T41" fmla="*/ 32 h 82"/>
                <a:gd name="T42" fmla="*/ 14 w 137"/>
                <a:gd name="T43" fmla="*/ 39 h 82"/>
                <a:gd name="T44" fmla="*/ 23 w 137"/>
                <a:gd name="T45" fmla="*/ 43 h 82"/>
                <a:gd name="T46" fmla="*/ 32 w 137"/>
                <a:gd name="T47" fmla="*/ 47 h 82"/>
                <a:gd name="T48" fmla="*/ 43 w 137"/>
                <a:gd name="T49" fmla="*/ 53 h 82"/>
                <a:gd name="T50" fmla="*/ 53 w 137"/>
                <a:gd name="T51" fmla="*/ 53 h 82"/>
                <a:gd name="T52" fmla="*/ 60 w 137"/>
                <a:gd name="T53" fmla="*/ 58 h 82"/>
                <a:gd name="T54" fmla="*/ 66 w 137"/>
                <a:gd name="T55" fmla="*/ 65 h 82"/>
                <a:gd name="T56" fmla="*/ 74 w 137"/>
                <a:gd name="T57" fmla="*/ 65 h 82"/>
                <a:gd name="T58" fmla="*/ 80 w 137"/>
                <a:gd name="T59" fmla="*/ 73 h 82"/>
                <a:gd name="T60" fmla="*/ 94 w 137"/>
                <a:gd name="T61" fmla="*/ 73 h 82"/>
                <a:gd name="T62" fmla="*/ 109 w 137"/>
                <a:gd name="T63" fmla="*/ 80 h 82"/>
                <a:gd name="T64" fmla="*/ 118 w 137"/>
                <a:gd name="T65" fmla="*/ 81 h 82"/>
                <a:gd name="T66" fmla="*/ 126 w 137"/>
                <a:gd name="T67" fmla="*/ 82 h 82"/>
                <a:gd name="T68" fmla="*/ 133 w 137"/>
                <a:gd name="T69" fmla="*/ 81 h 82"/>
                <a:gd name="T70" fmla="*/ 137 w 137"/>
                <a:gd name="T71" fmla="*/ 77 h 82"/>
                <a:gd name="T72" fmla="*/ 137 w 137"/>
                <a:gd name="T73" fmla="*/ 72 h 82"/>
                <a:gd name="T74" fmla="*/ 133 w 137"/>
                <a:gd name="T75" fmla="*/ 67 h 82"/>
                <a:gd name="T76" fmla="*/ 136 w 137"/>
                <a:gd name="T77" fmla="*/ 62 h 82"/>
                <a:gd name="T78" fmla="*/ 136 w 137"/>
                <a:gd name="T79" fmla="*/ 53 h 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82">
                  <a:moveTo>
                    <a:pt x="136" y="53"/>
                  </a:moveTo>
                  <a:lnTo>
                    <a:pt x="123" y="50"/>
                  </a:lnTo>
                  <a:lnTo>
                    <a:pt x="109" y="49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8" y="38"/>
                  </a:lnTo>
                  <a:lnTo>
                    <a:pt x="82" y="30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9" y="15"/>
                  </a:lnTo>
                  <a:lnTo>
                    <a:pt x="43" y="3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12" y="32"/>
                  </a:lnTo>
                  <a:lnTo>
                    <a:pt x="14" y="39"/>
                  </a:lnTo>
                  <a:lnTo>
                    <a:pt x="23" y="43"/>
                  </a:lnTo>
                  <a:lnTo>
                    <a:pt x="32" y="47"/>
                  </a:lnTo>
                  <a:lnTo>
                    <a:pt x="43" y="53"/>
                  </a:lnTo>
                  <a:lnTo>
                    <a:pt x="53" y="53"/>
                  </a:lnTo>
                  <a:lnTo>
                    <a:pt x="60" y="58"/>
                  </a:lnTo>
                  <a:lnTo>
                    <a:pt x="66" y="65"/>
                  </a:lnTo>
                  <a:lnTo>
                    <a:pt x="74" y="65"/>
                  </a:lnTo>
                  <a:lnTo>
                    <a:pt x="80" y="73"/>
                  </a:lnTo>
                  <a:lnTo>
                    <a:pt x="94" y="73"/>
                  </a:lnTo>
                  <a:lnTo>
                    <a:pt x="109" y="80"/>
                  </a:lnTo>
                  <a:lnTo>
                    <a:pt x="118" y="81"/>
                  </a:lnTo>
                  <a:lnTo>
                    <a:pt x="126" y="82"/>
                  </a:lnTo>
                  <a:lnTo>
                    <a:pt x="133" y="81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3" y="67"/>
                  </a:lnTo>
                  <a:lnTo>
                    <a:pt x="136" y="62"/>
                  </a:lnTo>
                  <a:lnTo>
                    <a:pt x="136" y="5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6966699" y="2965002"/>
              <a:ext cx="29844" cy="43563"/>
            </a:xfrm>
            <a:custGeom>
              <a:avLst/>
              <a:gdLst>
                <a:gd name="T0" fmla="*/ 12 w 18"/>
                <a:gd name="T1" fmla="*/ 22 h 22"/>
                <a:gd name="T2" fmla="*/ 4 w 18"/>
                <a:gd name="T3" fmla="*/ 13 h 22"/>
                <a:gd name="T4" fmla="*/ 2 w 18"/>
                <a:gd name="T5" fmla="*/ 9 h 22"/>
                <a:gd name="T6" fmla="*/ 0 w 18"/>
                <a:gd name="T7" fmla="*/ 6 h 22"/>
                <a:gd name="T8" fmla="*/ 0 w 18"/>
                <a:gd name="T9" fmla="*/ 3 h 22"/>
                <a:gd name="T10" fmla="*/ 8 w 18"/>
                <a:gd name="T11" fmla="*/ 0 h 22"/>
                <a:gd name="T12" fmla="*/ 11 w 18"/>
                <a:gd name="T13" fmla="*/ 6 h 22"/>
                <a:gd name="T14" fmla="*/ 8 w 18"/>
                <a:gd name="T15" fmla="*/ 6 h 22"/>
                <a:gd name="T16" fmla="*/ 10 w 18"/>
                <a:gd name="T17" fmla="*/ 13 h 22"/>
                <a:gd name="T18" fmla="*/ 14 w 18"/>
                <a:gd name="T19" fmla="*/ 13 h 22"/>
                <a:gd name="T20" fmla="*/ 15 w 18"/>
                <a:gd name="T21" fmla="*/ 14 h 22"/>
                <a:gd name="T22" fmla="*/ 17 w 18"/>
                <a:gd name="T23" fmla="*/ 15 h 22"/>
                <a:gd name="T24" fmla="*/ 18 w 18"/>
                <a:gd name="T25" fmla="*/ 18 h 22"/>
                <a:gd name="T26" fmla="*/ 17 w 18"/>
                <a:gd name="T27" fmla="*/ 19 h 22"/>
                <a:gd name="T28" fmla="*/ 15 w 18"/>
                <a:gd name="T29" fmla="*/ 21 h 22"/>
                <a:gd name="T30" fmla="*/ 14 w 18"/>
                <a:gd name="T31" fmla="*/ 22 h 22"/>
                <a:gd name="T32" fmla="*/ 12 w 18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2">
                  <a:moveTo>
                    <a:pt x="12" y="22"/>
                  </a:move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6"/>
                  </a:lnTo>
                  <a:lnTo>
                    <a:pt x="8" y="6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04"/>
            <p:cNvSpPr>
              <a:spLocks noEditPoints="1"/>
            </p:cNvSpPr>
            <p:nvPr/>
          </p:nvSpPr>
          <p:spPr bwMode="auto">
            <a:xfrm>
              <a:off x="8119011" y="2416497"/>
              <a:ext cx="873768" cy="508902"/>
            </a:xfrm>
            <a:custGeom>
              <a:avLst/>
              <a:gdLst>
                <a:gd name="T0" fmla="*/ 84 w 528"/>
                <a:gd name="T1" fmla="*/ 39 h 257"/>
                <a:gd name="T2" fmla="*/ 112 w 528"/>
                <a:gd name="T3" fmla="*/ 47 h 257"/>
                <a:gd name="T4" fmla="*/ 150 w 528"/>
                <a:gd name="T5" fmla="*/ 47 h 257"/>
                <a:gd name="T6" fmla="*/ 166 w 528"/>
                <a:gd name="T7" fmla="*/ 32 h 257"/>
                <a:gd name="T8" fmla="*/ 156 w 528"/>
                <a:gd name="T9" fmla="*/ 12 h 257"/>
                <a:gd name="T10" fmla="*/ 177 w 528"/>
                <a:gd name="T11" fmla="*/ 1 h 257"/>
                <a:gd name="T12" fmla="*/ 201 w 528"/>
                <a:gd name="T13" fmla="*/ 8 h 257"/>
                <a:gd name="T14" fmla="*/ 239 w 528"/>
                <a:gd name="T15" fmla="*/ 31 h 257"/>
                <a:gd name="T16" fmla="*/ 261 w 528"/>
                <a:gd name="T17" fmla="*/ 54 h 257"/>
                <a:gd name="T18" fmla="*/ 280 w 528"/>
                <a:gd name="T19" fmla="*/ 50 h 257"/>
                <a:gd name="T20" fmla="*/ 313 w 528"/>
                <a:gd name="T21" fmla="*/ 53 h 257"/>
                <a:gd name="T22" fmla="*/ 326 w 528"/>
                <a:gd name="T23" fmla="*/ 66 h 257"/>
                <a:gd name="T24" fmla="*/ 350 w 528"/>
                <a:gd name="T25" fmla="*/ 71 h 257"/>
                <a:gd name="T26" fmla="*/ 377 w 528"/>
                <a:gd name="T27" fmla="*/ 74 h 257"/>
                <a:gd name="T28" fmla="*/ 412 w 528"/>
                <a:gd name="T29" fmla="*/ 63 h 257"/>
                <a:gd name="T30" fmla="*/ 445 w 528"/>
                <a:gd name="T31" fmla="*/ 59 h 257"/>
                <a:gd name="T32" fmla="*/ 458 w 528"/>
                <a:gd name="T33" fmla="*/ 81 h 257"/>
                <a:gd name="T34" fmla="*/ 461 w 528"/>
                <a:gd name="T35" fmla="*/ 88 h 257"/>
                <a:gd name="T36" fmla="*/ 458 w 528"/>
                <a:gd name="T37" fmla="*/ 97 h 257"/>
                <a:gd name="T38" fmla="*/ 467 w 528"/>
                <a:gd name="T39" fmla="*/ 115 h 257"/>
                <a:gd name="T40" fmla="*/ 494 w 528"/>
                <a:gd name="T41" fmla="*/ 104 h 257"/>
                <a:gd name="T42" fmla="*/ 519 w 528"/>
                <a:gd name="T43" fmla="*/ 121 h 257"/>
                <a:gd name="T44" fmla="*/ 516 w 528"/>
                <a:gd name="T45" fmla="*/ 135 h 257"/>
                <a:gd name="T46" fmla="*/ 508 w 528"/>
                <a:gd name="T47" fmla="*/ 136 h 257"/>
                <a:gd name="T48" fmla="*/ 500 w 528"/>
                <a:gd name="T49" fmla="*/ 141 h 257"/>
                <a:gd name="T50" fmla="*/ 485 w 528"/>
                <a:gd name="T51" fmla="*/ 144 h 257"/>
                <a:gd name="T52" fmla="*/ 461 w 528"/>
                <a:gd name="T53" fmla="*/ 150 h 257"/>
                <a:gd name="T54" fmla="*/ 430 w 528"/>
                <a:gd name="T55" fmla="*/ 170 h 257"/>
                <a:gd name="T56" fmla="*/ 403 w 528"/>
                <a:gd name="T57" fmla="*/ 185 h 257"/>
                <a:gd name="T58" fmla="*/ 380 w 528"/>
                <a:gd name="T59" fmla="*/ 179 h 257"/>
                <a:gd name="T60" fmla="*/ 377 w 528"/>
                <a:gd name="T61" fmla="*/ 207 h 257"/>
                <a:gd name="T62" fmla="*/ 368 w 528"/>
                <a:gd name="T63" fmla="*/ 229 h 257"/>
                <a:gd name="T64" fmla="*/ 322 w 528"/>
                <a:gd name="T65" fmla="*/ 236 h 257"/>
                <a:gd name="T66" fmla="*/ 298 w 528"/>
                <a:gd name="T67" fmla="*/ 249 h 257"/>
                <a:gd name="T68" fmla="*/ 264 w 528"/>
                <a:gd name="T69" fmla="*/ 257 h 257"/>
                <a:gd name="T70" fmla="*/ 233 w 528"/>
                <a:gd name="T71" fmla="*/ 242 h 257"/>
                <a:gd name="T72" fmla="*/ 189 w 528"/>
                <a:gd name="T73" fmla="*/ 237 h 257"/>
                <a:gd name="T74" fmla="*/ 151 w 528"/>
                <a:gd name="T75" fmla="*/ 236 h 257"/>
                <a:gd name="T76" fmla="*/ 124 w 528"/>
                <a:gd name="T77" fmla="*/ 214 h 257"/>
                <a:gd name="T78" fmla="*/ 107 w 528"/>
                <a:gd name="T79" fmla="*/ 191 h 257"/>
                <a:gd name="T80" fmla="*/ 84 w 528"/>
                <a:gd name="T81" fmla="*/ 178 h 257"/>
                <a:gd name="T82" fmla="*/ 61 w 528"/>
                <a:gd name="T83" fmla="*/ 167 h 257"/>
                <a:gd name="T84" fmla="*/ 60 w 528"/>
                <a:gd name="T85" fmla="*/ 140 h 257"/>
                <a:gd name="T86" fmla="*/ 39 w 528"/>
                <a:gd name="T87" fmla="*/ 119 h 257"/>
                <a:gd name="T88" fmla="*/ 11 w 528"/>
                <a:gd name="T89" fmla="*/ 112 h 257"/>
                <a:gd name="T90" fmla="*/ 0 w 528"/>
                <a:gd name="T91" fmla="*/ 88 h 257"/>
                <a:gd name="T92" fmla="*/ 16 w 528"/>
                <a:gd name="T93" fmla="*/ 66 h 257"/>
                <a:gd name="T94" fmla="*/ 25 w 528"/>
                <a:gd name="T95" fmla="*/ 50 h 257"/>
                <a:gd name="T96" fmla="*/ 51 w 528"/>
                <a:gd name="T97" fmla="*/ 38 h 257"/>
                <a:gd name="T98" fmla="*/ 77 w 528"/>
                <a:gd name="T99" fmla="*/ 34 h 257"/>
                <a:gd name="T100" fmla="*/ 209 w 528"/>
                <a:gd name="T101" fmla="*/ 23 h 257"/>
                <a:gd name="T102" fmla="*/ 210 w 528"/>
                <a:gd name="T103" fmla="*/ 28 h 257"/>
                <a:gd name="T104" fmla="*/ 206 w 528"/>
                <a:gd name="T105" fmla="*/ 27 h 257"/>
                <a:gd name="T106" fmla="*/ 209 w 528"/>
                <a:gd name="T107" fmla="*/ 22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" h="257">
                  <a:moveTo>
                    <a:pt x="80" y="38"/>
                  </a:moveTo>
                  <a:lnTo>
                    <a:pt x="82" y="38"/>
                  </a:lnTo>
                  <a:lnTo>
                    <a:pt x="84" y="39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2" y="47"/>
                  </a:lnTo>
                  <a:lnTo>
                    <a:pt x="123" y="49"/>
                  </a:lnTo>
                  <a:lnTo>
                    <a:pt x="135" y="50"/>
                  </a:lnTo>
                  <a:lnTo>
                    <a:pt x="150" y="47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54" y="20"/>
                  </a:lnTo>
                  <a:lnTo>
                    <a:pt x="156" y="12"/>
                  </a:lnTo>
                  <a:lnTo>
                    <a:pt x="160" y="7"/>
                  </a:lnTo>
                  <a:lnTo>
                    <a:pt x="163" y="0"/>
                  </a:lnTo>
                  <a:lnTo>
                    <a:pt x="177" y="1"/>
                  </a:lnTo>
                  <a:lnTo>
                    <a:pt x="183" y="3"/>
                  </a:lnTo>
                  <a:lnTo>
                    <a:pt x="195" y="3"/>
                  </a:lnTo>
                  <a:lnTo>
                    <a:pt x="201" y="8"/>
                  </a:lnTo>
                  <a:lnTo>
                    <a:pt x="213" y="10"/>
                  </a:lnTo>
                  <a:lnTo>
                    <a:pt x="229" y="23"/>
                  </a:lnTo>
                  <a:lnTo>
                    <a:pt x="239" y="31"/>
                  </a:lnTo>
                  <a:lnTo>
                    <a:pt x="244" y="42"/>
                  </a:lnTo>
                  <a:lnTo>
                    <a:pt x="249" y="46"/>
                  </a:lnTo>
                  <a:lnTo>
                    <a:pt x="261" y="54"/>
                  </a:lnTo>
                  <a:lnTo>
                    <a:pt x="269" y="53"/>
                  </a:lnTo>
                  <a:lnTo>
                    <a:pt x="276" y="53"/>
                  </a:lnTo>
                  <a:lnTo>
                    <a:pt x="284" y="50"/>
                  </a:lnTo>
                  <a:lnTo>
                    <a:pt x="291" y="45"/>
                  </a:lnTo>
                  <a:lnTo>
                    <a:pt x="302" y="49"/>
                  </a:lnTo>
                  <a:lnTo>
                    <a:pt x="317" y="53"/>
                  </a:lnTo>
                  <a:lnTo>
                    <a:pt x="325" y="54"/>
                  </a:lnTo>
                  <a:lnTo>
                    <a:pt x="323" y="61"/>
                  </a:lnTo>
                  <a:lnTo>
                    <a:pt x="330" y="66"/>
                  </a:lnTo>
                  <a:lnTo>
                    <a:pt x="338" y="66"/>
                  </a:lnTo>
                  <a:lnTo>
                    <a:pt x="346" y="71"/>
                  </a:lnTo>
                  <a:lnTo>
                    <a:pt x="354" y="71"/>
                  </a:lnTo>
                  <a:lnTo>
                    <a:pt x="362" y="69"/>
                  </a:lnTo>
                  <a:lnTo>
                    <a:pt x="370" y="70"/>
                  </a:lnTo>
                  <a:lnTo>
                    <a:pt x="381" y="74"/>
                  </a:lnTo>
                  <a:lnTo>
                    <a:pt x="395" y="70"/>
                  </a:lnTo>
                  <a:lnTo>
                    <a:pt x="400" y="65"/>
                  </a:lnTo>
                  <a:lnTo>
                    <a:pt x="416" y="63"/>
                  </a:lnTo>
                  <a:lnTo>
                    <a:pt x="432" y="53"/>
                  </a:lnTo>
                  <a:lnTo>
                    <a:pt x="436" y="50"/>
                  </a:lnTo>
                  <a:lnTo>
                    <a:pt x="449" y="59"/>
                  </a:lnTo>
                  <a:lnTo>
                    <a:pt x="457" y="58"/>
                  </a:lnTo>
                  <a:lnTo>
                    <a:pt x="469" y="61"/>
                  </a:lnTo>
                  <a:lnTo>
                    <a:pt x="462" y="81"/>
                  </a:lnTo>
                  <a:lnTo>
                    <a:pt x="462" y="84"/>
                  </a:lnTo>
                  <a:lnTo>
                    <a:pt x="463" y="86"/>
                  </a:lnTo>
                  <a:lnTo>
                    <a:pt x="465" y="88"/>
                  </a:lnTo>
                  <a:lnTo>
                    <a:pt x="465" y="90"/>
                  </a:lnTo>
                  <a:lnTo>
                    <a:pt x="465" y="93"/>
                  </a:lnTo>
                  <a:lnTo>
                    <a:pt x="462" y="97"/>
                  </a:lnTo>
                  <a:lnTo>
                    <a:pt x="459" y="101"/>
                  </a:lnTo>
                  <a:lnTo>
                    <a:pt x="458" y="109"/>
                  </a:lnTo>
                  <a:lnTo>
                    <a:pt x="471" y="115"/>
                  </a:lnTo>
                  <a:lnTo>
                    <a:pt x="484" y="112"/>
                  </a:lnTo>
                  <a:lnTo>
                    <a:pt x="493" y="104"/>
                  </a:lnTo>
                  <a:lnTo>
                    <a:pt x="498" y="104"/>
                  </a:lnTo>
                  <a:lnTo>
                    <a:pt x="502" y="109"/>
                  </a:lnTo>
                  <a:lnTo>
                    <a:pt x="509" y="117"/>
                  </a:lnTo>
                  <a:lnTo>
                    <a:pt x="523" y="121"/>
                  </a:lnTo>
                  <a:lnTo>
                    <a:pt x="528" y="128"/>
                  </a:lnTo>
                  <a:lnTo>
                    <a:pt x="527" y="135"/>
                  </a:lnTo>
                  <a:lnTo>
                    <a:pt x="520" y="135"/>
                  </a:lnTo>
                  <a:lnTo>
                    <a:pt x="516" y="135"/>
                  </a:lnTo>
                  <a:lnTo>
                    <a:pt x="513" y="136"/>
                  </a:lnTo>
                  <a:lnTo>
                    <a:pt x="512" y="136"/>
                  </a:lnTo>
                  <a:lnTo>
                    <a:pt x="509" y="137"/>
                  </a:lnTo>
                  <a:lnTo>
                    <a:pt x="508" y="139"/>
                  </a:lnTo>
                  <a:lnTo>
                    <a:pt x="504" y="141"/>
                  </a:lnTo>
                  <a:lnTo>
                    <a:pt x="501" y="144"/>
                  </a:lnTo>
                  <a:lnTo>
                    <a:pt x="500" y="146"/>
                  </a:lnTo>
                  <a:lnTo>
                    <a:pt x="489" y="144"/>
                  </a:lnTo>
                  <a:lnTo>
                    <a:pt x="475" y="152"/>
                  </a:lnTo>
                  <a:lnTo>
                    <a:pt x="470" y="148"/>
                  </a:lnTo>
                  <a:lnTo>
                    <a:pt x="465" y="150"/>
                  </a:lnTo>
                  <a:lnTo>
                    <a:pt x="462" y="158"/>
                  </a:lnTo>
                  <a:lnTo>
                    <a:pt x="457" y="163"/>
                  </a:lnTo>
                  <a:lnTo>
                    <a:pt x="434" y="170"/>
                  </a:lnTo>
                  <a:lnTo>
                    <a:pt x="431" y="181"/>
                  </a:lnTo>
                  <a:lnTo>
                    <a:pt x="418" y="189"/>
                  </a:lnTo>
                  <a:lnTo>
                    <a:pt x="407" y="185"/>
                  </a:lnTo>
                  <a:lnTo>
                    <a:pt x="399" y="175"/>
                  </a:lnTo>
                  <a:lnTo>
                    <a:pt x="391" y="175"/>
                  </a:lnTo>
                  <a:lnTo>
                    <a:pt x="384" y="179"/>
                  </a:lnTo>
                  <a:lnTo>
                    <a:pt x="380" y="189"/>
                  </a:lnTo>
                  <a:lnTo>
                    <a:pt x="380" y="197"/>
                  </a:lnTo>
                  <a:lnTo>
                    <a:pt x="381" y="207"/>
                  </a:lnTo>
                  <a:lnTo>
                    <a:pt x="385" y="216"/>
                  </a:lnTo>
                  <a:lnTo>
                    <a:pt x="380" y="225"/>
                  </a:lnTo>
                  <a:lnTo>
                    <a:pt x="372" y="229"/>
                  </a:lnTo>
                  <a:lnTo>
                    <a:pt x="358" y="232"/>
                  </a:lnTo>
                  <a:lnTo>
                    <a:pt x="342" y="237"/>
                  </a:lnTo>
                  <a:lnTo>
                    <a:pt x="326" y="236"/>
                  </a:lnTo>
                  <a:lnTo>
                    <a:pt x="317" y="238"/>
                  </a:lnTo>
                  <a:lnTo>
                    <a:pt x="311" y="240"/>
                  </a:lnTo>
                  <a:lnTo>
                    <a:pt x="302" y="249"/>
                  </a:lnTo>
                  <a:lnTo>
                    <a:pt x="291" y="253"/>
                  </a:lnTo>
                  <a:lnTo>
                    <a:pt x="279" y="253"/>
                  </a:lnTo>
                  <a:lnTo>
                    <a:pt x="267" y="257"/>
                  </a:lnTo>
                  <a:lnTo>
                    <a:pt x="251" y="257"/>
                  </a:lnTo>
                  <a:lnTo>
                    <a:pt x="241" y="251"/>
                  </a:lnTo>
                  <a:lnTo>
                    <a:pt x="233" y="242"/>
                  </a:lnTo>
                  <a:lnTo>
                    <a:pt x="229" y="240"/>
                  </a:lnTo>
                  <a:lnTo>
                    <a:pt x="202" y="238"/>
                  </a:lnTo>
                  <a:lnTo>
                    <a:pt x="189" y="237"/>
                  </a:lnTo>
                  <a:lnTo>
                    <a:pt x="174" y="236"/>
                  </a:lnTo>
                  <a:lnTo>
                    <a:pt x="162" y="237"/>
                  </a:lnTo>
                  <a:lnTo>
                    <a:pt x="151" y="236"/>
                  </a:lnTo>
                  <a:lnTo>
                    <a:pt x="142" y="230"/>
                  </a:lnTo>
                  <a:lnTo>
                    <a:pt x="134" y="221"/>
                  </a:lnTo>
                  <a:lnTo>
                    <a:pt x="124" y="214"/>
                  </a:lnTo>
                  <a:lnTo>
                    <a:pt x="117" y="209"/>
                  </a:lnTo>
                  <a:lnTo>
                    <a:pt x="115" y="199"/>
                  </a:lnTo>
                  <a:lnTo>
                    <a:pt x="107" y="191"/>
                  </a:lnTo>
                  <a:lnTo>
                    <a:pt x="97" y="189"/>
                  </a:lnTo>
                  <a:lnTo>
                    <a:pt x="92" y="185"/>
                  </a:lnTo>
                  <a:lnTo>
                    <a:pt x="84" y="178"/>
                  </a:lnTo>
                  <a:lnTo>
                    <a:pt x="72" y="178"/>
                  </a:lnTo>
                  <a:lnTo>
                    <a:pt x="62" y="174"/>
                  </a:lnTo>
                  <a:lnTo>
                    <a:pt x="61" y="167"/>
                  </a:lnTo>
                  <a:lnTo>
                    <a:pt x="62" y="156"/>
                  </a:lnTo>
                  <a:lnTo>
                    <a:pt x="65" y="150"/>
                  </a:lnTo>
                  <a:lnTo>
                    <a:pt x="60" y="140"/>
                  </a:lnTo>
                  <a:lnTo>
                    <a:pt x="50" y="136"/>
                  </a:lnTo>
                  <a:lnTo>
                    <a:pt x="50" y="129"/>
                  </a:lnTo>
                  <a:lnTo>
                    <a:pt x="39" y="119"/>
                  </a:lnTo>
                  <a:lnTo>
                    <a:pt x="30" y="112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4" y="106"/>
                  </a:lnTo>
                  <a:lnTo>
                    <a:pt x="4" y="101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11" y="69"/>
                  </a:lnTo>
                  <a:lnTo>
                    <a:pt x="16" y="66"/>
                  </a:lnTo>
                  <a:lnTo>
                    <a:pt x="20" y="61"/>
                  </a:lnTo>
                  <a:lnTo>
                    <a:pt x="20" y="55"/>
                  </a:lnTo>
                  <a:lnTo>
                    <a:pt x="25" y="50"/>
                  </a:lnTo>
                  <a:lnTo>
                    <a:pt x="31" y="46"/>
                  </a:lnTo>
                  <a:lnTo>
                    <a:pt x="39" y="42"/>
                  </a:lnTo>
                  <a:lnTo>
                    <a:pt x="51" y="38"/>
                  </a:lnTo>
                  <a:lnTo>
                    <a:pt x="57" y="34"/>
                  </a:lnTo>
                  <a:lnTo>
                    <a:pt x="68" y="32"/>
                  </a:lnTo>
                  <a:lnTo>
                    <a:pt x="77" y="34"/>
                  </a:lnTo>
                  <a:lnTo>
                    <a:pt x="80" y="38"/>
                  </a:lnTo>
                  <a:close/>
                  <a:moveTo>
                    <a:pt x="209" y="22"/>
                  </a:moveTo>
                  <a:lnTo>
                    <a:pt x="209" y="23"/>
                  </a:lnTo>
                  <a:lnTo>
                    <a:pt x="209" y="24"/>
                  </a:lnTo>
                  <a:lnTo>
                    <a:pt x="212" y="27"/>
                  </a:lnTo>
                  <a:lnTo>
                    <a:pt x="210" y="28"/>
                  </a:lnTo>
                  <a:lnTo>
                    <a:pt x="208" y="31"/>
                  </a:lnTo>
                  <a:lnTo>
                    <a:pt x="206" y="35"/>
                  </a:lnTo>
                  <a:lnTo>
                    <a:pt x="206" y="27"/>
                  </a:lnTo>
                  <a:lnTo>
                    <a:pt x="206" y="23"/>
                  </a:lnTo>
                  <a:lnTo>
                    <a:pt x="208" y="22"/>
                  </a:lnTo>
                  <a:lnTo>
                    <a:pt x="209" y="2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05"/>
            <p:cNvSpPr>
              <a:spLocks noEditPoints="1"/>
            </p:cNvSpPr>
            <p:nvPr/>
          </p:nvSpPr>
          <p:spPr bwMode="auto">
            <a:xfrm>
              <a:off x="7590109" y="2854112"/>
              <a:ext cx="301757" cy="176234"/>
            </a:xfrm>
            <a:custGeom>
              <a:avLst/>
              <a:gdLst>
                <a:gd name="T0" fmla="*/ 56 w 183"/>
                <a:gd name="T1" fmla="*/ 86 h 89"/>
                <a:gd name="T2" fmla="*/ 43 w 183"/>
                <a:gd name="T3" fmla="*/ 89 h 89"/>
                <a:gd name="T4" fmla="*/ 35 w 183"/>
                <a:gd name="T5" fmla="*/ 89 h 89"/>
                <a:gd name="T6" fmla="*/ 32 w 183"/>
                <a:gd name="T7" fmla="*/ 85 h 89"/>
                <a:gd name="T8" fmla="*/ 28 w 183"/>
                <a:gd name="T9" fmla="*/ 85 h 89"/>
                <a:gd name="T10" fmla="*/ 17 w 183"/>
                <a:gd name="T11" fmla="*/ 85 h 89"/>
                <a:gd name="T12" fmla="*/ 0 w 183"/>
                <a:gd name="T13" fmla="*/ 75 h 89"/>
                <a:gd name="T14" fmla="*/ 19 w 183"/>
                <a:gd name="T15" fmla="*/ 69 h 89"/>
                <a:gd name="T16" fmla="*/ 23 w 183"/>
                <a:gd name="T17" fmla="*/ 71 h 89"/>
                <a:gd name="T18" fmla="*/ 27 w 183"/>
                <a:gd name="T19" fmla="*/ 73 h 89"/>
                <a:gd name="T20" fmla="*/ 30 w 183"/>
                <a:gd name="T21" fmla="*/ 67 h 89"/>
                <a:gd name="T22" fmla="*/ 39 w 183"/>
                <a:gd name="T23" fmla="*/ 69 h 89"/>
                <a:gd name="T24" fmla="*/ 46 w 183"/>
                <a:gd name="T25" fmla="*/ 65 h 89"/>
                <a:gd name="T26" fmla="*/ 54 w 183"/>
                <a:gd name="T27" fmla="*/ 52 h 89"/>
                <a:gd name="T28" fmla="*/ 51 w 183"/>
                <a:gd name="T29" fmla="*/ 51 h 89"/>
                <a:gd name="T30" fmla="*/ 40 w 183"/>
                <a:gd name="T31" fmla="*/ 44 h 89"/>
                <a:gd name="T32" fmla="*/ 32 w 183"/>
                <a:gd name="T33" fmla="*/ 44 h 89"/>
                <a:gd name="T34" fmla="*/ 34 w 183"/>
                <a:gd name="T35" fmla="*/ 39 h 89"/>
                <a:gd name="T36" fmla="*/ 30 w 183"/>
                <a:gd name="T37" fmla="*/ 38 h 89"/>
                <a:gd name="T38" fmla="*/ 24 w 183"/>
                <a:gd name="T39" fmla="*/ 40 h 89"/>
                <a:gd name="T40" fmla="*/ 19 w 183"/>
                <a:gd name="T41" fmla="*/ 35 h 89"/>
                <a:gd name="T42" fmla="*/ 16 w 183"/>
                <a:gd name="T43" fmla="*/ 32 h 89"/>
                <a:gd name="T44" fmla="*/ 30 w 183"/>
                <a:gd name="T45" fmla="*/ 24 h 89"/>
                <a:gd name="T46" fmla="*/ 31 w 183"/>
                <a:gd name="T47" fmla="*/ 19 h 89"/>
                <a:gd name="T48" fmla="*/ 24 w 183"/>
                <a:gd name="T49" fmla="*/ 17 h 89"/>
                <a:gd name="T50" fmla="*/ 31 w 183"/>
                <a:gd name="T51" fmla="*/ 9 h 89"/>
                <a:gd name="T52" fmla="*/ 47 w 183"/>
                <a:gd name="T53" fmla="*/ 7 h 89"/>
                <a:gd name="T54" fmla="*/ 59 w 183"/>
                <a:gd name="T55" fmla="*/ 13 h 89"/>
                <a:gd name="T56" fmla="*/ 66 w 183"/>
                <a:gd name="T57" fmla="*/ 15 h 89"/>
                <a:gd name="T58" fmla="*/ 73 w 183"/>
                <a:gd name="T59" fmla="*/ 8 h 89"/>
                <a:gd name="T60" fmla="*/ 79 w 183"/>
                <a:gd name="T61" fmla="*/ 5 h 89"/>
                <a:gd name="T62" fmla="*/ 89 w 183"/>
                <a:gd name="T63" fmla="*/ 3 h 89"/>
                <a:gd name="T64" fmla="*/ 93 w 183"/>
                <a:gd name="T65" fmla="*/ 8 h 89"/>
                <a:gd name="T66" fmla="*/ 102 w 183"/>
                <a:gd name="T67" fmla="*/ 8 h 89"/>
                <a:gd name="T68" fmla="*/ 116 w 183"/>
                <a:gd name="T69" fmla="*/ 1 h 89"/>
                <a:gd name="T70" fmla="*/ 140 w 183"/>
                <a:gd name="T71" fmla="*/ 0 h 89"/>
                <a:gd name="T72" fmla="*/ 151 w 183"/>
                <a:gd name="T73" fmla="*/ 1 h 89"/>
                <a:gd name="T74" fmla="*/ 160 w 183"/>
                <a:gd name="T75" fmla="*/ 5 h 89"/>
                <a:gd name="T76" fmla="*/ 163 w 183"/>
                <a:gd name="T77" fmla="*/ 9 h 89"/>
                <a:gd name="T78" fmla="*/ 179 w 183"/>
                <a:gd name="T79" fmla="*/ 16 h 89"/>
                <a:gd name="T80" fmla="*/ 161 w 183"/>
                <a:gd name="T81" fmla="*/ 27 h 89"/>
                <a:gd name="T82" fmla="*/ 153 w 183"/>
                <a:gd name="T83" fmla="*/ 31 h 89"/>
                <a:gd name="T84" fmla="*/ 148 w 183"/>
                <a:gd name="T85" fmla="*/ 35 h 89"/>
                <a:gd name="T86" fmla="*/ 147 w 183"/>
                <a:gd name="T87" fmla="*/ 42 h 89"/>
                <a:gd name="T88" fmla="*/ 135 w 183"/>
                <a:gd name="T89" fmla="*/ 44 h 89"/>
                <a:gd name="T90" fmla="*/ 122 w 183"/>
                <a:gd name="T91" fmla="*/ 48 h 89"/>
                <a:gd name="T92" fmla="*/ 117 w 183"/>
                <a:gd name="T93" fmla="*/ 59 h 89"/>
                <a:gd name="T94" fmla="*/ 114 w 183"/>
                <a:gd name="T95" fmla="*/ 66 h 89"/>
                <a:gd name="T96" fmla="*/ 105 w 183"/>
                <a:gd name="T97" fmla="*/ 69 h 89"/>
                <a:gd name="T98" fmla="*/ 96 w 183"/>
                <a:gd name="T99" fmla="*/ 74 h 89"/>
                <a:gd name="T100" fmla="*/ 91 w 183"/>
                <a:gd name="T101" fmla="*/ 73 h 89"/>
                <a:gd name="T102" fmla="*/ 91 w 183"/>
                <a:gd name="T103" fmla="*/ 66 h 89"/>
                <a:gd name="T104" fmla="*/ 85 w 183"/>
                <a:gd name="T105" fmla="*/ 67 h 89"/>
                <a:gd name="T106" fmla="*/ 74 w 183"/>
                <a:gd name="T107" fmla="*/ 78 h 89"/>
                <a:gd name="T108" fmla="*/ 145 w 183"/>
                <a:gd name="T109" fmla="*/ 3 h 89"/>
                <a:gd name="T110" fmla="*/ 149 w 183"/>
                <a:gd name="T111" fmla="*/ 4 h 89"/>
                <a:gd name="T112" fmla="*/ 145 w 183"/>
                <a:gd name="T113" fmla="*/ 12 h 89"/>
                <a:gd name="T114" fmla="*/ 140 w 183"/>
                <a:gd name="T115" fmla="*/ 17 h 89"/>
                <a:gd name="T116" fmla="*/ 124 w 183"/>
                <a:gd name="T117" fmla="*/ 17 h 89"/>
                <a:gd name="T118" fmla="*/ 135 w 183"/>
                <a:gd name="T119" fmla="*/ 9 h 89"/>
                <a:gd name="T120" fmla="*/ 141 w 183"/>
                <a:gd name="T121" fmla="*/ 5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" h="89">
                  <a:moveTo>
                    <a:pt x="62" y="87"/>
                  </a:moveTo>
                  <a:lnTo>
                    <a:pt x="59" y="86"/>
                  </a:lnTo>
                  <a:lnTo>
                    <a:pt x="56" y="86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6" y="82"/>
                  </a:lnTo>
                  <a:lnTo>
                    <a:pt x="5" y="82"/>
                  </a:lnTo>
                  <a:lnTo>
                    <a:pt x="0" y="75"/>
                  </a:lnTo>
                  <a:lnTo>
                    <a:pt x="9" y="71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3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2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8" y="48"/>
                  </a:lnTo>
                  <a:lnTo>
                    <a:pt x="43" y="46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0" y="36"/>
                  </a:lnTo>
                  <a:lnTo>
                    <a:pt x="19" y="35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47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9" y="13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3"/>
                  </a:lnTo>
                  <a:lnTo>
                    <a:pt x="70" y="12"/>
                  </a:lnTo>
                  <a:lnTo>
                    <a:pt x="73" y="8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9" y="5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6" y="8"/>
                  </a:lnTo>
                  <a:lnTo>
                    <a:pt x="112" y="5"/>
                  </a:lnTo>
                  <a:lnTo>
                    <a:pt x="116" y="3"/>
                  </a:lnTo>
                  <a:lnTo>
                    <a:pt x="120" y="1"/>
                  </a:lnTo>
                  <a:lnTo>
                    <a:pt x="129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5" y="7"/>
                  </a:lnTo>
                  <a:lnTo>
                    <a:pt x="165" y="8"/>
                  </a:lnTo>
                  <a:lnTo>
                    <a:pt x="167" y="9"/>
                  </a:lnTo>
                  <a:lnTo>
                    <a:pt x="171" y="11"/>
                  </a:lnTo>
                  <a:lnTo>
                    <a:pt x="175" y="11"/>
                  </a:lnTo>
                  <a:lnTo>
                    <a:pt x="183" y="16"/>
                  </a:lnTo>
                  <a:lnTo>
                    <a:pt x="176" y="19"/>
                  </a:lnTo>
                  <a:lnTo>
                    <a:pt x="170" y="23"/>
                  </a:lnTo>
                  <a:lnTo>
                    <a:pt x="165" y="27"/>
                  </a:lnTo>
                  <a:lnTo>
                    <a:pt x="161" y="30"/>
                  </a:lnTo>
                  <a:lnTo>
                    <a:pt x="160" y="31"/>
                  </a:lnTo>
                  <a:lnTo>
                    <a:pt x="157" y="31"/>
                  </a:lnTo>
                  <a:lnTo>
                    <a:pt x="155" y="32"/>
                  </a:lnTo>
                  <a:lnTo>
                    <a:pt x="153" y="34"/>
                  </a:lnTo>
                  <a:lnTo>
                    <a:pt x="152" y="35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2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39" y="44"/>
                  </a:lnTo>
                  <a:lnTo>
                    <a:pt x="135" y="46"/>
                  </a:lnTo>
                  <a:lnTo>
                    <a:pt x="129" y="46"/>
                  </a:lnTo>
                  <a:lnTo>
                    <a:pt x="126" y="48"/>
                  </a:lnTo>
                  <a:lnTo>
                    <a:pt x="122" y="51"/>
                  </a:lnTo>
                  <a:lnTo>
                    <a:pt x="121" y="55"/>
                  </a:lnTo>
                  <a:lnTo>
                    <a:pt x="121" y="59"/>
                  </a:lnTo>
                  <a:lnTo>
                    <a:pt x="121" y="62"/>
                  </a:lnTo>
                  <a:lnTo>
                    <a:pt x="120" y="65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2" y="69"/>
                  </a:lnTo>
                  <a:lnTo>
                    <a:pt x="109" y="69"/>
                  </a:lnTo>
                  <a:lnTo>
                    <a:pt x="105" y="70"/>
                  </a:lnTo>
                  <a:lnTo>
                    <a:pt x="101" y="73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4"/>
                  </a:lnTo>
                  <a:lnTo>
                    <a:pt x="94" y="73"/>
                  </a:lnTo>
                  <a:lnTo>
                    <a:pt x="93" y="70"/>
                  </a:lnTo>
                  <a:lnTo>
                    <a:pt x="91" y="67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69" y="81"/>
                  </a:lnTo>
                  <a:lnTo>
                    <a:pt x="62" y="87"/>
                  </a:lnTo>
                  <a:close/>
                  <a:moveTo>
                    <a:pt x="149" y="3"/>
                  </a:moveTo>
                  <a:lnTo>
                    <a:pt x="151" y="3"/>
                  </a:lnTo>
                  <a:lnTo>
                    <a:pt x="152" y="3"/>
                  </a:lnTo>
                  <a:lnTo>
                    <a:pt x="153" y="4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49" y="12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36" y="19"/>
                  </a:lnTo>
                  <a:lnTo>
                    <a:pt x="128" y="17"/>
                  </a:lnTo>
                  <a:lnTo>
                    <a:pt x="125" y="11"/>
                  </a:lnTo>
                  <a:lnTo>
                    <a:pt x="135" y="9"/>
                  </a:lnTo>
                  <a:lnTo>
                    <a:pt x="139" y="9"/>
                  </a:lnTo>
                  <a:lnTo>
                    <a:pt x="144" y="8"/>
                  </a:lnTo>
                  <a:lnTo>
                    <a:pt x="144" y="7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9" y="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6940171" y="3430340"/>
              <a:ext cx="71294" cy="71286"/>
            </a:xfrm>
            <a:custGeom>
              <a:avLst/>
              <a:gdLst>
                <a:gd name="T0" fmla="*/ 42 w 43"/>
                <a:gd name="T1" fmla="*/ 35 h 36"/>
                <a:gd name="T2" fmla="*/ 39 w 43"/>
                <a:gd name="T3" fmla="*/ 31 h 36"/>
                <a:gd name="T4" fmla="*/ 37 w 43"/>
                <a:gd name="T5" fmla="*/ 28 h 36"/>
                <a:gd name="T6" fmla="*/ 31 w 43"/>
                <a:gd name="T7" fmla="*/ 21 h 36"/>
                <a:gd name="T8" fmla="*/ 34 w 43"/>
                <a:gd name="T9" fmla="*/ 19 h 36"/>
                <a:gd name="T10" fmla="*/ 34 w 43"/>
                <a:gd name="T11" fmla="*/ 16 h 36"/>
                <a:gd name="T12" fmla="*/ 34 w 43"/>
                <a:gd name="T13" fmla="*/ 9 h 36"/>
                <a:gd name="T14" fmla="*/ 39 w 43"/>
                <a:gd name="T15" fmla="*/ 9 h 36"/>
                <a:gd name="T16" fmla="*/ 42 w 43"/>
                <a:gd name="T17" fmla="*/ 9 h 36"/>
                <a:gd name="T18" fmla="*/ 43 w 43"/>
                <a:gd name="T19" fmla="*/ 9 h 36"/>
                <a:gd name="T20" fmla="*/ 43 w 43"/>
                <a:gd name="T21" fmla="*/ 8 h 36"/>
                <a:gd name="T22" fmla="*/ 41 w 43"/>
                <a:gd name="T23" fmla="*/ 4 h 36"/>
                <a:gd name="T24" fmla="*/ 38 w 43"/>
                <a:gd name="T25" fmla="*/ 0 h 36"/>
                <a:gd name="T26" fmla="*/ 34 w 43"/>
                <a:gd name="T27" fmla="*/ 0 h 36"/>
                <a:gd name="T28" fmla="*/ 31 w 43"/>
                <a:gd name="T29" fmla="*/ 0 h 36"/>
                <a:gd name="T30" fmla="*/ 28 w 43"/>
                <a:gd name="T31" fmla="*/ 0 h 36"/>
                <a:gd name="T32" fmla="*/ 27 w 43"/>
                <a:gd name="T33" fmla="*/ 0 h 36"/>
                <a:gd name="T34" fmla="*/ 24 w 43"/>
                <a:gd name="T35" fmla="*/ 0 h 36"/>
                <a:gd name="T36" fmla="*/ 22 w 43"/>
                <a:gd name="T37" fmla="*/ 4 h 36"/>
                <a:gd name="T38" fmla="*/ 18 w 43"/>
                <a:gd name="T39" fmla="*/ 8 h 36"/>
                <a:gd name="T40" fmla="*/ 15 w 43"/>
                <a:gd name="T41" fmla="*/ 12 h 36"/>
                <a:gd name="T42" fmla="*/ 11 w 43"/>
                <a:gd name="T43" fmla="*/ 16 h 36"/>
                <a:gd name="T44" fmla="*/ 7 w 43"/>
                <a:gd name="T45" fmla="*/ 20 h 36"/>
                <a:gd name="T46" fmla="*/ 0 w 43"/>
                <a:gd name="T47" fmla="*/ 25 h 36"/>
                <a:gd name="T48" fmla="*/ 23 w 43"/>
                <a:gd name="T49" fmla="*/ 29 h 36"/>
                <a:gd name="T50" fmla="*/ 26 w 43"/>
                <a:gd name="T51" fmla="*/ 36 h 36"/>
                <a:gd name="T52" fmla="*/ 42 w 43"/>
                <a:gd name="T53" fmla="*/ 35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36">
                  <a:moveTo>
                    <a:pt x="42" y="35"/>
                  </a:moveTo>
                  <a:lnTo>
                    <a:pt x="39" y="31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0" y="25"/>
                  </a:lnTo>
                  <a:lnTo>
                    <a:pt x="23" y="29"/>
                  </a:lnTo>
                  <a:lnTo>
                    <a:pt x="26" y="36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7"/>
            <p:cNvSpPr>
              <a:spLocks noEditPoints="1"/>
            </p:cNvSpPr>
            <p:nvPr/>
          </p:nvSpPr>
          <p:spPr bwMode="auto">
            <a:xfrm>
              <a:off x="6973331" y="2260063"/>
              <a:ext cx="1144022" cy="695036"/>
            </a:xfrm>
            <a:custGeom>
              <a:avLst/>
              <a:gdLst>
                <a:gd name="T0" fmla="*/ 202 w 691"/>
                <a:gd name="T1" fmla="*/ 243 h 351"/>
                <a:gd name="T2" fmla="*/ 224 w 691"/>
                <a:gd name="T3" fmla="*/ 219 h 351"/>
                <a:gd name="T4" fmla="*/ 239 w 691"/>
                <a:gd name="T5" fmla="*/ 219 h 351"/>
                <a:gd name="T6" fmla="*/ 239 w 691"/>
                <a:gd name="T7" fmla="*/ 261 h 351"/>
                <a:gd name="T8" fmla="*/ 247 w 691"/>
                <a:gd name="T9" fmla="*/ 274 h 351"/>
                <a:gd name="T10" fmla="*/ 260 w 691"/>
                <a:gd name="T11" fmla="*/ 308 h 351"/>
                <a:gd name="T12" fmla="*/ 306 w 691"/>
                <a:gd name="T13" fmla="*/ 321 h 351"/>
                <a:gd name="T14" fmla="*/ 311 w 691"/>
                <a:gd name="T15" fmla="*/ 335 h 351"/>
                <a:gd name="T16" fmla="*/ 341 w 691"/>
                <a:gd name="T17" fmla="*/ 342 h 351"/>
                <a:gd name="T18" fmla="*/ 356 w 691"/>
                <a:gd name="T19" fmla="*/ 336 h 351"/>
                <a:gd name="T20" fmla="*/ 379 w 691"/>
                <a:gd name="T21" fmla="*/ 321 h 351"/>
                <a:gd name="T22" fmla="*/ 415 w 691"/>
                <a:gd name="T23" fmla="*/ 307 h 351"/>
                <a:gd name="T24" fmla="*/ 443 w 691"/>
                <a:gd name="T25" fmla="*/ 305 h 351"/>
                <a:gd name="T26" fmla="*/ 469 w 691"/>
                <a:gd name="T27" fmla="*/ 309 h 351"/>
                <a:gd name="T28" fmla="*/ 523 w 691"/>
                <a:gd name="T29" fmla="*/ 301 h 351"/>
                <a:gd name="T30" fmla="*/ 551 w 691"/>
                <a:gd name="T31" fmla="*/ 303 h 351"/>
                <a:gd name="T32" fmla="*/ 587 w 691"/>
                <a:gd name="T33" fmla="*/ 242 h 351"/>
                <a:gd name="T34" fmla="*/ 645 w 691"/>
                <a:gd name="T35" fmla="*/ 175 h 351"/>
                <a:gd name="T36" fmla="*/ 616 w 691"/>
                <a:gd name="T37" fmla="*/ 145 h 351"/>
                <a:gd name="T38" fmla="*/ 568 w 691"/>
                <a:gd name="T39" fmla="*/ 101 h 351"/>
                <a:gd name="T40" fmla="*/ 501 w 691"/>
                <a:gd name="T41" fmla="*/ 44 h 351"/>
                <a:gd name="T42" fmla="*/ 418 w 691"/>
                <a:gd name="T43" fmla="*/ 31 h 351"/>
                <a:gd name="T44" fmla="*/ 384 w 691"/>
                <a:gd name="T45" fmla="*/ 27 h 351"/>
                <a:gd name="T46" fmla="*/ 326 w 691"/>
                <a:gd name="T47" fmla="*/ 15 h 351"/>
                <a:gd name="T48" fmla="*/ 228 w 691"/>
                <a:gd name="T49" fmla="*/ 25 h 351"/>
                <a:gd name="T50" fmla="*/ 229 w 691"/>
                <a:gd name="T51" fmla="*/ 101 h 351"/>
                <a:gd name="T52" fmla="*/ 205 w 691"/>
                <a:gd name="T53" fmla="*/ 105 h 351"/>
                <a:gd name="T54" fmla="*/ 189 w 691"/>
                <a:gd name="T55" fmla="*/ 98 h 351"/>
                <a:gd name="T56" fmla="*/ 155 w 691"/>
                <a:gd name="T57" fmla="*/ 102 h 351"/>
                <a:gd name="T58" fmla="*/ 140 w 691"/>
                <a:gd name="T59" fmla="*/ 110 h 351"/>
                <a:gd name="T60" fmla="*/ 123 w 691"/>
                <a:gd name="T61" fmla="*/ 91 h 351"/>
                <a:gd name="T62" fmla="*/ 100 w 691"/>
                <a:gd name="T63" fmla="*/ 74 h 351"/>
                <a:gd name="T64" fmla="*/ 76 w 691"/>
                <a:gd name="T65" fmla="*/ 78 h 351"/>
                <a:gd name="T66" fmla="*/ 46 w 691"/>
                <a:gd name="T67" fmla="*/ 97 h 351"/>
                <a:gd name="T68" fmla="*/ 41 w 691"/>
                <a:gd name="T69" fmla="*/ 118 h 351"/>
                <a:gd name="T70" fmla="*/ 19 w 691"/>
                <a:gd name="T71" fmla="*/ 122 h 351"/>
                <a:gd name="T72" fmla="*/ 10 w 691"/>
                <a:gd name="T73" fmla="*/ 142 h 351"/>
                <a:gd name="T74" fmla="*/ 4 w 691"/>
                <a:gd name="T75" fmla="*/ 171 h 351"/>
                <a:gd name="T76" fmla="*/ 26 w 691"/>
                <a:gd name="T77" fmla="*/ 200 h 351"/>
                <a:gd name="T78" fmla="*/ 33 w 691"/>
                <a:gd name="T79" fmla="*/ 220 h 351"/>
                <a:gd name="T80" fmla="*/ 56 w 691"/>
                <a:gd name="T81" fmla="*/ 216 h 351"/>
                <a:gd name="T82" fmla="*/ 99 w 691"/>
                <a:gd name="T83" fmla="*/ 214 h 351"/>
                <a:gd name="T84" fmla="*/ 115 w 691"/>
                <a:gd name="T85" fmla="*/ 225 h 351"/>
                <a:gd name="T86" fmla="*/ 127 w 691"/>
                <a:gd name="T87" fmla="*/ 250 h 351"/>
                <a:gd name="T88" fmla="*/ 111 w 691"/>
                <a:gd name="T89" fmla="*/ 260 h 351"/>
                <a:gd name="T90" fmla="*/ 84 w 691"/>
                <a:gd name="T91" fmla="*/ 253 h 351"/>
                <a:gd name="T92" fmla="*/ 77 w 691"/>
                <a:gd name="T93" fmla="*/ 272 h 351"/>
                <a:gd name="T94" fmla="*/ 73 w 691"/>
                <a:gd name="T95" fmla="*/ 297 h 351"/>
                <a:gd name="T96" fmla="*/ 95 w 691"/>
                <a:gd name="T97" fmla="*/ 327 h 351"/>
                <a:gd name="T98" fmla="*/ 130 w 691"/>
                <a:gd name="T99" fmla="*/ 324 h 351"/>
                <a:gd name="T100" fmla="*/ 174 w 691"/>
                <a:gd name="T101" fmla="*/ 246 h 351"/>
                <a:gd name="T102" fmla="*/ 92 w 691"/>
                <a:gd name="T103" fmla="*/ 276 h 351"/>
                <a:gd name="T104" fmla="*/ 540 w 691"/>
                <a:gd name="T105" fmla="*/ 194 h 351"/>
                <a:gd name="T106" fmla="*/ 538 w 691"/>
                <a:gd name="T107" fmla="*/ 208 h 351"/>
                <a:gd name="T108" fmla="*/ 486 w 691"/>
                <a:gd name="T109" fmla="*/ 216 h 351"/>
                <a:gd name="T110" fmla="*/ 459 w 691"/>
                <a:gd name="T111" fmla="*/ 231 h 351"/>
                <a:gd name="T112" fmla="*/ 443 w 691"/>
                <a:gd name="T113" fmla="*/ 255 h 351"/>
                <a:gd name="T114" fmla="*/ 437 w 691"/>
                <a:gd name="T115" fmla="*/ 253 h 351"/>
                <a:gd name="T116" fmla="*/ 446 w 691"/>
                <a:gd name="T117" fmla="*/ 222 h 351"/>
                <a:gd name="T118" fmla="*/ 490 w 691"/>
                <a:gd name="T119" fmla="*/ 206 h 351"/>
                <a:gd name="T120" fmla="*/ 528 w 691"/>
                <a:gd name="T121" fmla="*/ 206 h 3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91" h="351">
                  <a:moveTo>
                    <a:pt x="193" y="245"/>
                  </a:moveTo>
                  <a:lnTo>
                    <a:pt x="196" y="241"/>
                  </a:lnTo>
                  <a:lnTo>
                    <a:pt x="201" y="241"/>
                  </a:lnTo>
                  <a:lnTo>
                    <a:pt x="200" y="239"/>
                  </a:lnTo>
                  <a:lnTo>
                    <a:pt x="198" y="239"/>
                  </a:lnTo>
                  <a:lnTo>
                    <a:pt x="201" y="238"/>
                  </a:lnTo>
                  <a:lnTo>
                    <a:pt x="205" y="238"/>
                  </a:lnTo>
                  <a:lnTo>
                    <a:pt x="204" y="239"/>
                  </a:lnTo>
                  <a:lnTo>
                    <a:pt x="202" y="242"/>
                  </a:lnTo>
                  <a:lnTo>
                    <a:pt x="202" y="243"/>
                  </a:lnTo>
                  <a:lnTo>
                    <a:pt x="204" y="245"/>
                  </a:lnTo>
                  <a:lnTo>
                    <a:pt x="205" y="246"/>
                  </a:lnTo>
                  <a:lnTo>
                    <a:pt x="210" y="238"/>
                  </a:lnTo>
                  <a:lnTo>
                    <a:pt x="213" y="234"/>
                  </a:lnTo>
                  <a:lnTo>
                    <a:pt x="217" y="231"/>
                  </a:lnTo>
                  <a:lnTo>
                    <a:pt x="227" y="227"/>
                  </a:lnTo>
                  <a:lnTo>
                    <a:pt x="224" y="223"/>
                  </a:lnTo>
                  <a:lnTo>
                    <a:pt x="222" y="222"/>
                  </a:lnTo>
                  <a:lnTo>
                    <a:pt x="222" y="220"/>
                  </a:lnTo>
                  <a:lnTo>
                    <a:pt x="224" y="219"/>
                  </a:lnTo>
                  <a:lnTo>
                    <a:pt x="227" y="219"/>
                  </a:lnTo>
                  <a:lnTo>
                    <a:pt x="229" y="220"/>
                  </a:lnTo>
                  <a:lnTo>
                    <a:pt x="233" y="222"/>
                  </a:lnTo>
                  <a:lnTo>
                    <a:pt x="236" y="222"/>
                  </a:lnTo>
                  <a:lnTo>
                    <a:pt x="237" y="219"/>
                  </a:lnTo>
                  <a:lnTo>
                    <a:pt x="236" y="218"/>
                  </a:lnTo>
                  <a:lnTo>
                    <a:pt x="237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44" y="219"/>
                  </a:lnTo>
                  <a:lnTo>
                    <a:pt x="239" y="231"/>
                  </a:lnTo>
                  <a:lnTo>
                    <a:pt x="236" y="237"/>
                  </a:lnTo>
                  <a:lnTo>
                    <a:pt x="235" y="243"/>
                  </a:lnTo>
                  <a:lnTo>
                    <a:pt x="235" y="249"/>
                  </a:lnTo>
                  <a:lnTo>
                    <a:pt x="235" y="254"/>
                  </a:lnTo>
                  <a:lnTo>
                    <a:pt x="236" y="257"/>
                  </a:lnTo>
                  <a:lnTo>
                    <a:pt x="237" y="260"/>
                  </a:lnTo>
                  <a:lnTo>
                    <a:pt x="239" y="261"/>
                  </a:lnTo>
                  <a:lnTo>
                    <a:pt x="241" y="264"/>
                  </a:lnTo>
                  <a:lnTo>
                    <a:pt x="244" y="265"/>
                  </a:lnTo>
                  <a:lnTo>
                    <a:pt x="245" y="265"/>
                  </a:lnTo>
                  <a:lnTo>
                    <a:pt x="248" y="265"/>
                  </a:lnTo>
                  <a:lnTo>
                    <a:pt x="249" y="266"/>
                  </a:lnTo>
                  <a:lnTo>
                    <a:pt x="245" y="269"/>
                  </a:lnTo>
                  <a:lnTo>
                    <a:pt x="244" y="270"/>
                  </a:lnTo>
                  <a:lnTo>
                    <a:pt x="244" y="274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8" y="274"/>
                  </a:lnTo>
                  <a:lnTo>
                    <a:pt x="247" y="277"/>
                  </a:lnTo>
                  <a:lnTo>
                    <a:pt x="241" y="278"/>
                  </a:lnTo>
                  <a:lnTo>
                    <a:pt x="244" y="282"/>
                  </a:lnTo>
                  <a:lnTo>
                    <a:pt x="245" y="286"/>
                  </a:lnTo>
                  <a:lnTo>
                    <a:pt x="245" y="289"/>
                  </a:lnTo>
                  <a:lnTo>
                    <a:pt x="247" y="300"/>
                  </a:lnTo>
                  <a:lnTo>
                    <a:pt x="248" y="308"/>
                  </a:lnTo>
                  <a:lnTo>
                    <a:pt x="255" y="308"/>
                  </a:lnTo>
                  <a:lnTo>
                    <a:pt x="260" y="308"/>
                  </a:lnTo>
                  <a:lnTo>
                    <a:pt x="266" y="308"/>
                  </a:lnTo>
                  <a:lnTo>
                    <a:pt x="278" y="311"/>
                  </a:lnTo>
                  <a:lnTo>
                    <a:pt x="286" y="312"/>
                  </a:lnTo>
                  <a:lnTo>
                    <a:pt x="288" y="308"/>
                  </a:lnTo>
                  <a:lnTo>
                    <a:pt x="294" y="317"/>
                  </a:lnTo>
                  <a:lnTo>
                    <a:pt x="297" y="320"/>
                  </a:lnTo>
                  <a:lnTo>
                    <a:pt x="298" y="321"/>
                  </a:lnTo>
                  <a:lnTo>
                    <a:pt x="301" y="321"/>
                  </a:lnTo>
                  <a:lnTo>
                    <a:pt x="303" y="321"/>
                  </a:lnTo>
                  <a:lnTo>
                    <a:pt x="306" y="321"/>
                  </a:lnTo>
                  <a:lnTo>
                    <a:pt x="307" y="321"/>
                  </a:lnTo>
                  <a:lnTo>
                    <a:pt x="309" y="323"/>
                  </a:lnTo>
                  <a:lnTo>
                    <a:pt x="309" y="324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3" y="327"/>
                  </a:lnTo>
                  <a:lnTo>
                    <a:pt x="313" y="328"/>
                  </a:lnTo>
                  <a:lnTo>
                    <a:pt x="313" y="331"/>
                  </a:lnTo>
                  <a:lnTo>
                    <a:pt x="311" y="334"/>
                  </a:lnTo>
                  <a:lnTo>
                    <a:pt x="311" y="335"/>
                  </a:lnTo>
                  <a:lnTo>
                    <a:pt x="313" y="336"/>
                  </a:lnTo>
                  <a:lnTo>
                    <a:pt x="317" y="338"/>
                  </a:lnTo>
                  <a:lnTo>
                    <a:pt x="321" y="339"/>
                  </a:lnTo>
                  <a:lnTo>
                    <a:pt x="325" y="339"/>
                  </a:lnTo>
                  <a:lnTo>
                    <a:pt x="327" y="339"/>
                  </a:lnTo>
                  <a:lnTo>
                    <a:pt x="329" y="339"/>
                  </a:lnTo>
                  <a:lnTo>
                    <a:pt x="332" y="338"/>
                  </a:lnTo>
                  <a:lnTo>
                    <a:pt x="336" y="339"/>
                  </a:lnTo>
                  <a:lnTo>
                    <a:pt x="338" y="340"/>
                  </a:lnTo>
                  <a:lnTo>
                    <a:pt x="341" y="342"/>
                  </a:lnTo>
                  <a:lnTo>
                    <a:pt x="341" y="344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41" y="351"/>
                  </a:lnTo>
                  <a:lnTo>
                    <a:pt x="345" y="351"/>
                  </a:lnTo>
                  <a:lnTo>
                    <a:pt x="348" y="350"/>
                  </a:lnTo>
                  <a:lnTo>
                    <a:pt x="348" y="343"/>
                  </a:lnTo>
                  <a:lnTo>
                    <a:pt x="354" y="342"/>
                  </a:lnTo>
                  <a:lnTo>
                    <a:pt x="358" y="342"/>
                  </a:lnTo>
                  <a:lnTo>
                    <a:pt x="360" y="336"/>
                  </a:lnTo>
                  <a:lnTo>
                    <a:pt x="361" y="332"/>
                  </a:lnTo>
                  <a:lnTo>
                    <a:pt x="362" y="331"/>
                  </a:lnTo>
                  <a:lnTo>
                    <a:pt x="364" y="330"/>
                  </a:lnTo>
                  <a:lnTo>
                    <a:pt x="369" y="330"/>
                  </a:lnTo>
                  <a:lnTo>
                    <a:pt x="372" y="328"/>
                  </a:lnTo>
                  <a:lnTo>
                    <a:pt x="372" y="327"/>
                  </a:lnTo>
                  <a:lnTo>
                    <a:pt x="373" y="325"/>
                  </a:lnTo>
                  <a:lnTo>
                    <a:pt x="375" y="324"/>
                  </a:lnTo>
                  <a:lnTo>
                    <a:pt x="377" y="323"/>
                  </a:lnTo>
                  <a:lnTo>
                    <a:pt x="383" y="321"/>
                  </a:lnTo>
                  <a:lnTo>
                    <a:pt x="385" y="321"/>
                  </a:lnTo>
                  <a:lnTo>
                    <a:pt x="388" y="321"/>
                  </a:lnTo>
                  <a:lnTo>
                    <a:pt x="389" y="320"/>
                  </a:lnTo>
                  <a:lnTo>
                    <a:pt x="392" y="319"/>
                  </a:lnTo>
                  <a:lnTo>
                    <a:pt x="395" y="317"/>
                  </a:lnTo>
                  <a:lnTo>
                    <a:pt x="397" y="313"/>
                  </a:lnTo>
                  <a:lnTo>
                    <a:pt x="403" y="309"/>
                  </a:lnTo>
                  <a:lnTo>
                    <a:pt x="406" y="308"/>
                  </a:lnTo>
                  <a:lnTo>
                    <a:pt x="407" y="307"/>
                  </a:lnTo>
                  <a:lnTo>
                    <a:pt x="419" y="307"/>
                  </a:lnTo>
                  <a:lnTo>
                    <a:pt x="422" y="308"/>
                  </a:lnTo>
                  <a:lnTo>
                    <a:pt x="424" y="309"/>
                  </a:lnTo>
                  <a:lnTo>
                    <a:pt x="431" y="313"/>
                  </a:lnTo>
                  <a:lnTo>
                    <a:pt x="435" y="317"/>
                  </a:lnTo>
                  <a:lnTo>
                    <a:pt x="437" y="317"/>
                  </a:lnTo>
                  <a:lnTo>
                    <a:pt x="438" y="315"/>
                  </a:lnTo>
                  <a:lnTo>
                    <a:pt x="439" y="313"/>
                  </a:lnTo>
                  <a:lnTo>
                    <a:pt x="442" y="312"/>
                  </a:lnTo>
                  <a:lnTo>
                    <a:pt x="445" y="308"/>
                  </a:lnTo>
                  <a:lnTo>
                    <a:pt x="447" y="305"/>
                  </a:lnTo>
                  <a:lnTo>
                    <a:pt x="449" y="304"/>
                  </a:lnTo>
                  <a:lnTo>
                    <a:pt x="451" y="305"/>
                  </a:lnTo>
                  <a:lnTo>
                    <a:pt x="458" y="301"/>
                  </a:lnTo>
                  <a:lnTo>
                    <a:pt x="459" y="301"/>
                  </a:lnTo>
                  <a:lnTo>
                    <a:pt x="461" y="303"/>
                  </a:lnTo>
                  <a:lnTo>
                    <a:pt x="462" y="305"/>
                  </a:lnTo>
                  <a:lnTo>
                    <a:pt x="466" y="307"/>
                  </a:lnTo>
                  <a:lnTo>
                    <a:pt x="469" y="308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8" y="308"/>
                  </a:lnTo>
                  <a:lnTo>
                    <a:pt x="484" y="305"/>
                  </a:lnTo>
                  <a:lnTo>
                    <a:pt x="488" y="303"/>
                  </a:lnTo>
                  <a:lnTo>
                    <a:pt x="492" y="301"/>
                  </a:lnTo>
                  <a:lnTo>
                    <a:pt x="501" y="301"/>
                  </a:lnTo>
                  <a:lnTo>
                    <a:pt x="512" y="300"/>
                  </a:lnTo>
                  <a:lnTo>
                    <a:pt x="516" y="300"/>
                  </a:lnTo>
                  <a:lnTo>
                    <a:pt x="520" y="300"/>
                  </a:lnTo>
                  <a:lnTo>
                    <a:pt x="523" y="301"/>
                  </a:lnTo>
                  <a:lnTo>
                    <a:pt x="527" y="301"/>
                  </a:lnTo>
                  <a:lnTo>
                    <a:pt x="529" y="301"/>
                  </a:lnTo>
                  <a:lnTo>
                    <a:pt x="533" y="303"/>
                  </a:lnTo>
                  <a:lnTo>
                    <a:pt x="536" y="305"/>
                  </a:lnTo>
                  <a:lnTo>
                    <a:pt x="537" y="307"/>
                  </a:lnTo>
                  <a:lnTo>
                    <a:pt x="537" y="308"/>
                  </a:lnTo>
                  <a:lnTo>
                    <a:pt x="539" y="309"/>
                  </a:lnTo>
                  <a:lnTo>
                    <a:pt x="543" y="311"/>
                  </a:lnTo>
                  <a:lnTo>
                    <a:pt x="547" y="311"/>
                  </a:lnTo>
                  <a:lnTo>
                    <a:pt x="555" y="315"/>
                  </a:lnTo>
                  <a:lnTo>
                    <a:pt x="555" y="303"/>
                  </a:lnTo>
                  <a:lnTo>
                    <a:pt x="562" y="288"/>
                  </a:lnTo>
                  <a:lnTo>
                    <a:pt x="558" y="280"/>
                  </a:lnTo>
                  <a:lnTo>
                    <a:pt x="550" y="272"/>
                  </a:lnTo>
                  <a:lnTo>
                    <a:pt x="547" y="266"/>
                  </a:lnTo>
                  <a:lnTo>
                    <a:pt x="551" y="262"/>
                  </a:lnTo>
                  <a:lnTo>
                    <a:pt x="564" y="260"/>
                  </a:lnTo>
                  <a:lnTo>
                    <a:pt x="578" y="253"/>
                  </a:lnTo>
                  <a:lnTo>
                    <a:pt x="594" y="253"/>
                  </a:lnTo>
                  <a:lnTo>
                    <a:pt x="598" y="247"/>
                  </a:lnTo>
                  <a:lnTo>
                    <a:pt x="591" y="242"/>
                  </a:lnTo>
                  <a:lnTo>
                    <a:pt x="590" y="231"/>
                  </a:lnTo>
                  <a:lnTo>
                    <a:pt x="593" y="218"/>
                  </a:lnTo>
                  <a:lnTo>
                    <a:pt x="599" y="212"/>
                  </a:lnTo>
                  <a:lnTo>
                    <a:pt x="605" y="203"/>
                  </a:lnTo>
                  <a:lnTo>
                    <a:pt x="612" y="198"/>
                  </a:lnTo>
                  <a:lnTo>
                    <a:pt x="622" y="198"/>
                  </a:lnTo>
                  <a:lnTo>
                    <a:pt x="636" y="192"/>
                  </a:lnTo>
                  <a:lnTo>
                    <a:pt x="637" y="184"/>
                  </a:lnTo>
                  <a:lnTo>
                    <a:pt x="640" y="179"/>
                  </a:lnTo>
                  <a:lnTo>
                    <a:pt x="649" y="175"/>
                  </a:lnTo>
                  <a:lnTo>
                    <a:pt x="655" y="167"/>
                  </a:lnTo>
                  <a:lnTo>
                    <a:pt x="663" y="160"/>
                  </a:lnTo>
                  <a:lnTo>
                    <a:pt x="691" y="156"/>
                  </a:lnTo>
                  <a:lnTo>
                    <a:pt x="676" y="152"/>
                  </a:lnTo>
                  <a:lnTo>
                    <a:pt x="671" y="148"/>
                  </a:lnTo>
                  <a:lnTo>
                    <a:pt x="665" y="141"/>
                  </a:lnTo>
                  <a:lnTo>
                    <a:pt x="661" y="133"/>
                  </a:lnTo>
                  <a:lnTo>
                    <a:pt x="653" y="133"/>
                  </a:lnTo>
                  <a:lnTo>
                    <a:pt x="640" y="136"/>
                  </a:lnTo>
                  <a:lnTo>
                    <a:pt x="620" y="145"/>
                  </a:lnTo>
                  <a:lnTo>
                    <a:pt x="607" y="148"/>
                  </a:lnTo>
                  <a:lnTo>
                    <a:pt x="598" y="142"/>
                  </a:lnTo>
                  <a:lnTo>
                    <a:pt x="595" y="137"/>
                  </a:lnTo>
                  <a:lnTo>
                    <a:pt x="591" y="125"/>
                  </a:lnTo>
                  <a:lnTo>
                    <a:pt x="589" y="114"/>
                  </a:lnTo>
                  <a:lnTo>
                    <a:pt x="583" y="107"/>
                  </a:lnTo>
                  <a:lnTo>
                    <a:pt x="581" y="105"/>
                  </a:lnTo>
                  <a:lnTo>
                    <a:pt x="578" y="103"/>
                  </a:lnTo>
                  <a:lnTo>
                    <a:pt x="575" y="101"/>
                  </a:lnTo>
                  <a:lnTo>
                    <a:pt x="572" y="101"/>
                  </a:lnTo>
                  <a:lnTo>
                    <a:pt x="555" y="101"/>
                  </a:lnTo>
                  <a:lnTo>
                    <a:pt x="548" y="102"/>
                  </a:lnTo>
                  <a:lnTo>
                    <a:pt x="543" y="103"/>
                  </a:lnTo>
                  <a:lnTo>
                    <a:pt x="539" y="103"/>
                  </a:lnTo>
                  <a:lnTo>
                    <a:pt x="535" y="102"/>
                  </a:lnTo>
                  <a:lnTo>
                    <a:pt x="533" y="99"/>
                  </a:lnTo>
                  <a:lnTo>
                    <a:pt x="532" y="98"/>
                  </a:lnTo>
                  <a:lnTo>
                    <a:pt x="528" y="93"/>
                  </a:lnTo>
                  <a:lnTo>
                    <a:pt x="519" y="72"/>
                  </a:lnTo>
                  <a:lnTo>
                    <a:pt x="505" y="44"/>
                  </a:lnTo>
                  <a:lnTo>
                    <a:pt x="494" y="25"/>
                  </a:lnTo>
                  <a:lnTo>
                    <a:pt x="496" y="17"/>
                  </a:lnTo>
                  <a:lnTo>
                    <a:pt x="493" y="13"/>
                  </a:lnTo>
                  <a:lnTo>
                    <a:pt x="480" y="17"/>
                  </a:lnTo>
                  <a:lnTo>
                    <a:pt x="466" y="21"/>
                  </a:lnTo>
                  <a:lnTo>
                    <a:pt x="450" y="29"/>
                  </a:lnTo>
                  <a:lnTo>
                    <a:pt x="435" y="35"/>
                  </a:lnTo>
                  <a:lnTo>
                    <a:pt x="420" y="33"/>
                  </a:lnTo>
                  <a:lnTo>
                    <a:pt x="422" y="33"/>
                  </a:lnTo>
                  <a:lnTo>
                    <a:pt x="422" y="31"/>
                  </a:lnTo>
                  <a:lnTo>
                    <a:pt x="420" y="28"/>
                  </a:lnTo>
                  <a:lnTo>
                    <a:pt x="420" y="27"/>
                  </a:lnTo>
                  <a:lnTo>
                    <a:pt x="419" y="25"/>
                  </a:lnTo>
                  <a:lnTo>
                    <a:pt x="418" y="24"/>
                  </a:lnTo>
                  <a:lnTo>
                    <a:pt x="416" y="24"/>
                  </a:lnTo>
                  <a:lnTo>
                    <a:pt x="415" y="24"/>
                  </a:lnTo>
                  <a:lnTo>
                    <a:pt x="408" y="28"/>
                  </a:lnTo>
                  <a:lnTo>
                    <a:pt x="407" y="25"/>
                  </a:lnTo>
                  <a:lnTo>
                    <a:pt x="395" y="19"/>
                  </a:lnTo>
                  <a:lnTo>
                    <a:pt x="388" y="27"/>
                  </a:lnTo>
                  <a:lnTo>
                    <a:pt x="381" y="29"/>
                  </a:lnTo>
                  <a:lnTo>
                    <a:pt x="375" y="21"/>
                  </a:lnTo>
                  <a:lnTo>
                    <a:pt x="369" y="20"/>
                  </a:lnTo>
                  <a:lnTo>
                    <a:pt x="371" y="12"/>
                  </a:lnTo>
                  <a:lnTo>
                    <a:pt x="371" y="8"/>
                  </a:lnTo>
                  <a:lnTo>
                    <a:pt x="364" y="5"/>
                  </a:lnTo>
                  <a:lnTo>
                    <a:pt x="361" y="0"/>
                  </a:lnTo>
                  <a:lnTo>
                    <a:pt x="353" y="1"/>
                  </a:lnTo>
                  <a:lnTo>
                    <a:pt x="342" y="5"/>
                  </a:lnTo>
                  <a:lnTo>
                    <a:pt x="326" y="15"/>
                  </a:lnTo>
                  <a:lnTo>
                    <a:pt x="319" y="15"/>
                  </a:lnTo>
                  <a:lnTo>
                    <a:pt x="303" y="19"/>
                  </a:lnTo>
                  <a:lnTo>
                    <a:pt x="287" y="19"/>
                  </a:lnTo>
                  <a:lnTo>
                    <a:pt x="276" y="23"/>
                  </a:lnTo>
                  <a:lnTo>
                    <a:pt x="260" y="24"/>
                  </a:lnTo>
                  <a:lnTo>
                    <a:pt x="253" y="21"/>
                  </a:lnTo>
                  <a:lnTo>
                    <a:pt x="243" y="20"/>
                  </a:lnTo>
                  <a:lnTo>
                    <a:pt x="233" y="16"/>
                  </a:lnTo>
                  <a:lnTo>
                    <a:pt x="227" y="20"/>
                  </a:lnTo>
                  <a:lnTo>
                    <a:pt x="228" y="25"/>
                  </a:lnTo>
                  <a:lnTo>
                    <a:pt x="228" y="33"/>
                  </a:lnTo>
                  <a:lnTo>
                    <a:pt x="220" y="41"/>
                  </a:lnTo>
                  <a:lnTo>
                    <a:pt x="220" y="52"/>
                  </a:lnTo>
                  <a:lnTo>
                    <a:pt x="217" y="59"/>
                  </a:lnTo>
                  <a:lnTo>
                    <a:pt x="217" y="67"/>
                  </a:lnTo>
                  <a:lnTo>
                    <a:pt x="224" y="78"/>
                  </a:lnTo>
                  <a:lnTo>
                    <a:pt x="225" y="82"/>
                  </a:lnTo>
                  <a:lnTo>
                    <a:pt x="218" y="94"/>
                  </a:lnTo>
                  <a:lnTo>
                    <a:pt x="225" y="99"/>
                  </a:lnTo>
                  <a:lnTo>
                    <a:pt x="229" y="101"/>
                  </a:lnTo>
                  <a:lnTo>
                    <a:pt x="232" y="103"/>
                  </a:lnTo>
                  <a:lnTo>
                    <a:pt x="236" y="106"/>
                  </a:lnTo>
                  <a:lnTo>
                    <a:pt x="236" y="109"/>
                  </a:lnTo>
                  <a:lnTo>
                    <a:pt x="235" y="111"/>
                  </a:lnTo>
                  <a:lnTo>
                    <a:pt x="232" y="115"/>
                  </a:lnTo>
                  <a:lnTo>
                    <a:pt x="228" y="117"/>
                  </a:lnTo>
                  <a:lnTo>
                    <a:pt x="221" y="117"/>
                  </a:lnTo>
                  <a:lnTo>
                    <a:pt x="210" y="114"/>
                  </a:lnTo>
                  <a:lnTo>
                    <a:pt x="208" y="109"/>
                  </a:lnTo>
                  <a:lnTo>
                    <a:pt x="205" y="105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8" y="101"/>
                  </a:lnTo>
                  <a:lnTo>
                    <a:pt x="198" y="102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3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2" y="101"/>
                  </a:lnTo>
                  <a:lnTo>
                    <a:pt x="178" y="102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0" y="107"/>
                  </a:lnTo>
                  <a:lnTo>
                    <a:pt x="166" y="107"/>
                  </a:lnTo>
                  <a:lnTo>
                    <a:pt x="157" y="102"/>
                  </a:lnTo>
                  <a:lnTo>
                    <a:pt x="155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1" y="102"/>
                  </a:lnTo>
                  <a:lnTo>
                    <a:pt x="151" y="103"/>
                  </a:lnTo>
                  <a:lnTo>
                    <a:pt x="148" y="105"/>
                  </a:lnTo>
                  <a:lnTo>
                    <a:pt x="147" y="106"/>
                  </a:lnTo>
                  <a:lnTo>
                    <a:pt x="147" y="110"/>
                  </a:lnTo>
                  <a:lnTo>
                    <a:pt x="147" y="115"/>
                  </a:lnTo>
                  <a:lnTo>
                    <a:pt x="138" y="113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39" y="101"/>
                  </a:lnTo>
                  <a:lnTo>
                    <a:pt x="138" y="101"/>
                  </a:lnTo>
                  <a:lnTo>
                    <a:pt x="131" y="101"/>
                  </a:lnTo>
                  <a:lnTo>
                    <a:pt x="130" y="101"/>
                  </a:lnTo>
                  <a:lnTo>
                    <a:pt x="128" y="99"/>
                  </a:lnTo>
                  <a:lnTo>
                    <a:pt x="124" y="94"/>
                  </a:lnTo>
                  <a:lnTo>
                    <a:pt x="123" y="91"/>
                  </a:lnTo>
                  <a:lnTo>
                    <a:pt x="122" y="90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9" y="86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0" y="74"/>
                  </a:lnTo>
                  <a:lnTo>
                    <a:pt x="99" y="72"/>
                  </a:lnTo>
                  <a:lnTo>
                    <a:pt x="96" y="72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6" y="76"/>
                  </a:lnTo>
                  <a:lnTo>
                    <a:pt x="88" y="76"/>
                  </a:lnTo>
                  <a:lnTo>
                    <a:pt x="88" y="72"/>
                  </a:lnTo>
                  <a:lnTo>
                    <a:pt x="72" y="75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68" y="89"/>
                  </a:lnTo>
                  <a:lnTo>
                    <a:pt x="62" y="94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0" y="94"/>
                  </a:lnTo>
                  <a:lnTo>
                    <a:pt x="49" y="94"/>
                  </a:lnTo>
                  <a:lnTo>
                    <a:pt x="48" y="94"/>
                  </a:lnTo>
                  <a:lnTo>
                    <a:pt x="46" y="97"/>
                  </a:lnTo>
                  <a:lnTo>
                    <a:pt x="45" y="98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5"/>
                  </a:lnTo>
                  <a:lnTo>
                    <a:pt x="37" y="111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5" y="121"/>
                  </a:lnTo>
                  <a:lnTo>
                    <a:pt x="34" y="128"/>
                  </a:lnTo>
                  <a:lnTo>
                    <a:pt x="29" y="115"/>
                  </a:lnTo>
                  <a:lnTo>
                    <a:pt x="27" y="114"/>
                  </a:lnTo>
                  <a:lnTo>
                    <a:pt x="23" y="115"/>
                  </a:lnTo>
                  <a:lnTo>
                    <a:pt x="22" y="117"/>
                  </a:lnTo>
                  <a:lnTo>
                    <a:pt x="22" y="118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9" y="122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3" y="132"/>
                  </a:lnTo>
                  <a:lnTo>
                    <a:pt x="11" y="137"/>
                  </a:lnTo>
                  <a:lnTo>
                    <a:pt x="8" y="140"/>
                  </a:lnTo>
                  <a:lnTo>
                    <a:pt x="7" y="141"/>
                  </a:lnTo>
                  <a:lnTo>
                    <a:pt x="10" y="142"/>
                  </a:lnTo>
                  <a:lnTo>
                    <a:pt x="11" y="144"/>
                  </a:lnTo>
                  <a:lnTo>
                    <a:pt x="13" y="146"/>
                  </a:lnTo>
                  <a:lnTo>
                    <a:pt x="13" y="149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2" y="164"/>
                  </a:lnTo>
                  <a:lnTo>
                    <a:pt x="0" y="167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7" y="172"/>
                  </a:lnTo>
                  <a:lnTo>
                    <a:pt x="10" y="175"/>
                  </a:lnTo>
                  <a:lnTo>
                    <a:pt x="11" y="179"/>
                  </a:lnTo>
                  <a:lnTo>
                    <a:pt x="10" y="183"/>
                  </a:lnTo>
                  <a:lnTo>
                    <a:pt x="10" y="185"/>
                  </a:lnTo>
                  <a:lnTo>
                    <a:pt x="11" y="187"/>
                  </a:lnTo>
                  <a:lnTo>
                    <a:pt x="13" y="188"/>
                  </a:lnTo>
                  <a:lnTo>
                    <a:pt x="15" y="187"/>
                  </a:lnTo>
                  <a:lnTo>
                    <a:pt x="19" y="184"/>
                  </a:lnTo>
                  <a:lnTo>
                    <a:pt x="26" y="200"/>
                  </a:lnTo>
                  <a:lnTo>
                    <a:pt x="27" y="204"/>
                  </a:lnTo>
                  <a:lnTo>
                    <a:pt x="27" y="207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7" y="215"/>
                  </a:lnTo>
                  <a:lnTo>
                    <a:pt x="30" y="219"/>
                  </a:lnTo>
                  <a:lnTo>
                    <a:pt x="31" y="219"/>
                  </a:lnTo>
                  <a:lnTo>
                    <a:pt x="33" y="220"/>
                  </a:lnTo>
                  <a:lnTo>
                    <a:pt x="34" y="222"/>
                  </a:lnTo>
                  <a:lnTo>
                    <a:pt x="38" y="222"/>
                  </a:lnTo>
                  <a:lnTo>
                    <a:pt x="41" y="218"/>
                  </a:lnTo>
                  <a:lnTo>
                    <a:pt x="43" y="216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3" y="216"/>
                  </a:lnTo>
                  <a:lnTo>
                    <a:pt x="56" y="216"/>
                  </a:lnTo>
                  <a:lnTo>
                    <a:pt x="57" y="214"/>
                  </a:lnTo>
                  <a:lnTo>
                    <a:pt x="61" y="208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3" y="202"/>
                  </a:lnTo>
                  <a:lnTo>
                    <a:pt x="78" y="204"/>
                  </a:lnTo>
                  <a:lnTo>
                    <a:pt x="78" y="210"/>
                  </a:lnTo>
                  <a:lnTo>
                    <a:pt x="87" y="211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1" y="215"/>
                  </a:lnTo>
                  <a:lnTo>
                    <a:pt x="105" y="216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3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7"/>
                  </a:lnTo>
                  <a:lnTo>
                    <a:pt x="116" y="229"/>
                  </a:lnTo>
                  <a:lnTo>
                    <a:pt x="116" y="233"/>
                  </a:lnTo>
                  <a:lnTo>
                    <a:pt x="116" y="237"/>
                  </a:lnTo>
                  <a:lnTo>
                    <a:pt x="116" y="238"/>
                  </a:lnTo>
                  <a:lnTo>
                    <a:pt x="118" y="241"/>
                  </a:lnTo>
                  <a:lnTo>
                    <a:pt x="119" y="242"/>
                  </a:lnTo>
                  <a:lnTo>
                    <a:pt x="122" y="245"/>
                  </a:lnTo>
                  <a:lnTo>
                    <a:pt x="126" y="249"/>
                  </a:lnTo>
                  <a:lnTo>
                    <a:pt x="127" y="250"/>
                  </a:lnTo>
                  <a:lnTo>
                    <a:pt x="127" y="253"/>
                  </a:lnTo>
                  <a:lnTo>
                    <a:pt x="126" y="255"/>
                  </a:lnTo>
                  <a:lnTo>
                    <a:pt x="123" y="258"/>
                  </a:lnTo>
                  <a:lnTo>
                    <a:pt x="120" y="260"/>
                  </a:lnTo>
                  <a:lnTo>
                    <a:pt x="115" y="261"/>
                  </a:lnTo>
                  <a:lnTo>
                    <a:pt x="116" y="262"/>
                  </a:lnTo>
                  <a:lnTo>
                    <a:pt x="115" y="264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1" y="260"/>
                  </a:lnTo>
                  <a:lnTo>
                    <a:pt x="109" y="260"/>
                  </a:lnTo>
                  <a:lnTo>
                    <a:pt x="107" y="258"/>
                  </a:lnTo>
                  <a:lnTo>
                    <a:pt x="107" y="255"/>
                  </a:lnTo>
                  <a:lnTo>
                    <a:pt x="103" y="255"/>
                  </a:lnTo>
                  <a:lnTo>
                    <a:pt x="97" y="255"/>
                  </a:lnTo>
                  <a:lnTo>
                    <a:pt x="95" y="254"/>
                  </a:lnTo>
                  <a:lnTo>
                    <a:pt x="93" y="251"/>
                  </a:lnTo>
                  <a:lnTo>
                    <a:pt x="92" y="250"/>
                  </a:lnTo>
                  <a:lnTo>
                    <a:pt x="87" y="250"/>
                  </a:lnTo>
                  <a:lnTo>
                    <a:pt x="84" y="253"/>
                  </a:lnTo>
                  <a:lnTo>
                    <a:pt x="87" y="261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69" y="261"/>
                  </a:lnTo>
                  <a:lnTo>
                    <a:pt x="70" y="264"/>
                  </a:lnTo>
                  <a:lnTo>
                    <a:pt x="70" y="265"/>
                  </a:lnTo>
                  <a:lnTo>
                    <a:pt x="70" y="268"/>
                  </a:lnTo>
                  <a:lnTo>
                    <a:pt x="72" y="272"/>
                  </a:lnTo>
                  <a:lnTo>
                    <a:pt x="76" y="272"/>
                  </a:lnTo>
                  <a:lnTo>
                    <a:pt x="77" y="272"/>
                  </a:lnTo>
                  <a:lnTo>
                    <a:pt x="77" y="273"/>
                  </a:lnTo>
                  <a:lnTo>
                    <a:pt x="78" y="276"/>
                  </a:lnTo>
                  <a:lnTo>
                    <a:pt x="78" y="277"/>
                  </a:lnTo>
                  <a:lnTo>
                    <a:pt x="58" y="274"/>
                  </a:lnTo>
                  <a:lnTo>
                    <a:pt x="58" y="280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70" y="288"/>
                  </a:lnTo>
                  <a:lnTo>
                    <a:pt x="72" y="292"/>
                  </a:lnTo>
                  <a:lnTo>
                    <a:pt x="73" y="297"/>
                  </a:lnTo>
                  <a:lnTo>
                    <a:pt x="73" y="300"/>
                  </a:lnTo>
                  <a:lnTo>
                    <a:pt x="81" y="305"/>
                  </a:lnTo>
                  <a:lnTo>
                    <a:pt x="87" y="311"/>
                  </a:lnTo>
                  <a:lnTo>
                    <a:pt x="92" y="309"/>
                  </a:lnTo>
                  <a:lnTo>
                    <a:pt x="95" y="309"/>
                  </a:lnTo>
                  <a:lnTo>
                    <a:pt x="97" y="311"/>
                  </a:lnTo>
                  <a:lnTo>
                    <a:pt x="96" y="316"/>
                  </a:lnTo>
                  <a:lnTo>
                    <a:pt x="95" y="320"/>
                  </a:lnTo>
                  <a:lnTo>
                    <a:pt x="95" y="324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100" y="320"/>
                  </a:lnTo>
                  <a:lnTo>
                    <a:pt x="103" y="319"/>
                  </a:lnTo>
                  <a:lnTo>
                    <a:pt x="104" y="317"/>
                  </a:lnTo>
                  <a:lnTo>
                    <a:pt x="108" y="316"/>
                  </a:lnTo>
                  <a:lnTo>
                    <a:pt x="112" y="316"/>
                  </a:lnTo>
                  <a:lnTo>
                    <a:pt x="118" y="316"/>
                  </a:lnTo>
                  <a:lnTo>
                    <a:pt x="123" y="317"/>
                  </a:lnTo>
                  <a:lnTo>
                    <a:pt x="126" y="320"/>
                  </a:lnTo>
                  <a:lnTo>
                    <a:pt x="130" y="324"/>
                  </a:lnTo>
                  <a:lnTo>
                    <a:pt x="134" y="330"/>
                  </a:lnTo>
                  <a:lnTo>
                    <a:pt x="136" y="334"/>
                  </a:lnTo>
                  <a:lnTo>
                    <a:pt x="140" y="334"/>
                  </a:lnTo>
                  <a:lnTo>
                    <a:pt x="144" y="335"/>
                  </a:lnTo>
                  <a:lnTo>
                    <a:pt x="151" y="334"/>
                  </a:lnTo>
                  <a:lnTo>
                    <a:pt x="154" y="254"/>
                  </a:lnTo>
                  <a:lnTo>
                    <a:pt x="161" y="250"/>
                  </a:lnTo>
                  <a:lnTo>
                    <a:pt x="167" y="247"/>
                  </a:lnTo>
                  <a:lnTo>
                    <a:pt x="171" y="246"/>
                  </a:lnTo>
                  <a:lnTo>
                    <a:pt x="174" y="246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3"/>
                  </a:lnTo>
                  <a:lnTo>
                    <a:pt x="193" y="245"/>
                  </a:lnTo>
                  <a:close/>
                  <a:moveTo>
                    <a:pt x="103" y="269"/>
                  </a:moveTo>
                  <a:lnTo>
                    <a:pt x="104" y="269"/>
                  </a:lnTo>
                  <a:lnTo>
                    <a:pt x="103" y="273"/>
                  </a:lnTo>
                  <a:lnTo>
                    <a:pt x="100" y="280"/>
                  </a:lnTo>
                  <a:lnTo>
                    <a:pt x="93" y="277"/>
                  </a:lnTo>
                  <a:lnTo>
                    <a:pt x="92" y="276"/>
                  </a:lnTo>
                  <a:lnTo>
                    <a:pt x="91" y="276"/>
                  </a:lnTo>
                  <a:lnTo>
                    <a:pt x="91" y="274"/>
                  </a:lnTo>
                  <a:lnTo>
                    <a:pt x="92" y="273"/>
                  </a:lnTo>
                  <a:lnTo>
                    <a:pt x="95" y="273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69"/>
                  </a:lnTo>
                  <a:lnTo>
                    <a:pt x="103" y="269"/>
                  </a:lnTo>
                  <a:close/>
                  <a:moveTo>
                    <a:pt x="544" y="194"/>
                  </a:moveTo>
                  <a:lnTo>
                    <a:pt x="548" y="194"/>
                  </a:lnTo>
                  <a:lnTo>
                    <a:pt x="550" y="195"/>
                  </a:lnTo>
                  <a:lnTo>
                    <a:pt x="551" y="196"/>
                  </a:lnTo>
                  <a:lnTo>
                    <a:pt x="551" y="198"/>
                  </a:lnTo>
                  <a:lnTo>
                    <a:pt x="550" y="202"/>
                  </a:lnTo>
                  <a:lnTo>
                    <a:pt x="550" y="204"/>
                  </a:lnTo>
                  <a:lnTo>
                    <a:pt x="547" y="206"/>
                  </a:lnTo>
                  <a:lnTo>
                    <a:pt x="547" y="207"/>
                  </a:lnTo>
                  <a:lnTo>
                    <a:pt x="547" y="210"/>
                  </a:lnTo>
                  <a:lnTo>
                    <a:pt x="542" y="208"/>
                  </a:lnTo>
                  <a:lnTo>
                    <a:pt x="536" y="210"/>
                  </a:lnTo>
                  <a:lnTo>
                    <a:pt x="536" y="215"/>
                  </a:lnTo>
                  <a:lnTo>
                    <a:pt x="523" y="215"/>
                  </a:lnTo>
                  <a:lnTo>
                    <a:pt x="508" y="215"/>
                  </a:lnTo>
                  <a:lnTo>
                    <a:pt x="504" y="214"/>
                  </a:lnTo>
                  <a:lnTo>
                    <a:pt x="500" y="211"/>
                  </a:lnTo>
                  <a:lnTo>
                    <a:pt x="494" y="210"/>
                  </a:lnTo>
                  <a:lnTo>
                    <a:pt x="492" y="210"/>
                  </a:lnTo>
                  <a:lnTo>
                    <a:pt x="490" y="210"/>
                  </a:lnTo>
                  <a:lnTo>
                    <a:pt x="490" y="216"/>
                  </a:lnTo>
                  <a:lnTo>
                    <a:pt x="480" y="219"/>
                  </a:lnTo>
                  <a:lnTo>
                    <a:pt x="476" y="220"/>
                  </a:lnTo>
                  <a:lnTo>
                    <a:pt x="472" y="222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9" y="230"/>
                  </a:lnTo>
                  <a:lnTo>
                    <a:pt x="466" y="231"/>
                  </a:lnTo>
                  <a:lnTo>
                    <a:pt x="463" y="231"/>
                  </a:lnTo>
                  <a:lnTo>
                    <a:pt x="459" y="231"/>
                  </a:lnTo>
                  <a:lnTo>
                    <a:pt x="457" y="233"/>
                  </a:lnTo>
                  <a:lnTo>
                    <a:pt x="457" y="238"/>
                  </a:lnTo>
                  <a:lnTo>
                    <a:pt x="451" y="241"/>
                  </a:lnTo>
                  <a:lnTo>
                    <a:pt x="450" y="243"/>
                  </a:lnTo>
                  <a:lnTo>
                    <a:pt x="446" y="250"/>
                  </a:lnTo>
                  <a:lnTo>
                    <a:pt x="445" y="250"/>
                  </a:lnTo>
                  <a:lnTo>
                    <a:pt x="445" y="251"/>
                  </a:lnTo>
                  <a:lnTo>
                    <a:pt x="445" y="253"/>
                  </a:lnTo>
                  <a:lnTo>
                    <a:pt x="447" y="255"/>
                  </a:lnTo>
                  <a:lnTo>
                    <a:pt x="449" y="255"/>
                  </a:lnTo>
                  <a:lnTo>
                    <a:pt x="451" y="255"/>
                  </a:lnTo>
                  <a:lnTo>
                    <a:pt x="449" y="258"/>
                  </a:lnTo>
                  <a:lnTo>
                    <a:pt x="449" y="260"/>
                  </a:lnTo>
                  <a:lnTo>
                    <a:pt x="449" y="261"/>
                  </a:lnTo>
                  <a:lnTo>
                    <a:pt x="447" y="260"/>
                  </a:lnTo>
                  <a:lnTo>
                    <a:pt x="445" y="258"/>
                  </a:lnTo>
                  <a:lnTo>
                    <a:pt x="442" y="257"/>
                  </a:lnTo>
                  <a:lnTo>
                    <a:pt x="441" y="255"/>
                  </a:lnTo>
                  <a:lnTo>
                    <a:pt x="441" y="253"/>
                  </a:lnTo>
                  <a:lnTo>
                    <a:pt x="441" y="249"/>
                  </a:lnTo>
                  <a:lnTo>
                    <a:pt x="441" y="246"/>
                  </a:lnTo>
                  <a:lnTo>
                    <a:pt x="441" y="243"/>
                  </a:lnTo>
                  <a:lnTo>
                    <a:pt x="437" y="243"/>
                  </a:lnTo>
                  <a:lnTo>
                    <a:pt x="432" y="243"/>
                  </a:lnTo>
                  <a:lnTo>
                    <a:pt x="434" y="239"/>
                  </a:lnTo>
                  <a:lnTo>
                    <a:pt x="439" y="233"/>
                  </a:lnTo>
                  <a:lnTo>
                    <a:pt x="446" y="222"/>
                  </a:lnTo>
                  <a:lnTo>
                    <a:pt x="449" y="220"/>
                  </a:lnTo>
                  <a:lnTo>
                    <a:pt x="450" y="222"/>
                  </a:lnTo>
                  <a:lnTo>
                    <a:pt x="453" y="222"/>
                  </a:lnTo>
                  <a:lnTo>
                    <a:pt x="454" y="222"/>
                  </a:lnTo>
                  <a:lnTo>
                    <a:pt x="455" y="219"/>
                  </a:lnTo>
                  <a:lnTo>
                    <a:pt x="459" y="215"/>
                  </a:lnTo>
                  <a:lnTo>
                    <a:pt x="462" y="210"/>
                  </a:lnTo>
                  <a:lnTo>
                    <a:pt x="466" y="207"/>
                  </a:lnTo>
                  <a:lnTo>
                    <a:pt x="474" y="204"/>
                  </a:lnTo>
                  <a:lnTo>
                    <a:pt x="482" y="204"/>
                  </a:lnTo>
                  <a:lnTo>
                    <a:pt x="488" y="204"/>
                  </a:lnTo>
                  <a:lnTo>
                    <a:pt x="494" y="206"/>
                  </a:lnTo>
                  <a:lnTo>
                    <a:pt x="505" y="208"/>
                  </a:lnTo>
                  <a:lnTo>
                    <a:pt x="512" y="208"/>
                  </a:lnTo>
                  <a:lnTo>
                    <a:pt x="519" y="210"/>
                  </a:lnTo>
                  <a:lnTo>
                    <a:pt x="521" y="204"/>
                  </a:lnTo>
                  <a:lnTo>
                    <a:pt x="523" y="204"/>
                  </a:lnTo>
                  <a:lnTo>
                    <a:pt x="525" y="206"/>
                  </a:lnTo>
                  <a:lnTo>
                    <a:pt x="527" y="207"/>
                  </a:lnTo>
                  <a:lnTo>
                    <a:pt x="529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3" y="204"/>
                  </a:lnTo>
                  <a:lnTo>
                    <a:pt x="536" y="200"/>
                  </a:lnTo>
                  <a:lnTo>
                    <a:pt x="537" y="198"/>
                  </a:lnTo>
                  <a:lnTo>
                    <a:pt x="539" y="196"/>
                  </a:lnTo>
                  <a:lnTo>
                    <a:pt x="542" y="195"/>
                  </a:lnTo>
                  <a:lnTo>
                    <a:pt x="544" y="19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08"/>
            <p:cNvSpPr>
              <a:spLocks noEditPoints="1"/>
            </p:cNvSpPr>
            <p:nvPr/>
          </p:nvSpPr>
          <p:spPr bwMode="auto">
            <a:xfrm>
              <a:off x="6892089" y="3010546"/>
              <a:ext cx="543825" cy="657414"/>
            </a:xfrm>
            <a:custGeom>
              <a:avLst/>
              <a:gdLst>
                <a:gd name="T0" fmla="*/ 328 w 328"/>
                <a:gd name="T1" fmla="*/ 288 h 332"/>
                <a:gd name="T2" fmla="*/ 300 w 328"/>
                <a:gd name="T3" fmla="*/ 247 h 332"/>
                <a:gd name="T4" fmla="*/ 306 w 328"/>
                <a:gd name="T5" fmla="*/ 189 h 332"/>
                <a:gd name="T6" fmla="*/ 278 w 328"/>
                <a:gd name="T7" fmla="*/ 147 h 332"/>
                <a:gd name="T8" fmla="*/ 288 w 328"/>
                <a:gd name="T9" fmla="*/ 112 h 332"/>
                <a:gd name="T10" fmla="*/ 301 w 328"/>
                <a:gd name="T11" fmla="*/ 76 h 332"/>
                <a:gd name="T12" fmla="*/ 258 w 328"/>
                <a:gd name="T13" fmla="*/ 45 h 332"/>
                <a:gd name="T14" fmla="*/ 197 w 328"/>
                <a:gd name="T15" fmla="*/ 38 h 332"/>
                <a:gd name="T16" fmla="*/ 165 w 328"/>
                <a:gd name="T17" fmla="*/ 54 h 332"/>
                <a:gd name="T18" fmla="*/ 158 w 328"/>
                <a:gd name="T19" fmla="*/ 68 h 332"/>
                <a:gd name="T20" fmla="*/ 125 w 328"/>
                <a:gd name="T21" fmla="*/ 73 h 332"/>
                <a:gd name="T22" fmla="*/ 99 w 328"/>
                <a:gd name="T23" fmla="*/ 58 h 332"/>
                <a:gd name="T24" fmla="*/ 88 w 328"/>
                <a:gd name="T25" fmla="*/ 56 h 332"/>
                <a:gd name="T26" fmla="*/ 78 w 328"/>
                <a:gd name="T27" fmla="*/ 31 h 332"/>
                <a:gd name="T28" fmla="*/ 70 w 328"/>
                <a:gd name="T29" fmla="*/ 21 h 332"/>
                <a:gd name="T30" fmla="*/ 70 w 328"/>
                <a:gd name="T31" fmla="*/ 10 h 332"/>
                <a:gd name="T32" fmla="*/ 71 w 328"/>
                <a:gd name="T33" fmla="*/ 3 h 332"/>
                <a:gd name="T34" fmla="*/ 60 w 328"/>
                <a:gd name="T35" fmla="*/ 6 h 332"/>
                <a:gd name="T36" fmla="*/ 41 w 328"/>
                <a:gd name="T37" fmla="*/ 21 h 332"/>
                <a:gd name="T38" fmla="*/ 24 w 328"/>
                <a:gd name="T39" fmla="*/ 12 h 332"/>
                <a:gd name="T40" fmla="*/ 13 w 328"/>
                <a:gd name="T41" fmla="*/ 10 h 332"/>
                <a:gd name="T42" fmla="*/ 2 w 328"/>
                <a:gd name="T43" fmla="*/ 14 h 332"/>
                <a:gd name="T44" fmla="*/ 5 w 328"/>
                <a:gd name="T45" fmla="*/ 27 h 332"/>
                <a:gd name="T46" fmla="*/ 4 w 328"/>
                <a:gd name="T47" fmla="*/ 42 h 332"/>
                <a:gd name="T48" fmla="*/ 9 w 328"/>
                <a:gd name="T49" fmla="*/ 56 h 332"/>
                <a:gd name="T50" fmla="*/ 10 w 328"/>
                <a:gd name="T51" fmla="*/ 70 h 332"/>
                <a:gd name="T52" fmla="*/ 12 w 328"/>
                <a:gd name="T53" fmla="*/ 77 h 332"/>
                <a:gd name="T54" fmla="*/ 16 w 328"/>
                <a:gd name="T55" fmla="*/ 88 h 332"/>
                <a:gd name="T56" fmla="*/ 25 w 328"/>
                <a:gd name="T57" fmla="*/ 92 h 332"/>
                <a:gd name="T58" fmla="*/ 40 w 328"/>
                <a:gd name="T59" fmla="*/ 96 h 332"/>
                <a:gd name="T60" fmla="*/ 32 w 328"/>
                <a:gd name="T61" fmla="*/ 100 h 332"/>
                <a:gd name="T62" fmla="*/ 32 w 328"/>
                <a:gd name="T63" fmla="*/ 113 h 332"/>
                <a:gd name="T64" fmla="*/ 28 w 328"/>
                <a:gd name="T65" fmla="*/ 119 h 332"/>
                <a:gd name="T66" fmla="*/ 28 w 328"/>
                <a:gd name="T67" fmla="*/ 130 h 332"/>
                <a:gd name="T68" fmla="*/ 36 w 328"/>
                <a:gd name="T69" fmla="*/ 144 h 332"/>
                <a:gd name="T70" fmla="*/ 52 w 328"/>
                <a:gd name="T71" fmla="*/ 159 h 332"/>
                <a:gd name="T72" fmla="*/ 56 w 328"/>
                <a:gd name="T73" fmla="*/ 163 h 332"/>
                <a:gd name="T74" fmla="*/ 71 w 328"/>
                <a:gd name="T75" fmla="*/ 183 h 332"/>
                <a:gd name="T76" fmla="*/ 76 w 328"/>
                <a:gd name="T77" fmla="*/ 200 h 332"/>
                <a:gd name="T78" fmla="*/ 94 w 328"/>
                <a:gd name="T79" fmla="*/ 221 h 332"/>
                <a:gd name="T80" fmla="*/ 121 w 328"/>
                <a:gd name="T81" fmla="*/ 252 h 332"/>
                <a:gd name="T82" fmla="*/ 125 w 328"/>
                <a:gd name="T83" fmla="*/ 260 h 332"/>
                <a:gd name="T84" fmla="*/ 127 w 328"/>
                <a:gd name="T85" fmla="*/ 272 h 332"/>
                <a:gd name="T86" fmla="*/ 138 w 328"/>
                <a:gd name="T87" fmla="*/ 283 h 332"/>
                <a:gd name="T88" fmla="*/ 192 w 328"/>
                <a:gd name="T89" fmla="*/ 294 h 332"/>
                <a:gd name="T90" fmla="*/ 210 w 328"/>
                <a:gd name="T91" fmla="*/ 286 h 332"/>
                <a:gd name="T92" fmla="*/ 219 w 328"/>
                <a:gd name="T93" fmla="*/ 297 h 332"/>
                <a:gd name="T94" fmla="*/ 226 w 328"/>
                <a:gd name="T95" fmla="*/ 318 h 332"/>
                <a:gd name="T96" fmla="*/ 270 w 328"/>
                <a:gd name="T97" fmla="*/ 323 h 332"/>
                <a:gd name="T98" fmla="*/ 285 w 328"/>
                <a:gd name="T99" fmla="*/ 332 h 332"/>
                <a:gd name="T100" fmla="*/ 27 w 328"/>
                <a:gd name="T101" fmla="*/ 47 h 332"/>
                <a:gd name="T102" fmla="*/ 22 w 328"/>
                <a:gd name="T103" fmla="*/ 65 h 332"/>
                <a:gd name="T104" fmla="*/ 17 w 328"/>
                <a:gd name="T105" fmla="*/ 47 h 332"/>
                <a:gd name="T106" fmla="*/ 13 w 328"/>
                <a:gd name="T107" fmla="*/ 39 h 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8" h="332">
                  <a:moveTo>
                    <a:pt x="288" y="332"/>
                  </a:moveTo>
                  <a:lnTo>
                    <a:pt x="290" y="314"/>
                  </a:lnTo>
                  <a:lnTo>
                    <a:pt x="301" y="299"/>
                  </a:lnTo>
                  <a:lnTo>
                    <a:pt x="311" y="297"/>
                  </a:lnTo>
                  <a:lnTo>
                    <a:pt x="321" y="294"/>
                  </a:lnTo>
                  <a:lnTo>
                    <a:pt x="328" y="288"/>
                  </a:lnTo>
                  <a:lnTo>
                    <a:pt x="328" y="282"/>
                  </a:lnTo>
                  <a:lnTo>
                    <a:pt x="320" y="278"/>
                  </a:lnTo>
                  <a:lnTo>
                    <a:pt x="319" y="268"/>
                  </a:lnTo>
                  <a:lnTo>
                    <a:pt x="313" y="260"/>
                  </a:lnTo>
                  <a:lnTo>
                    <a:pt x="306" y="257"/>
                  </a:lnTo>
                  <a:lnTo>
                    <a:pt x="300" y="247"/>
                  </a:lnTo>
                  <a:lnTo>
                    <a:pt x="297" y="241"/>
                  </a:lnTo>
                  <a:lnTo>
                    <a:pt x="298" y="237"/>
                  </a:lnTo>
                  <a:lnTo>
                    <a:pt x="292" y="218"/>
                  </a:lnTo>
                  <a:lnTo>
                    <a:pt x="311" y="198"/>
                  </a:lnTo>
                  <a:lnTo>
                    <a:pt x="311" y="193"/>
                  </a:lnTo>
                  <a:lnTo>
                    <a:pt x="306" y="189"/>
                  </a:lnTo>
                  <a:lnTo>
                    <a:pt x="292" y="186"/>
                  </a:lnTo>
                  <a:lnTo>
                    <a:pt x="290" y="182"/>
                  </a:lnTo>
                  <a:lnTo>
                    <a:pt x="290" y="173"/>
                  </a:lnTo>
                  <a:lnTo>
                    <a:pt x="286" y="163"/>
                  </a:lnTo>
                  <a:lnTo>
                    <a:pt x="280" y="155"/>
                  </a:lnTo>
                  <a:lnTo>
                    <a:pt x="278" y="147"/>
                  </a:lnTo>
                  <a:lnTo>
                    <a:pt x="285" y="142"/>
                  </a:lnTo>
                  <a:lnTo>
                    <a:pt x="280" y="139"/>
                  </a:lnTo>
                  <a:lnTo>
                    <a:pt x="278" y="135"/>
                  </a:lnTo>
                  <a:lnTo>
                    <a:pt x="281" y="122"/>
                  </a:lnTo>
                  <a:lnTo>
                    <a:pt x="284" y="115"/>
                  </a:lnTo>
                  <a:lnTo>
                    <a:pt x="288" y="112"/>
                  </a:lnTo>
                  <a:lnTo>
                    <a:pt x="296" y="111"/>
                  </a:lnTo>
                  <a:lnTo>
                    <a:pt x="296" y="105"/>
                  </a:lnTo>
                  <a:lnTo>
                    <a:pt x="300" y="99"/>
                  </a:lnTo>
                  <a:lnTo>
                    <a:pt x="304" y="91"/>
                  </a:lnTo>
                  <a:lnTo>
                    <a:pt x="301" y="84"/>
                  </a:lnTo>
                  <a:lnTo>
                    <a:pt x="301" y="76"/>
                  </a:lnTo>
                  <a:lnTo>
                    <a:pt x="292" y="73"/>
                  </a:lnTo>
                  <a:lnTo>
                    <a:pt x="289" y="66"/>
                  </a:lnTo>
                  <a:lnTo>
                    <a:pt x="285" y="60"/>
                  </a:lnTo>
                  <a:lnTo>
                    <a:pt x="280" y="57"/>
                  </a:lnTo>
                  <a:lnTo>
                    <a:pt x="270" y="50"/>
                  </a:lnTo>
                  <a:lnTo>
                    <a:pt x="258" y="45"/>
                  </a:lnTo>
                  <a:lnTo>
                    <a:pt x="246" y="39"/>
                  </a:lnTo>
                  <a:lnTo>
                    <a:pt x="242" y="38"/>
                  </a:lnTo>
                  <a:lnTo>
                    <a:pt x="231" y="35"/>
                  </a:lnTo>
                  <a:lnTo>
                    <a:pt x="212" y="33"/>
                  </a:lnTo>
                  <a:lnTo>
                    <a:pt x="204" y="35"/>
                  </a:lnTo>
                  <a:lnTo>
                    <a:pt x="197" y="38"/>
                  </a:lnTo>
                  <a:lnTo>
                    <a:pt x="188" y="37"/>
                  </a:lnTo>
                  <a:lnTo>
                    <a:pt x="183" y="41"/>
                  </a:lnTo>
                  <a:lnTo>
                    <a:pt x="180" y="45"/>
                  </a:lnTo>
                  <a:lnTo>
                    <a:pt x="179" y="47"/>
                  </a:lnTo>
                  <a:lnTo>
                    <a:pt x="176" y="56"/>
                  </a:lnTo>
                  <a:lnTo>
                    <a:pt x="165" y="54"/>
                  </a:lnTo>
                  <a:lnTo>
                    <a:pt x="164" y="73"/>
                  </a:lnTo>
                  <a:lnTo>
                    <a:pt x="161" y="72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0" y="69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49" y="69"/>
                  </a:lnTo>
                  <a:lnTo>
                    <a:pt x="138" y="73"/>
                  </a:lnTo>
                  <a:lnTo>
                    <a:pt x="133" y="73"/>
                  </a:lnTo>
                  <a:lnTo>
                    <a:pt x="125" y="73"/>
                  </a:lnTo>
                  <a:lnTo>
                    <a:pt x="119" y="70"/>
                  </a:lnTo>
                  <a:lnTo>
                    <a:pt x="114" y="68"/>
                  </a:lnTo>
                  <a:lnTo>
                    <a:pt x="105" y="61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9" y="58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90" y="57"/>
                  </a:lnTo>
                  <a:lnTo>
                    <a:pt x="88" y="56"/>
                  </a:lnTo>
                  <a:lnTo>
                    <a:pt x="87" y="56"/>
                  </a:lnTo>
                  <a:lnTo>
                    <a:pt x="83" y="42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2" y="4"/>
                  </a:lnTo>
                  <a:lnTo>
                    <a:pt x="71" y="3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10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21" y="91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3" y="96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40" y="96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5" y="108"/>
                  </a:lnTo>
                  <a:lnTo>
                    <a:pt x="35" y="111"/>
                  </a:lnTo>
                  <a:lnTo>
                    <a:pt x="33" y="112"/>
                  </a:lnTo>
                  <a:lnTo>
                    <a:pt x="32" y="113"/>
                  </a:lnTo>
                  <a:lnTo>
                    <a:pt x="31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7" y="120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7" y="126"/>
                  </a:lnTo>
                  <a:lnTo>
                    <a:pt x="27" y="127"/>
                  </a:lnTo>
                  <a:lnTo>
                    <a:pt x="28" y="130"/>
                  </a:lnTo>
                  <a:lnTo>
                    <a:pt x="29" y="131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9"/>
                  </a:lnTo>
                  <a:lnTo>
                    <a:pt x="35" y="143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41" y="147"/>
                  </a:lnTo>
                  <a:lnTo>
                    <a:pt x="45" y="151"/>
                  </a:lnTo>
                  <a:lnTo>
                    <a:pt x="49" y="154"/>
                  </a:lnTo>
                  <a:lnTo>
                    <a:pt x="51" y="158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8" y="163"/>
                  </a:lnTo>
                  <a:lnTo>
                    <a:pt x="51" y="163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9" y="166"/>
                  </a:lnTo>
                  <a:lnTo>
                    <a:pt x="62" y="170"/>
                  </a:lnTo>
                  <a:lnTo>
                    <a:pt x="66" y="175"/>
                  </a:lnTo>
                  <a:lnTo>
                    <a:pt x="70" y="181"/>
                  </a:lnTo>
                  <a:lnTo>
                    <a:pt x="71" y="183"/>
                  </a:lnTo>
                  <a:lnTo>
                    <a:pt x="70" y="186"/>
                  </a:lnTo>
                  <a:lnTo>
                    <a:pt x="70" y="190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200"/>
                  </a:lnTo>
                  <a:lnTo>
                    <a:pt x="76" y="200"/>
                  </a:lnTo>
                  <a:lnTo>
                    <a:pt x="76" y="209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7" y="217"/>
                  </a:lnTo>
                  <a:lnTo>
                    <a:pt x="91" y="220"/>
                  </a:lnTo>
                  <a:lnTo>
                    <a:pt x="94" y="221"/>
                  </a:lnTo>
                  <a:lnTo>
                    <a:pt x="98" y="218"/>
                  </a:lnTo>
                  <a:lnTo>
                    <a:pt x="101" y="216"/>
                  </a:lnTo>
                  <a:lnTo>
                    <a:pt x="102" y="216"/>
                  </a:lnTo>
                  <a:lnTo>
                    <a:pt x="109" y="232"/>
                  </a:lnTo>
                  <a:lnTo>
                    <a:pt x="115" y="249"/>
                  </a:lnTo>
                  <a:lnTo>
                    <a:pt x="121" y="252"/>
                  </a:lnTo>
                  <a:lnTo>
                    <a:pt x="121" y="253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1" y="259"/>
                  </a:lnTo>
                  <a:lnTo>
                    <a:pt x="122" y="260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7" y="262"/>
                  </a:lnTo>
                  <a:lnTo>
                    <a:pt x="129" y="264"/>
                  </a:lnTo>
                  <a:lnTo>
                    <a:pt x="127" y="267"/>
                  </a:lnTo>
                  <a:lnTo>
                    <a:pt x="127" y="270"/>
                  </a:lnTo>
                  <a:lnTo>
                    <a:pt x="127" y="272"/>
                  </a:lnTo>
                  <a:lnTo>
                    <a:pt x="130" y="274"/>
                  </a:lnTo>
                  <a:lnTo>
                    <a:pt x="133" y="275"/>
                  </a:lnTo>
                  <a:lnTo>
                    <a:pt x="138" y="278"/>
                  </a:lnTo>
                  <a:lnTo>
                    <a:pt x="138" y="279"/>
                  </a:lnTo>
                  <a:lnTo>
                    <a:pt x="138" y="282"/>
                  </a:lnTo>
                  <a:lnTo>
                    <a:pt x="138" y="283"/>
                  </a:lnTo>
                  <a:lnTo>
                    <a:pt x="138" y="286"/>
                  </a:lnTo>
                  <a:lnTo>
                    <a:pt x="152" y="295"/>
                  </a:lnTo>
                  <a:lnTo>
                    <a:pt x="158" y="298"/>
                  </a:lnTo>
                  <a:lnTo>
                    <a:pt x="168" y="299"/>
                  </a:lnTo>
                  <a:lnTo>
                    <a:pt x="180" y="301"/>
                  </a:lnTo>
                  <a:lnTo>
                    <a:pt x="192" y="294"/>
                  </a:lnTo>
                  <a:lnTo>
                    <a:pt x="206" y="288"/>
                  </a:lnTo>
                  <a:lnTo>
                    <a:pt x="204" y="287"/>
                  </a:lnTo>
                  <a:lnTo>
                    <a:pt x="204" y="286"/>
                  </a:lnTo>
                  <a:lnTo>
                    <a:pt x="206" y="286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1" y="287"/>
                  </a:lnTo>
                  <a:lnTo>
                    <a:pt x="214" y="288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2"/>
                  </a:lnTo>
                  <a:lnTo>
                    <a:pt x="219" y="297"/>
                  </a:lnTo>
                  <a:lnTo>
                    <a:pt x="220" y="299"/>
                  </a:lnTo>
                  <a:lnTo>
                    <a:pt x="220" y="306"/>
                  </a:lnTo>
                  <a:lnTo>
                    <a:pt x="220" y="311"/>
                  </a:lnTo>
                  <a:lnTo>
                    <a:pt x="222" y="314"/>
                  </a:lnTo>
                  <a:lnTo>
                    <a:pt x="223" y="317"/>
                  </a:lnTo>
                  <a:lnTo>
                    <a:pt x="226" y="318"/>
                  </a:lnTo>
                  <a:lnTo>
                    <a:pt x="230" y="321"/>
                  </a:lnTo>
                  <a:lnTo>
                    <a:pt x="235" y="323"/>
                  </a:lnTo>
                  <a:lnTo>
                    <a:pt x="243" y="323"/>
                  </a:lnTo>
                  <a:lnTo>
                    <a:pt x="250" y="323"/>
                  </a:lnTo>
                  <a:lnTo>
                    <a:pt x="263" y="323"/>
                  </a:lnTo>
                  <a:lnTo>
                    <a:pt x="270" y="323"/>
                  </a:lnTo>
                  <a:lnTo>
                    <a:pt x="276" y="323"/>
                  </a:lnTo>
                  <a:lnTo>
                    <a:pt x="277" y="325"/>
                  </a:lnTo>
                  <a:lnTo>
                    <a:pt x="280" y="327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5" y="332"/>
                  </a:lnTo>
                  <a:lnTo>
                    <a:pt x="286" y="332"/>
                  </a:lnTo>
                  <a:lnTo>
                    <a:pt x="288" y="332"/>
                  </a:lnTo>
                  <a:close/>
                  <a:moveTo>
                    <a:pt x="14" y="39"/>
                  </a:moveTo>
                  <a:lnTo>
                    <a:pt x="20" y="41"/>
                  </a:lnTo>
                  <a:lnTo>
                    <a:pt x="24" y="43"/>
                  </a:lnTo>
                  <a:lnTo>
                    <a:pt x="27" y="47"/>
                  </a:lnTo>
                  <a:lnTo>
                    <a:pt x="29" y="52"/>
                  </a:lnTo>
                  <a:lnTo>
                    <a:pt x="32" y="56"/>
                  </a:lnTo>
                  <a:lnTo>
                    <a:pt x="33" y="61"/>
                  </a:lnTo>
                  <a:lnTo>
                    <a:pt x="37" y="70"/>
                  </a:lnTo>
                  <a:lnTo>
                    <a:pt x="27" y="76"/>
                  </a:lnTo>
                  <a:lnTo>
                    <a:pt x="22" y="65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6" y="50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7560265" y="3182820"/>
              <a:ext cx="815737" cy="1205919"/>
            </a:xfrm>
            <a:custGeom>
              <a:avLst/>
              <a:gdLst>
                <a:gd name="T0" fmla="*/ 317 w 493"/>
                <a:gd name="T1" fmla="*/ 335 h 609"/>
                <a:gd name="T2" fmla="*/ 310 w 493"/>
                <a:gd name="T3" fmla="*/ 345 h 609"/>
                <a:gd name="T4" fmla="*/ 295 w 493"/>
                <a:gd name="T5" fmla="*/ 368 h 609"/>
                <a:gd name="T6" fmla="*/ 279 w 493"/>
                <a:gd name="T7" fmla="*/ 372 h 609"/>
                <a:gd name="T8" fmla="*/ 272 w 493"/>
                <a:gd name="T9" fmla="*/ 382 h 609"/>
                <a:gd name="T10" fmla="*/ 254 w 493"/>
                <a:gd name="T11" fmla="*/ 406 h 609"/>
                <a:gd name="T12" fmla="*/ 240 w 493"/>
                <a:gd name="T13" fmla="*/ 417 h 609"/>
                <a:gd name="T14" fmla="*/ 229 w 493"/>
                <a:gd name="T15" fmla="*/ 436 h 609"/>
                <a:gd name="T16" fmla="*/ 212 w 493"/>
                <a:gd name="T17" fmla="*/ 448 h 609"/>
                <a:gd name="T18" fmla="*/ 198 w 493"/>
                <a:gd name="T19" fmla="*/ 453 h 609"/>
                <a:gd name="T20" fmla="*/ 197 w 493"/>
                <a:gd name="T21" fmla="*/ 476 h 609"/>
                <a:gd name="T22" fmla="*/ 200 w 493"/>
                <a:gd name="T23" fmla="*/ 521 h 609"/>
                <a:gd name="T24" fmla="*/ 193 w 493"/>
                <a:gd name="T25" fmla="*/ 570 h 609"/>
                <a:gd name="T26" fmla="*/ 179 w 493"/>
                <a:gd name="T27" fmla="*/ 577 h 609"/>
                <a:gd name="T28" fmla="*/ 167 w 493"/>
                <a:gd name="T29" fmla="*/ 593 h 609"/>
                <a:gd name="T30" fmla="*/ 148 w 493"/>
                <a:gd name="T31" fmla="*/ 601 h 609"/>
                <a:gd name="T32" fmla="*/ 135 w 493"/>
                <a:gd name="T33" fmla="*/ 574 h 609"/>
                <a:gd name="T34" fmla="*/ 127 w 493"/>
                <a:gd name="T35" fmla="*/ 553 h 609"/>
                <a:gd name="T36" fmla="*/ 109 w 493"/>
                <a:gd name="T37" fmla="*/ 525 h 609"/>
                <a:gd name="T38" fmla="*/ 99 w 493"/>
                <a:gd name="T39" fmla="*/ 472 h 609"/>
                <a:gd name="T40" fmla="*/ 78 w 493"/>
                <a:gd name="T41" fmla="*/ 397 h 609"/>
                <a:gd name="T42" fmla="*/ 72 w 493"/>
                <a:gd name="T43" fmla="*/ 363 h 609"/>
                <a:gd name="T44" fmla="*/ 74 w 493"/>
                <a:gd name="T45" fmla="*/ 335 h 609"/>
                <a:gd name="T46" fmla="*/ 73 w 493"/>
                <a:gd name="T47" fmla="*/ 315 h 609"/>
                <a:gd name="T48" fmla="*/ 66 w 493"/>
                <a:gd name="T49" fmla="*/ 331 h 609"/>
                <a:gd name="T50" fmla="*/ 22 w 493"/>
                <a:gd name="T51" fmla="*/ 325 h 609"/>
                <a:gd name="T52" fmla="*/ 21 w 493"/>
                <a:gd name="T53" fmla="*/ 308 h 609"/>
                <a:gd name="T54" fmla="*/ 42 w 493"/>
                <a:gd name="T55" fmla="*/ 292 h 609"/>
                <a:gd name="T56" fmla="*/ 19 w 493"/>
                <a:gd name="T57" fmla="*/ 294 h 609"/>
                <a:gd name="T58" fmla="*/ 7 w 493"/>
                <a:gd name="T59" fmla="*/ 269 h 609"/>
                <a:gd name="T60" fmla="*/ 25 w 493"/>
                <a:gd name="T61" fmla="*/ 220 h 609"/>
                <a:gd name="T62" fmla="*/ 50 w 493"/>
                <a:gd name="T63" fmla="*/ 181 h 609"/>
                <a:gd name="T64" fmla="*/ 88 w 493"/>
                <a:gd name="T65" fmla="*/ 131 h 609"/>
                <a:gd name="T66" fmla="*/ 83 w 493"/>
                <a:gd name="T67" fmla="*/ 82 h 609"/>
                <a:gd name="T68" fmla="*/ 100 w 493"/>
                <a:gd name="T69" fmla="*/ 47 h 609"/>
                <a:gd name="T70" fmla="*/ 142 w 493"/>
                <a:gd name="T71" fmla="*/ 10 h 609"/>
                <a:gd name="T72" fmla="*/ 183 w 493"/>
                <a:gd name="T73" fmla="*/ 16 h 609"/>
                <a:gd name="T74" fmla="*/ 166 w 493"/>
                <a:gd name="T75" fmla="*/ 55 h 609"/>
                <a:gd name="T76" fmla="*/ 182 w 493"/>
                <a:gd name="T77" fmla="*/ 94 h 609"/>
                <a:gd name="T78" fmla="*/ 204 w 493"/>
                <a:gd name="T79" fmla="*/ 129 h 609"/>
                <a:gd name="T80" fmla="*/ 214 w 493"/>
                <a:gd name="T81" fmla="*/ 177 h 609"/>
                <a:gd name="T82" fmla="*/ 270 w 493"/>
                <a:gd name="T83" fmla="*/ 203 h 609"/>
                <a:gd name="T84" fmla="*/ 333 w 493"/>
                <a:gd name="T85" fmla="*/ 215 h 609"/>
                <a:gd name="T86" fmla="*/ 349 w 493"/>
                <a:gd name="T87" fmla="*/ 196 h 609"/>
                <a:gd name="T88" fmla="*/ 402 w 493"/>
                <a:gd name="T89" fmla="*/ 204 h 609"/>
                <a:gd name="T90" fmla="*/ 438 w 493"/>
                <a:gd name="T91" fmla="*/ 175 h 609"/>
                <a:gd name="T92" fmla="*/ 473 w 493"/>
                <a:gd name="T93" fmla="*/ 187 h 609"/>
                <a:gd name="T94" fmla="*/ 477 w 493"/>
                <a:gd name="T95" fmla="*/ 222 h 609"/>
                <a:gd name="T96" fmla="*/ 439 w 493"/>
                <a:gd name="T97" fmla="*/ 259 h 609"/>
                <a:gd name="T98" fmla="*/ 427 w 493"/>
                <a:gd name="T99" fmla="*/ 304 h 609"/>
                <a:gd name="T100" fmla="*/ 410 w 493"/>
                <a:gd name="T101" fmla="*/ 316 h 609"/>
                <a:gd name="T102" fmla="*/ 398 w 493"/>
                <a:gd name="T103" fmla="*/ 275 h 609"/>
                <a:gd name="T104" fmla="*/ 387 w 493"/>
                <a:gd name="T105" fmla="*/ 255 h 609"/>
                <a:gd name="T106" fmla="*/ 346 w 493"/>
                <a:gd name="T107" fmla="*/ 230 h 609"/>
                <a:gd name="T108" fmla="*/ 325 w 493"/>
                <a:gd name="T109" fmla="*/ 266 h 609"/>
                <a:gd name="T110" fmla="*/ 340 w 493"/>
                <a:gd name="T111" fmla="*/ 319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3" h="609">
                  <a:moveTo>
                    <a:pt x="345" y="332"/>
                  </a:moveTo>
                  <a:lnTo>
                    <a:pt x="340" y="328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29" y="325"/>
                  </a:lnTo>
                  <a:lnTo>
                    <a:pt x="329" y="331"/>
                  </a:lnTo>
                  <a:lnTo>
                    <a:pt x="321" y="335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4"/>
                  </a:lnTo>
                  <a:lnTo>
                    <a:pt x="313" y="344"/>
                  </a:lnTo>
                  <a:lnTo>
                    <a:pt x="314" y="345"/>
                  </a:lnTo>
                  <a:lnTo>
                    <a:pt x="315" y="347"/>
                  </a:lnTo>
                  <a:lnTo>
                    <a:pt x="317" y="348"/>
                  </a:lnTo>
                  <a:lnTo>
                    <a:pt x="317" y="351"/>
                  </a:lnTo>
                  <a:lnTo>
                    <a:pt x="317" y="354"/>
                  </a:lnTo>
                  <a:lnTo>
                    <a:pt x="313" y="358"/>
                  </a:lnTo>
                  <a:lnTo>
                    <a:pt x="306" y="363"/>
                  </a:lnTo>
                  <a:lnTo>
                    <a:pt x="299" y="368"/>
                  </a:lnTo>
                  <a:lnTo>
                    <a:pt x="294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3" y="371"/>
                  </a:lnTo>
                  <a:lnTo>
                    <a:pt x="283" y="372"/>
                  </a:lnTo>
                  <a:lnTo>
                    <a:pt x="284" y="374"/>
                  </a:lnTo>
                  <a:lnTo>
                    <a:pt x="286" y="376"/>
                  </a:lnTo>
                  <a:lnTo>
                    <a:pt x="284" y="378"/>
                  </a:lnTo>
                  <a:lnTo>
                    <a:pt x="282" y="378"/>
                  </a:lnTo>
                  <a:lnTo>
                    <a:pt x="279" y="378"/>
                  </a:lnTo>
                  <a:lnTo>
                    <a:pt x="278" y="379"/>
                  </a:lnTo>
                  <a:lnTo>
                    <a:pt x="276" y="382"/>
                  </a:lnTo>
                  <a:lnTo>
                    <a:pt x="275" y="385"/>
                  </a:lnTo>
                  <a:lnTo>
                    <a:pt x="271" y="390"/>
                  </a:lnTo>
                  <a:lnTo>
                    <a:pt x="268" y="397"/>
                  </a:lnTo>
                  <a:lnTo>
                    <a:pt x="267" y="401"/>
                  </a:lnTo>
                  <a:lnTo>
                    <a:pt x="266" y="402"/>
                  </a:lnTo>
                  <a:lnTo>
                    <a:pt x="262" y="405"/>
                  </a:lnTo>
                  <a:lnTo>
                    <a:pt x="258" y="406"/>
                  </a:lnTo>
                  <a:lnTo>
                    <a:pt x="255" y="407"/>
                  </a:lnTo>
                  <a:lnTo>
                    <a:pt x="253" y="409"/>
                  </a:lnTo>
                  <a:lnTo>
                    <a:pt x="252" y="410"/>
                  </a:lnTo>
                  <a:lnTo>
                    <a:pt x="252" y="416"/>
                  </a:lnTo>
                  <a:lnTo>
                    <a:pt x="248" y="417"/>
                  </a:lnTo>
                  <a:lnTo>
                    <a:pt x="244" y="417"/>
                  </a:lnTo>
                  <a:lnTo>
                    <a:pt x="240" y="417"/>
                  </a:lnTo>
                  <a:lnTo>
                    <a:pt x="236" y="418"/>
                  </a:lnTo>
                  <a:lnTo>
                    <a:pt x="235" y="421"/>
                  </a:lnTo>
                  <a:lnTo>
                    <a:pt x="233" y="425"/>
                  </a:lnTo>
                  <a:lnTo>
                    <a:pt x="233" y="429"/>
                  </a:lnTo>
                  <a:lnTo>
                    <a:pt x="232" y="432"/>
                  </a:lnTo>
                  <a:lnTo>
                    <a:pt x="232" y="433"/>
                  </a:lnTo>
                  <a:lnTo>
                    <a:pt x="229" y="436"/>
                  </a:lnTo>
                  <a:lnTo>
                    <a:pt x="225" y="437"/>
                  </a:lnTo>
                  <a:lnTo>
                    <a:pt x="223" y="437"/>
                  </a:lnTo>
                  <a:lnTo>
                    <a:pt x="218" y="438"/>
                  </a:lnTo>
                  <a:lnTo>
                    <a:pt x="217" y="441"/>
                  </a:lnTo>
                  <a:lnTo>
                    <a:pt x="214" y="444"/>
                  </a:lnTo>
                  <a:lnTo>
                    <a:pt x="213" y="446"/>
                  </a:lnTo>
                  <a:lnTo>
                    <a:pt x="212" y="448"/>
                  </a:lnTo>
                  <a:lnTo>
                    <a:pt x="210" y="449"/>
                  </a:lnTo>
                  <a:lnTo>
                    <a:pt x="208" y="449"/>
                  </a:lnTo>
                  <a:lnTo>
                    <a:pt x="205" y="449"/>
                  </a:lnTo>
                  <a:lnTo>
                    <a:pt x="202" y="449"/>
                  </a:lnTo>
                  <a:lnTo>
                    <a:pt x="201" y="449"/>
                  </a:lnTo>
                  <a:lnTo>
                    <a:pt x="198" y="451"/>
                  </a:lnTo>
                  <a:lnTo>
                    <a:pt x="198" y="453"/>
                  </a:lnTo>
                  <a:lnTo>
                    <a:pt x="197" y="455"/>
                  </a:lnTo>
                  <a:lnTo>
                    <a:pt x="196" y="457"/>
                  </a:lnTo>
                  <a:lnTo>
                    <a:pt x="198" y="464"/>
                  </a:lnTo>
                  <a:lnTo>
                    <a:pt x="201" y="469"/>
                  </a:lnTo>
                  <a:lnTo>
                    <a:pt x="200" y="471"/>
                  </a:lnTo>
                  <a:lnTo>
                    <a:pt x="198" y="472"/>
                  </a:lnTo>
                  <a:lnTo>
                    <a:pt x="197" y="476"/>
                  </a:lnTo>
                  <a:lnTo>
                    <a:pt x="196" y="481"/>
                  </a:lnTo>
                  <a:lnTo>
                    <a:pt x="196" y="488"/>
                  </a:lnTo>
                  <a:lnTo>
                    <a:pt x="194" y="499"/>
                  </a:lnTo>
                  <a:lnTo>
                    <a:pt x="196" y="506"/>
                  </a:lnTo>
                  <a:lnTo>
                    <a:pt x="198" y="512"/>
                  </a:lnTo>
                  <a:lnTo>
                    <a:pt x="201" y="519"/>
                  </a:lnTo>
                  <a:lnTo>
                    <a:pt x="200" y="521"/>
                  </a:lnTo>
                  <a:lnTo>
                    <a:pt x="198" y="523"/>
                  </a:lnTo>
                  <a:lnTo>
                    <a:pt x="196" y="527"/>
                  </a:lnTo>
                  <a:lnTo>
                    <a:pt x="192" y="533"/>
                  </a:lnTo>
                  <a:lnTo>
                    <a:pt x="190" y="537"/>
                  </a:lnTo>
                  <a:lnTo>
                    <a:pt x="190" y="545"/>
                  </a:lnTo>
                  <a:lnTo>
                    <a:pt x="190" y="554"/>
                  </a:lnTo>
                  <a:lnTo>
                    <a:pt x="193" y="570"/>
                  </a:lnTo>
                  <a:lnTo>
                    <a:pt x="190" y="572"/>
                  </a:lnTo>
                  <a:lnTo>
                    <a:pt x="189" y="570"/>
                  </a:lnTo>
                  <a:lnTo>
                    <a:pt x="186" y="570"/>
                  </a:lnTo>
                  <a:lnTo>
                    <a:pt x="185" y="570"/>
                  </a:lnTo>
                  <a:lnTo>
                    <a:pt x="182" y="572"/>
                  </a:lnTo>
                  <a:lnTo>
                    <a:pt x="181" y="574"/>
                  </a:lnTo>
                  <a:lnTo>
                    <a:pt x="179" y="577"/>
                  </a:lnTo>
                  <a:lnTo>
                    <a:pt x="178" y="580"/>
                  </a:lnTo>
                  <a:lnTo>
                    <a:pt x="177" y="585"/>
                  </a:lnTo>
                  <a:lnTo>
                    <a:pt x="174" y="591"/>
                  </a:lnTo>
                  <a:lnTo>
                    <a:pt x="173" y="592"/>
                  </a:lnTo>
                  <a:lnTo>
                    <a:pt x="171" y="593"/>
                  </a:lnTo>
                  <a:lnTo>
                    <a:pt x="169" y="593"/>
                  </a:lnTo>
                  <a:lnTo>
                    <a:pt x="167" y="593"/>
                  </a:lnTo>
                  <a:lnTo>
                    <a:pt x="165" y="596"/>
                  </a:lnTo>
                  <a:lnTo>
                    <a:pt x="162" y="601"/>
                  </a:lnTo>
                  <a:lnTo>
                    <a:pt x="159" y="609"/>
                  </a:lnTo>
                  <a:lnTo>
                    <a:pt x="155" y="609"/>
                  </a:lnTo>
                  <a:lnTo>
                    <a:pt x="151" y="609"/>
                  </a:lnTo>
                  <a:lnTo>
                    <a:pt x="150" y="605"/>
                  </a:lnTo>
                  <a:lnTo>
                    <a:pt x="148" y="601"/>
                  </a:lnTo>
                  <a:lnTo>
                    <a:pt x="143" y="593"/>
                  </a:lnTo>
                  <a:lnTo>
                    <a:pt x="138" y="586"/>
                  </a:lnTo>
                  <a:lnTo>
                    <a:pt x="135" y="584"/>
                  </a:lnTo>
                  <a:lnTo>
                    <a:pt x="134" y="581"/>
                  </a:lnTo>
                  <a:lnTo>
                    <a:pt x="132" y="578"/>
                  </a:lnTo>
                  <a:lnTo>
                    <a:pt x="134" y="577"/>
                  </a:lnTo>
                  <a:lnTo>
                    <a:pt x="135" y="574"/>
                  </a:lnTo>
                  <a:lnTo>
                    <a:pt x="136" y="572"/>
                  </a:lnTo>
                  <a:lnTo>
                    <a:pt x="136" y="570"/>
                  </a:lnTo>
                  <a:lnTo>
                    <a:pt x="136" y="568"/>
                  </a:lnTo>
                  <a:lnTo>
                    <a:pt x="131" y="565"/>
                  </a:lnTo>
                  <a:lnTo>
                    <a:pt x="128" y="561"/>
                  </a:lnTo>
                  <a:lnTo>
                    <a:pt x="127" y="557"/>
                  </a:lnTo>
                  <a:lnTo>
                    <a:pt x="127" y="553"/>
                  </a:lnTo>
                  <a:lnTo>
                    <a:pt x="127" y="550"/>
                  </a:lnTo>
                  <a:lnTo>
                    <a:pt x="126" y="547"/>
                  </a:lnTo>
                  <a:lnTo>
                    <a:pt x="124" y="545"/>
                  </a:lnTo>
                  <a:lnTo>
                    <a:pt x="122" y="541"/>
                  </a:lnTo>
                  <a:lnTo>
                    <a:pt x="118" y="535"/>
                  </a:lnTo>
                  <a:lnTo>
                    <a:pt x="113" y="530"/>
                  </a:lnTo>
                  <a:lnTo>
                    <a:pt x="109" y="525"/>
                  </a:lnTo>
                  <a:lnTo>
                    <a:pt x="108" y="519"/>
                  </a:lnTo>
                  <a:lnTo>
                    <a:pt x="107" y="514"/>
                  </a:lnTo>
                  <a:lnTo>
                    <a:pt x="105" y="503"/>
                  </a:lnTo>
                  <a:lnTo>
                    <a:pt x="104" y="491"/>
                  </a:lnTo>
                  <a:lnTo>
                    <a:pt x="103" y="480"/>
                  </a:lnTo>
                  <a:lnTo>
                    <a:pt x="101" y="476"/>
                  </a:lnTo>
                  <a:lnTo>
                    <a:pt x="99" y="472"/>
                  </a:lnTo>
                  <a:lnTo>
                    <a:pt x="95" y="463"/>
                  </a:lnTo>
                  <a:lnTo>
                    <a:pt x="89" y="455"/>
                  </a:lnTo>
                  <a:lnTo>
                    <a:pt x="87" y="446"/>
                  </a:lnTo>
                  <a:lnTo>
                    <a:pt x="87" y="442"/>
                  </a:lnTo>
                  <a:lnTo>
                    <a:pt x="87" y="438"/>
                  </a:lnTo>
                  <a:lnTo>
                    <a:pt x="87" y="430"/>
                  </a:lnTo>
                  <a:lnTo>
                    <a:pt x="78" y="397"/>
                  </a:lnTo>
                  <a:lnTo>
                    <a:pt x="77" y="389"/>
                  </a:lnTo>
                  <a:lnTo>
                    <a:pt x="77" y="385"/>
                  </a:lnTo>
                  <a:lnTo>
                    <a:pt x="77" y="383"/>
                  </a:lnTo>
                  <a:lnTo>
                    <a:pt x="78" y="382"/>
                  </a:lnTo>
                  <a:lnTo>
                    <a:pt x="74" y="374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72" y="359"/>
                  </a:lnTo>
                  <a:lnTo>
                    <a:pt x="74" y="354"/>
                  </a:lnTo>
                  <a:lnTo>
                    <a:pt x="77" y="348"/>
                  </a:lnTo>
                  <a:lnTo>
                    <a:pt x="78" y="343"/>
                  </a:lnTo>
                  <a:lnTo>
                    <a:pt x="78" y="339"/>
                  </a:lnTo>
                  <a:lnTo>
                    <a:pt x="77" y="336"/>
                  </a:lnTo>
                  <a:lnTo>
                    <a:pt x="74" y="335"/>
                  </a:lnTo>
                  <a:lnTo>
                    <a:pt x="74" y="333"/>
                  </a:lnTo>
                  <a:lnTo>
                    <a:pt x="73" y="332"/>
                  </a:lnTo>
                  <a:lnTo>
                    <a:pt x="74" y="329"/>
                  </a:lnTo>
                  <a:lnTo>
                    <a:pt x="74" y="327"/>
                  </a:lnTo>
                  <a:lnTo>
                    <a:pt x="76" y="323"/>
                  </a:lnTo>
                  <a:lnTo>
                    <a:pt x="72" y="320"/>
                  </a:lnTo>
                  <a:lnTo>
                    <a:pt x="73" y="315"/>
                  </a:lnTo>
                  <a:lnTo>
                    <a:pt x="73" y="310"/>
                  </a:lnTo>
                  <a:lnTo>
                    <a:pt x="73" y="306"/>
                  </a:lnTo>
                  <a:lnTo>
                    <a:pt x="66" y="312"/>
                  </a:lnTo>
                  <a:lnTo>
                    <a:pt x="65" y="316"/>
                  </a:lnTo>
                  <a:lnTo>
                    <a:pt x="66" y="321"/>
                  </a:lnTo>
                  <a:lnTo>
                    <a:pt x="66" y="325"/>
                  </a:lnTo>
                  <a:lnTo>
                    <a:pt x="66" y="331"/>
                  </a:lnTo>
                  <a:lnTo>
                    <a:pt x="65" y="333"/>
                  </a:lnTo>
                  <a:lnTo>
                    <a:pt x="62" y="336"/>
                  </a:lnTo>
                  <a:lnTo>
                    <a:pt x="58" y="337"/>
                  </a:lnTo>
                  <a:lnTo>
                    <a:pt x="56" y="340"/>
                  </a:lnTo>
                  <a:lnTo>
                    <a:pt x="41" y="345"/>
                  </a:lnTo>
                  <a:lnTo>
                    <a:pt x="27" y="332"/>
                  </a:lnTo>
                  <a:lnTo>
                    <a:pt x="22" y="325"/>
                  </a:lnTo>
                  <a:lnTo>
                    <a:pt x="17" y="317"/>
                  </a:lnTo>
                  <a:lnTo>
                    <a:pt x="15" y="317"/>
                  </a:lnTo>
                  <a:lnTo>
                    <a:pt x="14" y="317"/>
                  </a:lnTo>
                  <a:lnTo>
                    <a:pt x="15" y="315"/>
                  </a:lnTo>
                  <a:lnTo>
                    <a:pt x="15" y="310"/>
                  </a:lnTo>
                  <a:lnTo>
                    <a:pt x="17" y="309"/>
                  </a:lnTo>
                  <a:lnTo>
                    <a:pt x="21" y="308"/>
                  </a:lnTo>
                  <a:lnTo>
                    <a:pt x="25" y="308"/>
                  </a:lnTo>
                  <a:lnTo>
                    <a:pt x="29" y="308"/>
                  </a:lnTo>
                  <a:lnTo>
                    <a:pt x="30" y="308"/>
                  </a:lnTo>
                  <a:lnTo>
                    <a:pt x="33" y="306"/>
                  </a:lnTo>
                  <a:lnTo>
                    <a:pt x="37" y="302"/>
                  </a:lnTo>
                  <a:lnTo>
                    <a:pt x="39" y="297"/>
                  </a:lnTo>
                  <a:lnTo>
                    <a:pt x="42" y="292"/>
                  </a:lnTo>
                  <a:lnTo>
                    <a:pt x="45" y="286"/>
                  </a:lnTo>
                  <a:lnTo>
                    <a:pt x="39" y="290"/>
                  </a:lnTo>
                  <a:lnTo>
                    <a:pt x="35" y="293"/>
                  </a:lnTo>
                  <a:lnTo>
                    <a:pt x="31" y="294"/>
                  </a:lnTo>
                  <a:lnTo>
                    <a:pt x="27" y="296"/>
                  </a:lnTo>
                  <a:lnTo>
                    <a:pt x="23" y="296"/>
                  </a:lnTo>
                  <a:lnTo>
                    <a:pt x="19" y="294"/>
                  </a:lnTo>
                  <a:lnTo>
                    <a:pt x="7" y="292"/>
                  </a:lnTo>
                  <a:lnTo>
                    <a:pt x="6" y="288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75"/>
                  </a:lnTo>
                  <a:lnTo>
                    <a:pt x="0" y="274"/>
                  </a:lnTo>
                  <a:lnTo>
                    <a:pt x="7" y="269"/>
                  </a:lnTo>
                  <a:lnTo>
                    <a:pt x="10" y="259"/>
                  </a:lnTo>
                  <a:lnTo>
                    <a:pt x="21" y="257"/>
                  </a:lnTo>
                  <a:lnTo>
                    <a:pt x="30" y="251"/>
                  </a:lnTo>
                  <a:lnTo>
                    <a:pt x="29" y="242"/>
                  </a:lnTo>
                  <a:lnTo>
                    <a:pt x="21" y="234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15" y="210"/>
                  </a:lnTo>
                  <a:lnTo>
                    <a:pt x="21" y="203"/>
                  </a:lnTo>
                  <a:lnTo>
                    <a:pt x="27" y="197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88"/>
                  </a:lnTo>
                  <a:lnTo>
                    <a:pt x="50" y="181"/>
                  </a:lnTo>
                  <a:lnTo>
                    <a:pt x="56" y="175"/>
                  </a:lnTo>
                  <a:lnTo>
                    <a:pt x="60" y="165"/>
                  </a:lnTo>
                  <a:lnTo>
                    <a:pt x="70" y="160"/>
                  </a:lnTo>
                  <a:lnTo>
                    <a:pt x="76" y="154"/>
                  </a:lnTo>
                  <a:lnTo>
                    <a:pt x="78" y="146"/>
                  </a:lnTo>
                  <a:lnTo>
                    <a:pt x="87" y="141"/>
                  </a:lnTo>
                  <a:lnTo>
                    <a:pt x="88" y="131"/>
                  </a:lnTo>
                  <a:lnTo>
                    <a:pt x="89" y="121"/>
                  </a:lnTo>
                  <a:lnTo>
                    <a:pt x="96" y="114"/>
                  </a:lnTo>
                  <a:lnTo>
                    <a:pt x="100" y="106"/>
                  </a:lnTo>
                  <a:lnTo>
                    <a:pt x="100" y="98"/>
                  </a:lnTo>
                  <a:lnTo>
                    <a:pt x="92" y="90"/>
                  </a:lnTo>
                  <a:lnTo>
                    <a:pt x="85" y="86"/>
                  </a:lnTo>
                  <a:lnTo>
                    <a:pt x="83" y="82"/>
                  </a:lnTo>
                  <a:lnTo>
                    <a:pt x="80" y="67"/>
                  </a:lnTo>
                  <a:lnTo>
                    <a:pt x="74" y="60"/>
                  </a:lnTo>
                  <a:lnTo>
                    <a:pt x="76" y="53"/>
                  </a:lnTo>
                  <a:lnTo>
                    <a:pt x="84" y="49"/>
                  </a:lnTo>
                  <a:lnTo>
                    <a:pt x="89" y="47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1" y="43"/>
                  </a:lnTo>
                  <a:lnTo>
                    <a:pt x="108" y="39"/>
                  </a:lnTo>
                  <a:lnTo>
                    <a:pt x="120" y="36"/>
                  </a:lnTo>
                  <a:lnTo>
                    <a:pt x="128" y="29"/>
                  </a:lnTo>
                  <a:lnTo>
                    <a:pt x="132" y="25"/>
                  </a:lnTo>
                  <a:lnTo>
                    <a:pt x="138" y="20"/>
                  </a:lnTo>
                  <a:lnTo>
                    <a:pt x="142" y="10"/>
                  </a:lnTo>
                  <a:lnTo>
                    <a:pt x="150" y="4"/>
                  </a:lnTo>
                  <a:lnTo>
                    <a:pt x="154" y="1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5" y="2"/>
                  </a:lnTo>
                  <a:lnTo>
                    <a:pt x="179" y="10"/>
                  </a:lnTo>
                  <a:lnTo>
                    <a:pt x="183" y="16"/>
                  </a:lnTo>
                  <a:lnTo>
                    <a:pt x="186" y="22"/>
                  </a:lnTo>
                  <a:lnTo>
                    <a:pt x="182" y="28"/>
                  </a:lnTo>
                  <a:lnTo>
                    <a:pt x="181" y="33"/>
                  </a:lnTo>
                  <a:lnTo>
                    <a:pt x="178" y="39"/>
                  </a:lnTo>
                  <a:lnTo>
                    <a:pt x="173" y="44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2" y="61"/>
                  </a:lnTo>
                  <a:lnTo>
                    <a:pt x="170" y="67"/>
                  </a:lnTo>
                  <a:lnTo>
                    <a:pt x="173" y="74"/>
                  </a:lnTo>
                  <a:lnTo>
                    <a:pt x="173" y="84"/>
                  </a:lnTo>
                  <a:lnTo>
                    <a:pt x="178" y="87"/>
                  </a:lnTo>
                  <a:lnTo>
                    <a:pt x="182" y="88"/>
                  </a:lnTo>
                  <a:lnTo>
                    <a:pt x="182" y="94"/>
                  </a:lnTo>
                  <a:lnTo>
                    <a:pt x="179" y="103"/>
                  </a:lnTo>
                  <a:lnTo>
                    <a:pt x="181" y="107"/>
                  </a:lnTo>
                  <a:lnTo>
                    <a:pt x="178" y="111"/>
                  </a:lnTo>
                  <a:lnTo>
                    <a:pt x="181" y="119"/>
                  </a:lnTo>
                  <a:lnTo>
                    <a:pt x="189" y="122"/>
                  </a:lnTo>
                  <a:lnTo>
                    <a:pt x="196" y="127"/>
                  </a:lnTo>
                  <a:lnTo>
                    <a:pt x="204" y="129"/>
                  </a:lnTo>
                  <a:lnTo>
                    <a:pt x="210" y="134"/>
                  </a:lnTo>
                  <a:lnTo>
                    <a:pt x="216" y="140"/>
                  </a:lnTo>
                  <a:lnTo>
                    <a:pt x="206" y="146"/>
                  </a:lnTo>
                  <a:lnTo>
                    <a:pt x="200" y="157"/>
                  </a:lnTo>
                  <a:lnTo>
                    <a:pt x="202" y="166"/>
                  </a:lnTo>
                  <a:lnTo>
                    <a:pt x="212" y="170"/>
                  </a:lnTo>
                  <a:lnTo>
                    <a:pt x="214" y="177"/>
                  </a:lnTo>
                  <a:lnTo>
                    <a:pt x="223" y="181"/>
                  </a:lnTo>
                  <a:lnTo>
                    <a:pt x="232" y="185"/>
                  </a:lnTo>
                  <a:lnTo>
                    <a:pt x="244" y="191"/>
                  </a:lnTo>
                  <a:lnTo>
                    <a:pt x="253" y="191"/>
                  </a:lnTo>
                  <a:lnTo>
                    <a:pt x="260" y="196"/>
                  </a:lnTo>
                  <a:lnTo>
                    <a:pt x="266" y="203"/>
                  </a:lnTo>
                  <a:lnTo>
                    <a:pt x="274" y="203"/>
                  </a:lnTo>
                  <a:lnTo>
                    <a:pt x="280" y="211"/>
                  </a:lnTo>
                  <a:lnTo>
                    <a:pt x="294" y="211"/>
                  </a:lnTo>
                  <a:lnTo>
                    <a:pt x="309" y="218"/>
                  </a:lnTo>
                  <a:lnTo>
                    <a:pt x="318" y="219"/>
                  </a:lnTo>
                  <a:lnTo>
                    <a:pt x="326" y="220"/>
                  </a:lnTo>
                  <a:lnTo>
                    <a:pt x="333" y="219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3" y="205"/>
                  </a:lnTo>
                  <a:lnTo>
                    <a:pt x="336" y="200"/>
                  </a:lnTo>
                  <a:lnTo>
                    <a:pt x="337" y="189"/>
                  </a:lnTo>
                  <a:lnTo>
                    <a:pt x="342" y="187"/>
                  </a:lnTo>
                  <a:lnTo>
                    <a:pt x="348" y="188"/>
                  </a:lnTo>
                  <a:lnTo>
                    <a:pt x="353" y="196"/>
                  </a:lnTo>
                  <a:lnTo>
                    <a:pt x="354" y="200"/>
                  </a:lnTo>
                  <a:lnTo>
                    <a:pt x="361" y="207"/>
                  </a:lnTo>
                  <a:lnTo>
                    <a:pt x="368" y="205"/>
                  </a:lnTo>
                  <a:lnTo>
                    <a:pt x="376" y="204"/>
                  </a:lnTo>
                  <a:lnTo>
                    <a:pt x="385" y="207"/>
                  </a:lnTo>
                  <a:lnTo>
                    <a:pt x="400" y="207"/>
                  </a:lnTo>
                  <a:lnTo>
                    <a:pt x="406" y="204"/>
                  </a:lnTo>
                  <a:lnTo>
                    <a:pt x="406" y="196"/>
                  </a:lnTo>
                  <a:lnTo>
                    <a:pt x="403" y="184"/>
                  </a:lnTo>
                  <a:lnTo>
                    <a:pt x="411" y="183"/>
                  </a:lnTo>
                  <a:lnTo>
                    <a:pt x="420" y="177"/>
                  </a:lnTo>
                  <a:lnTo>
                    <a:pt x="427" y="173"/>
                  </a:lnTo>
                  <a:lnTo>
                    <a:pt x="435" y="172"/>
                  </a:lnTo>
                  <a:lnTo>
                    <a:pt x="442" y="175"/>
                  </a:lnTo>
                  <a:lnTo>
                    <a:pt x="447" y="169"/>
                  </a:lnTo>
                  <a:lnTo>
                    <a:pt x="454" y="169"/>
                  </a:lnTo>
                  <a:lnTo>
                    <a:pt x="463" y="173"/>
                  </a:lnTo>
                  <a:lnTo>
                    <a:pt x="462" y="183"/>
                  </a:lnTo>
                  <a:lnTo>
                    <a:pt x="466" y="187"/>
                  </a:lnTo>
                  <a:lnTo>
                    <a:pt x="473" y="185"/>
                  </a:lnTo>
                  <a:lnTo>
                    <a:pt x="477" y="187"/>
                  </a:lnTo>
                  <a:lnTo>
                    <a:pt x="484" y="189"/>
                  </a:lnTo>
                  <a:lnTo>
                    <a:pt x="489" y="191"/>
                  </a:lnTo>
                  <a:lnTo>
                    <a:pt x="492" y="196"/>
                  </a:lnTo>
                  <a:lnTo>
                    <a:pt x="493" y="201"/>
                  </a:lnTo>
                  <a:lnTo>
                    <a:pt x="493" y="212"/>
                  </a:lnTo>
                  <a:lnTo>
                    <a:pt x="488" y="223"/>
                  </a:lnTo>
                  <a:lnTo>
                    <a:pt x="481" y="222"/>
                  </a:lnTo>
                  <a:lnTo>
                    <a:pt x="470" y="223"/>
                  </a:lnTo>
                  <a:lnTo>
                    <a:pt x="466" y="234"/>
                  </a:lnTo>
                  <a:lnTo>
                    <a:pt x="466" y="239"/>
                  </a:lnTo>
                  <a:lnTo>
                    <a:pt x="458" y="246"/>
                  </a:lnTo>
                  <a:lnTo>
                    <a:pt x="454" y="253"/>
                  </a:lnTo>
                  <a:lnTo>
                    <a:pt x="446" y="255"/>
                  </a:lnTo>
                  <a:lnTo>
                    <a:pt x="443" y="259"/>
                  </a:lnTo>
                  <a:lnTo>
                    <a:pt x="447" y="262"/>
                  </a:lnTo>
                  <a:lnTo>
                    <a:pt x="447" y="267"/>
                  </a:lnTo>
                  <a:lnTo>
                    <a:pt x="442" y="275"/>
                  </a:lnTo>
                  <a:lnTo>
                    <a:pt x="438" y="288"/>
                  </a:lnTo>
                  <a:lnTo>
                    <a:pt x="428" y="281"/>
                  </a:lnTo>
                  <a:lnTo>
                    <a:pt x="428" y="297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17"/>
                  </a:lnTo>
                  <a:lnTo>
                    <a:pt x="428" y="321"/>
                  </a:lnTo>
                  <a:lnTo>
                    <a:pt x="424" y="325"/>
                  </a:lnTo>
                  <a:lnTo>
                    <a:pt x="420" y="321"/>
                  </a:lnTo>
                  <a:lnTo>
                    <a:pt x="415" y="324"/>
                  </a:lnTo>
                  <a:lnTo>
                    <a:pt x="414" y="316"/>
                  </a:lnTo>
                  <a:lnTo>
                    <a:pt x="414" y="306"/>
                  </a:lnTo>
                  <a:lnTo>
                    <a:pt x="406" y="293"/>
                  </a:lnTo>
                  <a:lnTo>
                    <a:pt x="404" y="302"/>
                  </a:lnTo>
                  <a:lnTo>
                    <a:pt x="396" y="302"/>
                  </a:lnTo>
                  <a:lnTo>
                    <a:pt x="395" y="296"/>
                  </a:lnTo>
                  <a:lnTo>
                    <a:pt x="398" y="284"/>
                  </a:lnTo>
                  <a:lnTo>
                    <a:pt x="402" y="275"/>
                  </a:lnTo>
                  <a:lnTo>
                    <a:pt x="403" y="271"/>
                  </a:lnTo>
                  <a:lnTo>
                    <a:pt x="404" y="269"/>
                  </a:lnTo>
                  <a:lnTo>
                    <a:pt x="406" y="266"/>
                  </a:lnTo>
                  <a:lnTo>
                    <a:pt x="403" y="259"/>
                  </a:lnTo>
                  <a:lnTo>
                    <a:pt x="412" y="253"/>
                  </a:lnTo>
                  <a:lnTo>
                    <a:pt x="400" y="253"/>
                  </a:lnTo>
                  <a:lnTo>
                    <a:pt x="391" y="255"/>
                  </a:lnTo>
                  <a:lnTo>
                    <a:pt x="381" y="255"/>
                  </a:lnTo>
                  <a:lnTo>
                    <a:pt x="371" y="255"/>
                  </a:lnTo>
                  <a:lnTo>
                    <a:pt x="365" y="255"/>
                  </a:lnTo>
                  <a:lnTo>
                    <a:pt x="364" y="242"/>
                  </a:lnTo>
                  <a:lnTo>
                    <a:pt x="365" y="231"/>
                  </a:lnTo>
                  <a:lnTo>
                    <a:pt x="360" y="228"/>
                  </a:lnTo>
                  <a:lnTo>
                    <a:pt x="350" y="230"/>
                  </a:lnTo>
                  <a:lnTo>
                    <a:pt x="342" y="222"/>
                  </a:lnTo>
                  <a:lnTo>
                    <a:pt x="337" y="228"/>
                  </a:lnTo>
                  <a:lnTo>
                    <a:pt x="344" y="238"/>
                  </a:lnTo>
                  <a:lnTo>
                    <a:pt x="341" y="246"/>
                  </a:lnTo>
                  <a:lnTo>
                    <a:pt x="333" y="249"/>
                  </a:lnTo>
                  <a:lnTo>
                    <a:pt x="326" y="253"/>
                  </a:lnTo>
                  <a:lnTo>
                    <a:pt x="329" y="266"/>
                  </a:lnTo>
                  <a:lnTo>
                    <a:pt x="330" y="270"/>
                  </a:lnTo>
                  <a:lnTo>
                    <a:pt x="341" y="275"/>
                  </a:lnTo>
                  <a:lnTo>
                    <a:pt x="344" y="281"/>
                  </a:lnTo>
                  <a:lnTo>
                    <a:pt x="341" y="294"/>
                  </a:lnTo>
                  <a:lnTo>
                    <a:pt x="346" y="300"/>
                  </a:lnTo>
                  <a:lnTo>
                    <a:pt x="346" y="312"/>
                  </a:lnTo>
                  <a:lnTo>
                    <a:pt x="344" y="319"/>
                  </a:lnTo>
                  <a:lnTo>
                    <a:pt x="346" y="332"/>
                  </a:lnTo>
                  <a:lnTo>
                    <a:pt x="345" y="33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6777686" y="2818469"/>
              <a:ext cx="198960" cy="122770"/>
            </a:xfrm>
            <a:custGeom>
              <a:avLst/>
              <a:gdLst>
                <a:gd name="T0" fmla="*/ 9 w 120"/>
                <a:gd name="T1" fmla="*/ 21 h 62"/>
                <a:gd name="T2" fmla="*/ 19 w 120"/>
                <a:gd name="T3" fmla="*/ 26 h 62"/>
                <a:gd name="T4" fmla="*/ 21 w 120"/>
                <a:gd name="T5" fmla="*/ 33 h 62"/>
                <a:gd name="T6" fmla="*/ 24 w 120"/>
                <a:gd name="T7" fmla="*/ 38 h 62"/>
                <a:gd name="T8" fmla="*/ 27 w 120"/>
                <a:gd name="T9" fmla="*/ 42 h 62"/>
                <a:gd name="T10" fmla="*/ 26 w 120"/>
                <a:gd name="T11" fmla="*/ 50 h 62"/>
                <a:gd name="T12" fmla="*/ 28 w 120"/>
                <a:gd name="T13" fmla="*/ 56 h 62"/>
                <a:gd name="T14" fmla="*/ 34 w 120"/>
                <a:gd name="T15" fmla="*/ 54 h 62"/>
                <a:gd name="T16" fmla="*/ 39 w 120"/>
                <a:gd name="T17" fmla="*/ 54 h 62"/>
                <a:gd name="T18" fmla="*/ 46 w 120"/>
                <a:gd name="T19" fmla="*/ 56 h 62"/>
                <a:gd name="T20" fmla="*/ 51 w 120"/>
                <a:gd name="T21" fmla="*/ 58 h 62"/>
                <a:gd name="T22" fmla="*/ 61 w 120"/>
                <a:gd name="T23" fmla="*/ 57 h 62"/>
                <a:gd name="T24" fmla="*/ 63 w 120"/>
                <a:gd name="T25" fmla="*/ 58 h 62"/>
                <a:gd name="T26" fmla="*/ 69 w 120"/>
                <a:gd name="T27" fmla="*/ 62 h 62"/>
                <a:gd name="T28" fmla="*/ 79 w 120"/>
                <a:gd name="T29" fmla="*/ 60 h 62"/>
                <a:gd name="T30" fmla="*/ 93 w 120"/>
                <a:gd name="T31" fmla="*/ 58 h 62"/>
                <a:gd name="T32" fmla="*/ 96 w 120"/>
                <a:gd name="T33" fmla="*/ 53 h 62"/>
                <a:gd name="T34" fmla="*/ 98 w 120"/>
                <a:gd name="T35" fmla="*/ 52 h 62"/>
                <a:gd name="T36" fmla="*/ 106 w 120"/>
                <a:gd name="T37" fmla="*/ 53 h 62"/>
                <a:gd name="T38" fmla="*/ 110 w 120"/>
                <a:gd name="T39" fmla="*/ 57 h 62"/>
                <a:gd name="T40" fmla="*/ 117 w 120"/>
                <a:gd name="T41" fmla="*/ 62 h 62"/>
                <a:gd name="T42" fmla="*/ 118 w 120"/>
                <a:gd name="T43" fmla="*/ 61 h 62"/>
                <a:gd name="T44" fmla="*/ 120 w 120"/>
                <a:gd name="T45" fmla="*/ 57 h 62"/>
                <a:gd name="T46" fmla="*/ 116 w 120"/>
                <a:gd name="T47" fmla="*/ 53 h 62"/>
                <a:gd name="T48" fmla="*/ 116 w 120"/>
                <a:gd name="T49" fmla="*/ 50 h 62"/>
                <a:gd name="T50" fmla="*/ 120 w 120"/>
                <a:gd name="T51" fmla="*/ 48 h 62"/>
                <a:gd name="T52" fmla="*/ 116 w 120"/>
                <a:gd name="T53" fmla="*/ 41 h 62"/>
                <a:gd name="T54" fmla="*/ 113 w 120"/>
                <a:gd name="T55" fmla="*/ 39 h 62"/>
                <a:gd name="T56" fmla="*/ 109 w 120"/>
                <a:gd name="T57" fmla="*/ 39 h 62"/>
                <a:gd name="T58" fmla="*/ 105 w 120"/>
                <a:gd name="T59" fmla="*/ 38 h 62"/>
                <a:gd name="T60" fmla="*/ 106 w 120"/>
                <a:gd name="T61" fmla="*/ 33 h 62"/>
                <a:gd name="T62" fmla="*/ 105 w 120"/>
                <a:gd name="T63" fmla="*/ 31 h 62"/>
                <a:gd name="T64" fmla="*/ 102 w 120"/>
                <a:gd name="T65" fmla="*/ 30 h 62"/>
                <a:gd name="T66" fmla="*/ 96 w 120"/>
                <a:gd name="T67" fmla="*/ 26 h 62"/>
                <a:gd name="T68" fmla="*/ 91 w 120"/>
                <a:gd name="T69" fmla="*/ 19 h 62"/>
                <a:gd name="T70" fmla="*/ 89 w 120"/>
                <a:gd name="T71" fmla="*/ 17 h 62"/>
                <a:gd name="T72" fmla="*/ 83 w 120"/>
                <a:gd name="T73" fmla="*/ 18 h 62"/>
                <a:gd name="T74" fmla="*/ 79 w 120"/>
                <a:gd name="T75" fmla="*/ 21 h 62"/>
                <a:gd name="T76" fmla="*/ 77 w 120"/>
                <a:gd name="T77" fmla="*/ 22 h 62"/>
                <a:gd name="T78" fmla="*/ 75 w 120"/>
                <a:gd name="T79" fmla="*/ 19 h 62"/>
                <a:gd name="T80" fmla="*/ 71 w 120"/>
                <a:gd name="T81" fmla="*/ 19 h 62"/>
                <a:gd name="T82" fmla="*/ 63 w 120"/>
                <a:gd name="T83" fmla="*/ 22 h 62"/>
                <a:gd name="T84" fmla="*/ 59 w 120"/>
                <a:gd name="T85" fmla="*/ 21 h 62"/>
                <a:gd name="T86" fmla="*/ 52 w 120"/>
                <a:gd name="T87" fmla="*/ 15 h 62"/>
                <a:gd name="T88" fmla="*/ 46 w 120"/>
                <a:gd name="T89" fmla="*/ 8 h 62"/>
                <a:gd name="T90" fmla="*/ 42 w 120"/>
                <a:gd name="T91" fmla="*/ 7 h 62"/>
                <a:gd name="T92" fmla="*/ 28 w 120"/>
                <a:gd name="T93" fmla="*/ 6 h 62"/>
                <a:gd name="T94" fmla="*/ 19 w 120"/>
                <a:gd name="T95" fmla="*/ 4 h 62"/>
                <a:gd name="T96" fmla="*/ 16 w 120"/>
                <a:gd name="T97" fmla="*/ 2 h 62"/>
                <a:gd name="T98" fmla="*/ 11 w 120"/>
                <a:gd name="T99" fmla="*/ 0 h 62"/>
                <a:gd name="T100" fmla="*/ 4 w 120"/>
                <a:gd name="T101" fmla="*/ 4 h 62"/>
                <a:gd name="T102" fmla="*/ 1 w 120"/>
                <a:gd name="T103" fmla="*/ 10 h 62"/>
                <a:gd name="T104" fmla="*/ 0 w 120"/>
                <a:gd name="T105" fmla="*/ 18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62">
                  <a:moveTo>
                    <a:pt x="0" y="18"/>
                  </a:moveTo>
                  <a:lnTo>
                    <a:pt x="9" y="21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6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8" y="57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9" y="62"/>
                  </a:lnTo>
                  <a:lnTo>
                    <a:pt x="74" y="61"/>
                  </a:lnTo>
                  <a:lnTo>
                    <a:pt x="79" y="60"/>
                  </a:lnTo>
                  <a:lnTo>
                    <a:pt x="89" y="61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106" y="53"/>
                  </a:lnTo>
                  <a:lnTo>
                    <a:pt x="109" y="54"/>
                  </a:lnTo>
                  <a:lnTo>
                    <a:pt x="110" y="57"/>
                  </a:lnTo>
                  <a:lnTo>
                    <a:pt x="114" y="61"/>
                  </a:lnTo>
                  <a:lnTo>
                    <a:pt x="117" y="62"/>
                  </a:lnTo>
                  <a:lnTo>
                    <a:pt x="118" y="62"/>
                  </a:lnTo>
                  <a:lnTo>
                    <a:pt x="118" y="61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18" y="56"/>
                  </a:lnTo>
                  <a:lnTo>
                    <a:pt x="116" y="53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7" y="49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16" y="41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09" y="39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5" y="31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1" y="19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7" y="21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Group 211"/>
            <p:cNvGrpSpPr>
              <a:grpSpLocks/>
            </p:cNvGrpSpPr>
            <p:nvPr/>
          </p:nvGrpSpPr>
          <p:grpSpPr bwMode="auto">
            <a:xfrm>
              <a:off x="7694562" y="2345210"/>
              <a:ext cx="2006184" cy="1631654"/>
              <a:chOff x="3844" y="1559"/>
              <a:chExt cx="1210" cy="824"/>
            </a:xfrm>
          </p:grpSpPr>
          <p:sp>
            <p:nvSpPr>
              <p:cNvPr id="182" name="Freeform 212"/>
              <p:cNvSpPr>
                <a:spLocks noEditPoints="1"/>
              </p:cNvSpPr>
              <p:nvPr/>
            </p:nvSpPr>
            <p:spPr bwMode="auto">
              <a:xfrm>
                <a:off x="4732" y="1933"/>
                <a:ext cx="56" cy="121"/>
              </a:xfrm>
              <a:custGeom>
                <a:avLst/>
                <a:gdLst>
                  <a:gd name="T0" fmla="*/ 12 w 56"/>
                  <a:gd name="T1" fmla="*/ 20 h 121"/>
                  <a:gd name="T2" fmla="*/ 13 w 56"/>
                  <a:gd name="T3" fmla="*/ 27 h 121"/>
                  <a:gd name="T4" fmla="*/ 11 w 56"/>
                  <a:gd name="T5" fmla="*/ 30 h 121"/>
                  <a:gd name="T6" fmla="*/ 15 w 56"/>
                  <a:gd name="T7" fmla="*/ 40 h 121"/>
                  <a:gd name="T8" fmla="*/ 15 w 56"/>
                  <a:gd name="T9" fmla="*/ 43 h 121"/>
                  <a:gd name="T10" fmla="*/ 12 w 56"/>
                  <a:gd name="T11" fmla="*/ 47 h 121"/>
                  <a:gd name="T12" fmla="*/ 13 w 56"/>
                  <a:gd name="T13" fmla="*/ 53 h 121"/>
                  <a:gd name="T14" fmla="*/ 15 w 56"/>
                  <a:gd name="T15" fmla="*/ 63 h 121"/>
                  <a:gd name="T16" fmla="*/ 7 w 56"/>
                  <a:gd name="T17" fmla="*/ 66 h 121"/>
                  <a:gd name="T18" fmla="*/ 5 w 56"/>
                  <a:gd name="T19" fmla="*/ 88 h 121"/>
                  <a:gd name="T20" fmla="*/ 7 w 56"/>
                  <a:gd name="T21" fmla="*/ 94 h 121"/>
                  <a:gd name="T22" fmla="*/ 9 w 56"/>
                  <a:gd name="T23" fmla="*/ 96 h 121"/>
                  <a:gd name="T24" fmla="*/ 20 w 56"/>
                  <a:gd name="T25" fmla="*/ 89 h 121"/>
                  <a:gd name="T26" fmla="*/ 28 w 56"/>
                  <a:gd name="T27" fmla="*/ 84 h 121"/>
                  <a:gd name="T28" fmla="*/ 36 w 56"/>
                  <a:gd name="T29" fmla="*/ 79 h 121"/>
                  <a:gd name="T30" fmla="*/ 50 w 56"/>
                  <a:gd name="T31" fmla="*/ 75 h 121"/>
                  <a:gd name="T32" fmla="*/ 54 w 56"/>
                  <a:gd name="T33" fmla="*/ 71 h 121"/>
                  <a:gd name="T34" fmla="*/ 55 w 56"/>
                  <a:gd name="T35" fmla="*/ 65 h 121"/>
                  <a:gd name="T36" fmla="*/ 56 w 56"/>
                  <a:gd name="T37" fmla="*/ 53 h 121"/>
                  <a:gd name="T38" fmla="*/ 56 w 56"/>
                  <a:gd name="T39" fmla="*/ 30 h 121"/>
                  <a:gd name="T40" fmla="*/ 48 w 56"/>
                  <a:gd name="T41" fmla="*/ 23 h 121"/>
                  <a:gd name="T42" fmla="*/ 48 w 56"/>
                  <a:gd name="T43" fmla="*/ 15 h 121"/>
                  <a:gd name="T44" fmla="*/ 43 w 56"/>
                  <a:gd name="T45" fmla="*/ 12 h 121"/>
                  <a:gd name="T46" fmla="*/ 43 w 56"/>
                  <a:gd name="T47" fmla="*/ 7 h 121"/>
                  <a:gd name="T48" fmla="*/ 42 w 56"/>
                  <a:gd name="T49" fmla="*/ 4 h 121"/>
                  <a:gd name="T50" fmla="*/ 38 w 56"/>
                  <a:gd name="T51" fmla="*/ 1 h 121"/>
                  <a:gd name="T52" fmla="*/ 31 w 56"/>
                  <a:gd name="T53" fmla="*/ 4 h 121"/>
                  <a:gd name="T54" fmla="*/ 26 w 56"/>
                  <a:gd name="T55" fmla="*/ 3 h 121"/>
                  <a:gd name="T56" fmla="*/ 17 w 56"/>
                  <a:gd name="T57" fmla="*/ 1 h 121"/>
                  <a:gd name="T58" fmla="*/ 9 w 56"/>
                  <a:gd name="T59" fmla="*/ 12 h 121"/>
                  <a:gd name="T60" fmla="*/ 3 w 56"/>
                  <a:gd name="T61" fmla="*/ 114 h 121"/>
                  <a:gd name="T62" fmla="*/ 0 w 56"/>
                  <a:gd name="T63" fmla="*/ 120 h 121"/>
                  <a:gd name="T64" fmla="*/ 1 w 56"/>
                  <a:gd name="T65" fmla="*/ 121 h 121"/>
                  <a:gd name="T66" fmla="*/ 7 w 56"/>
                  <a:gd name="T67" fmla="*/ 119 h 121"/>
                  <a:gd name="T68" fmla="*/ 9 w 56"/>
                  <a:gd name="T69" fmla="*/ 113 h 121"/>
                  <a:gd name="T70" fmla="*/ 7 w 56"/>
                  <a:gd name="T71" fmla="*/ 112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121">
                    <a:moveTo>
                      <a:pt x="9" y="12"/>
                    </a:moveTo>
                    <a:lnTo>
                      <a:pt x="12" y="20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54"/>
                    </a:lnTo>
                    <a:lnTo>
                      <a:pt x="13" y="53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1" y="65"/>
                    </a:lnTo>
                    <a:lnTo>
                      <a:pt x="7" y="66"/>
                    </a:lnTo>
                    <a:lnTo>
                      <a:pt x="7" y="81"/>
                    </a:lnTo>
                    <a:lnTo>
                      <a:pt x="5" y="88"/>
                    </a:lnTo>
                    <a:lnTo>
                      <a:pt x="4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9" y="96"/>
                    </a:lnTo>
                    <a:lnTo>
                      <a:pt x="12" y="97"/>
                    </a:lnTo>
                    <a:lnTo>
                      <a:pt x="20" y="89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2"/>
                    </a:lnTo>
                    <a:lnTo>
                      <a:pt x="36" y="79"/>
                    </a:lnTo>
                    <a:lnTo>
                      <a:pt x="43" y="78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5" y="65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6" y="39"/>
                    </a:lnTo>
                    <a:lnTo>
                      <a:pt x="56" y="30"/>
                    </a:lnTo>
                    <a:lnTo>
                      <a:pt x="52" y="27"/>
                    </a:lnTo>
                    <a:lnTo>
                      <a:pt x="48" y="23"/>
                    </a:lnTo>
                    <a:lnTo>
                      <a:pt x="48" y="19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7" y="12"/>
                    </a:lnTo>
                    <a:lnTo>
                      <a:pt x="9" y="12"/>
                    </a:lnTo>
                    <a:close/>
                    <a:moveTo>
                      <a:pt x="4" y="113"/>
                    </a:moveTo>
                    <a:lnTo>
                      <a:pt x="3" y="114"/>
                    </a:lnTo>
                    <a:lnTo>
                      <a:pt x="0" y="119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4" y="121"/>
                    </a:lnTo>
                    <a:lnTo>
                      <a:pt x="7" y="119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2"/>
                    </a:lnTo>
                    <a:lnTo>
                      <a:pt x="7" y="112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Freeform 213"/>
              <p:cNvSpPr>
                <a:spLocks/>
              </p:cNvSpPr>
              <p:nvPr/>
            </p:nvSpPr>
            <p:spPr bwMode="auto">
              <a:xfrm>
                <a:off x="4708" y="1809"/>
                <a:ext cx="102" cy="138"/>
              </a:xfrm>
              <a:custGeom>
                <a:avLst/>
                <a:gdLst>
                  <a:gd name="T0" fmla="*/ 90 w 102"/>
                  <a:gd name="T1" fmla="*/ 27 h 138"/>
                  <a:gd name="T2" fmla="*/ 78 w 102"/>
                  <a:gd name="T3" fmla="*/ 39 h 138"/>
                  <a:gd name="T4" fmla="*/ 78 w 102"/>
                  <a:gd name="T5" fmla="*/ 43 h 138"/>
                  <a:gd name="T6" fmla="*/ 79 w 102"/>
                  <a:gd name="T7" fmla="*/ 47 h 138"/>
                  <a:gd name="T8" fmla="*/ 86 w 102"/>
                  <a:gd name="T9" fmla="*/ 49 h 138"/>
                  <a:gd name="T10" fmla="*/ 83 w 102"/>
                  <a:gd name="T11" fmla="*/ 59 h 138"/>
                  <a:gd name="T12" fmla="*/ 80 w 102"/>
                  <a:gd name="T13" fmla="*/ 69 h 138"/>
                  <a:gd name="T14" fmla="*/ 74 w 102"/>
                  <a:gd name="T15" fmla="*/ 70 h 138"/>
                  <a:gd name="T16" fmla="*/ 67 w 102"/>
                  <a:gd name="T17" fmla="*/ 72 h 138"/>
                  <a:gd name="T18" fmla="*/ 64 w 102"/>
                  <a:gd name="T19" fmla="*/ 77 h 138"/>
                  <a:gd name="T20" fmla="*/ 62 w 102"/>
                  <a:gd name="T21" fmla="*/ 82 h 138"/>
                  <a:gd name="T22" fmla="*/ 55 w 102"/>
                  <a:gd name="T23" fmla="*/ 84 h 138"/>
                  <a:gd name="T24" fmla="*/ 50 w 102"/>
                  <a:gd name="T25" fmla="*/ 86 h 138"/>
                  <a:gd name="T26" fmla="*/ 50 w 102"/>
                  <a:gd name="T27" fmla="*/ 107 h 138"/>
                  <a:gd name="T28" fmla="*/ 59 w 102"/>
                  <a:gd name="T29" fmla="*/ 109 h 138"/>
                  <a:gd name="T30" fmla="*/ 62 w 102"/>
                  <a:gd name="T31" fmla="*/ 113 h 138"/>
                  <a:gd name="T32" fmla="*/ 62 w 102"/>
                  <a:gd name="T33" fmla="*/ 116 h 138"/>
                  <a:gd name="T34" fmla="*/ 59 w 102"/>
                  <a:gd name="T35" fmla="*/ 120 h 138"/>
                  <a:gd name="T36" fmla="*/ 63 w 102"/>
                  <a:gd name="T37" fmla="*/ 124 h 138"/>
                  <a:gd name="T38" fmla="*/ 58 w 102"/>
                  <a:gd name="T39" fmla="*/ 128 h 138"/>
                  <a:gd name="T40" fmla="*/ 52 w 102"/>
                  <a:gd name="T41" fmla="*/ 128 h 138"/>
                  <a:gd name="T42" fmla="*/ 47 w 102"/>
                  <a:gd name="T43" fmla="*/ 124 h 138"/>
                  <a:gd name="T44" fmla="*/ 31 w 102"/>
                  <a:gd name="T45" fmla="*/ 136 h 138"/>
                  <a:gd name="T46" fmla="*/ 19 w 102"/>
                  <a:gd name="T47" fmla="*/ 138 h 138"/>
                  <a:gd name="T48" fmla="*/ 8 w 102"/>
                  <a:gd name="T49" fmla="*/ 136 h 138"/>
                  <a:gd name="T50" fmla="*/ 8 w 102"/>
                  <a:gd name="T51" fmla="*/ 127 h 138"/>
                  <a:gd name="T52" fmla="*/ 2 w 102"/>
                  <a:gd name="T53" fmla="*/ 127 h 138"/>
                  <a:gd name="T54" fmla="*/ 0 w 102"/>
                  <a:gd name="T55" fmla="*/ 121 h 138"/>
                  <a:gd name="T56" fmla="*/ 2 w 102"/>
                  <a:gd name="T57" fmla="*/ 117 h 138"/>
                  <a:gd name="T58" fmla="*/ 4 w 102"/>
                  <a:gd name="T59" fmla="*/ 116 h 138"/>
                  <a:gd name="T60" fmla="*/ 13 w 102"/>
                  <a:gd name="T61" fmla="*/ 113 h 138"/>
                  <a:gd name="T62" fmla="*/ 13 w 102"/>
                  <a:gd name="T63" fmla="*/ 111 h 138"/>
                  <a:gd name="T64" fmla="*/ 8 w 102"/>
                  <a:gd name="T65" fmla="*/ 105 h 138"/>
                  <a:gd name="T66" fmla="*/ 10 w 102"/>
                  <a:gd name="T67" fmla="*/ 101 h 138"/>
                  <a:gd name="T68" fmla="*/ 10 w 102"/>
                  <a:gd name="T69" fmla="*/ 98 h 138"/>
                  <a:gd name="T70" fmla="*/ 10 w 102"/>
                  <a:gd name="T71" fmla="*/ 94 h 138"/>
                  <a:gd name="T72" fmla="*/ 5 w 102"/>
                  <a:gd name="T73" fmla="*/ 90 h 138"/>
                  <a:gd name="T74" fmla="*/ 1 w 102"/>
                  <a:gd name="T75" fmla="*/ 89 h 138"/>
                  <a:gd name="T76" fmla="*/ 15 w 102"/>
                  <a:gd name="T77" fmla="*/ 69 h 138"/>
                  <a:gd name="T78" fmla="*/ 27 w 102"/>
                  <a:gd name="T79" fmla="*/ 50 h 138"/>
                  <a:gd name="T80" fmla="*/ 36 w 102"/>
                  <a:gd name="T81" fmla="*/ 31 h 138"/>
                  <a:gd name="T82" fmla="*/ 48 w 102"/>
                  <a:gd name="T83" fmla="*/ 35 h 138"/>
                  <a:gd name="T84" fmla="*/ 64 w 102"/>
                  <a:gd name="T85" fmla="*/ 39 h 138"/>
                  <a:gd name="T86" fmla="*/ 63 w 102"/>
                  <a:gd name="T87" fmla="*/ 27 h 138"/>
                  <a:gd name="T88" fmla="*/ 78 w 102"/>
                  <a:gd name="T89" fmla="*/ 23 h 138"/>
                  <a:gd name="T90" fmla="*/ 80 w 102"/>
                  <a:gd name="T91" fmla="*/ 15 h 138"/>
                  <a:gd name="T92" fmla="*/ 90 w 102"/>
                  <a:gd name="T93" fmla="*/ 0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138">
                    <a:moveTo>
                      <a:pt x="102" y="18"/>
                    </a:moveTo>
                    <a:lnTo>
                      <a:pt x="90" y="2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3"/>
                    </a:lnTo>
                    <a:lnTo>
                      <a:pt x="78" y="46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85" y="54"/>
                    </a:lnTo>
                    <a:lnTo>
                      <a:pt x="83" y="59"/>
                    </a:lnTo>
                    <a:lnTo>
                      <a:pt x="83" y="65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0"/>
                    </a:lnTo>
                    <a:lnTo>
                      <a:pt x="67" y="72"/>
                    </a:lnTo>
                    <a:lnTo>
                      <a:pt x="66" y="73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59" y="84"/>
                    </a:lnTo>
                    <a:lnTo>
                      <a:pt x="55" y="84"/>
                    </a:lnTo>
                    <a:lnTo>
                      <a:pt x="51" y="85"/>
                    </a:lnTo>
                    <a:lnTo>
                      <a:pt x="50" y="86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4" y="108"/>
                    </a:lnTo>
                    <a:lnTo>
                      <a:pt x="59" y="109"/>
                    </a:lnTo>
                    <a:lnTo>
                      <a:pt x="60" y="111"/>
                    </a:lnTo>
                    <a:lnTo>
                      <a:pt x="62" y="113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59" y="120"/>
                    </a:lnTo>
                    <a:lnTo>
                      <a:pt x="60" y="123"/>
                    </a:lnTo>
                    <a:lnTo>
                      <a:pt x="63" y="124"/>
                    </a:lnTo>
                    <a:lnTo>
                      <a:pt x="60" y="127"/>
                    </a:lnTo>
                    <a:lnTo>
                      <a:pt x="58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0" y="127"/>
                    </a:lnTo>
                    <a:lnTo>
                      <a:pt x="47" y="124"/>
                    </a:lnTo>
                    <a:lnTo>
                      <a:pt x="41" y="125"/>
                    </a:lnTo>
                    <a:lnTo>
                      <a:pt x="31" y="136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5" y="138"/>
                    </a:lnTo>
                    <a:lnTo>
                      <a:pt x="8" y="136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5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1"/>
                    </a:lnTo>
                    <a:lnTo>
                      <a:pt x="10" y="108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8" y="92"/>
                    </a:lnTo>
                    <a:lnTo>
                      <a:pt x="5" y="90"/>
                    </a:lnTo>
                    <a:lnTo>
                      <a:pt x="2" y="89"/>
                    </a:lnTo>
                    <a:lnTo>
                      <a:pt x="1" y="89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1" y="57"/>
                    </a:lnTo>
                    <a:lnTo>
                      <a:pt x="27" y="50"/>
                    </a:lnTo>
                    <a:lnTo>
                      <a:pt x="37" y="41"/>
                    </a:lnTo>
                    <a:lnTo>
                      <a:pt x="36" y="31"/>
                    </a:lnTo>
                    <a:lnTo>
                      <a:pt x="43" y="28"/>
                    </a:lnTo>
                    <a:lnTo>
                      <a:pt x="48" y="35"/>
                    </a:lnTo>
                    <a:lnTo>
                      <a:pt x="55" y="37"/>
                    </a:lnTo>
                    <a:lnTo>
                      <a:pt x="64" y="39"/>
                    </a:lnTo>
                    <a:lnTo>
                      <a:pt x="64" y="32"/>
                    </a:lnTo>
                    <a:lnTo>
                      <a:pt x="63" y="27"/>
                    </a:lnTo>
                    <a:lnTo>
                      <a:pt x="70" y="22"/>
                    </a:lnTo>
                    <a:lnTo>
                      <a:pt x="78" y="23"/>
                    </a:lnTo>
                    <a:lnTo>
                      <a:pt x="82" y="19"/>
                    </a:lnTo>
                    <a:lnTo>
                      <a:pt x="80" y="15"/>
                    </a:lnTo>
                    <a:lnTo>
                      <a:pt x="89" y="12"/>
                    </a:lnTo>
                    <a:lnTo>
                      <a:pt x="90" y="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84" name="Group 214"/>
              <p:cNvGrpSpPr>
                <a:grpSpLocks/>
              </p:cNvGrpSpPr>
              <p:nvPr/>
            </p:nvGrpSpPr>
            <p:grpSpPr bwMode="auto">
              <a:xfrm>
                <a:off x="3844" y="1559"/>
                <a:ext cx="1210" cy="824"/>
                <a:chOff x="3844" y="1559"/>
                <a:chExt cx="1210" cy="824"/>
              </a:xfrm>
            </p:grpSpPr>
            <p:sp>
              <p:nvSpPr>
                <p:cNvPr id="185" name="Freeform 215"/>
                <p:cNvSpPr>
                  <a:spLocks noEditPoints="1"/>
                </p:cNvSpPr>
                <p:nvPr/>
              </p:nvSpPr>
              <p:spPr bwMode="auto">
                <a:xfrm>
                  <a:off x="4747" y="1757"/>
                  <a:ext cx="307" cy="441"/>
                </a:xfrm>
                <a:custGeom>
                  <a:avLst/>
                  <a:gdLst>
                    <a:gd name="T0" fmla="*/ 17 w 307"/>
                    <a:gd name="T1" fmla="*/ 435 h 441"/>
                    <a:gd name="T2" fmla="*/ 2 w 307"/>
                    <a:gd name="T3" fmla="*/ 429 h 441"/>
                    <a:gd name="T4" fmla="*/ 66 w 307"/>
                    <a:gd name="T5" fmla="*/ 354 h 441"/>
                    <a:gd name="T6" fmla="*/ 47 w 307"/>
                    <a:gd name="T7" fmla="*/ 286 h 441"/>
                    <a:gd name="T8" fmla="*/ 46 w 307"/>
                    <a:gd name="T9" fmla="*/ 297 h 441"/>
                    <a:gd name="T10" fmla="*/ 47 w 307"/>
                    <a:gd name="T11" fmla="*/ 311 h 441"/>
                    <a:gd name="T12" fmla="*/ 55 w 307"/>
                    <a:gd name="T13" fmla="*/ 301 h 441"/>
                    <a:gd name="T14" fmla="*/ 56 w 307"/>
                    <a:gd name="T15" fmla="*/ 315 h 441"/>
                    <a:gd name="T16" fmla="*/ 56 w 307"/>
                    <a:gd name="T17" fmla="*/ 335 h 441"/>
                    <a:gd name="T18" fmla="*/ 59 w 307"/>
                    <a:gd name="T19" fmla="*/ 342 h 441"/>
                    <a:gd name="T20" fmla="*/ 74 w 307"/>
                    <a:gd name="T21" fmla="*/ 312 h 441"/>
                    <a:gd name="T22" fmla="*/ 72 w 307"/>
                    <a:gd name="T23" fmla="*/ 295 h 441"/>
                    <a:gd name="T24" fmla="*/ 64 w 307"/>
                    <a:gd name="T25" fmla="*/ 281 h 441"/>
                    <a:gd name="T26" fmla="*/ 109 w 307"/>
                    <a:gd name="T27" fmla="*/ 272 h 441"/>
                    <a:gd name="T28" fmla="*/ 94 w 307"/>
                    <a:gd name="T29" fmla="*/ 274 h 441"/>
                    <a:gd name="T30" fmla="*/ 89 w 307"/>
                    <a:gd name="T31" fmla="*/ 295 h 441"/>
                    <a:gd name="T32" fmla="*/ 106 w 307"/>
                    <a:gd name="T33" fmla="*/ 293 h 441"/>
                    <a:gd name="T34" fmla="*/ 114 w 307"/>
                    <a:gd name="T35" fmla="*/ 268 h 441"/>
                    <a:gd name="T36" fmla="*/ 105 w 307"/>
                    <a:gd name="T37" fmla="*/ 261 h 441"/>
                    <a:gd name="T38" fmla="*/ 222 w 307"/>
                    <a:gd name="T39" fmla="*/ 110 h 441"/>
                    <a:gd name="T40" fmla="*/ 216 w 307"/>
                    <a:gd name="T41" fmla="*/ 136 h 441"/>
                    <a:gd name="T42" fmla="*/ 218 w 307"/>
                    <a:gd name="T43" fmla="*/ 148 h 441"/>
                    <a:gd name="T44" fmla="*/ 194 w 307"/>
                    <a:gd name="T45" fmla="*/ 191 h 441"/>
                    <a:gd name="T46" fmla="*/ 183 w 307"/>
                    <a:gd name="T47" fmla="*/ 203 h 441"/>
                    <a:gd name="T48" fmla="*/ 160 w 307"/>
                    <a:gd name="T49" fmla="*/ 214 h 441"/>
                    <a:gd name="T50" fmla="*/ 168 w 307"/>
                    <a:gd name="T51" fmla="*/ 196 h 441"/>
                    <a:gd name="T52" fmla="*/ 155 w 307"/>
                    <a:gd name="T53" fmla="*/ 216 h 441"/>
                    <a:gd name="T54" fmla="*/ 145 w 307"/>
                    <a:gd name="T55" fmla="*/ 234 h 441"/>
                    <a:gd name="T56" fmla="*/ 142 w 307"/>
                    <a:gd name="T57" fmla="*/ 246 h 441"/>
                    <a:gd name="T58" fmla="*/ 109 w 307"/>
                    <a:gd name="T59" fmla="*/ 247 h 441"/>
                    <a:gd name="T60" fmla="*/ 94 w 307"/>
                    <a:gd name="T61" fmla="*/ 250 h 441"/>
                    <a:gd name="T62" fmla="*/ 68 w 307"/>
                    <a:gd name="T63" fmla="*/ 268 h 441"/>
                    <a:gd name="T64" fmla="*/ 90 w 307"/>
                    <a:gd name="T65" fmla="*/ 268 h 441"/>
                    <a:gd name="T66" fmla="*/ 129 w 307"/>
                    <a:gd name="T67" fmla="*/ 276 h 441"/>
                    <a:gd name="T68" fmla="*/ 140 w 307"/>
                    <a:gd name="T69" fmla="*/ 289 h 441"/>
                    <a:gd name="T70" fmla="*/ 152 w 307"/>
                    <a:gd name="T71" fmla="*/ 277 h 441"/>
                    <a:gd name="T72" fmla="*/ 165 w 307"/>
                    <a:gd name="T73" fmla="*/ 264 h 441"/>
                    <a:gd name="T74" fmla="*/ 171 w 307"/>
                    <a:gd name="T75" fmla="*/ 268 h 441"/>
                    <a:gd name="T76" fmla="*/ 194 w 307"/>
                    <a:gd name="T77" fmla="*/ 258 h 441"/>
                    <a:gd name="T78" fmla="*/ 202 w 307"/>
                    <a:gd name="T79" fmla="*/ 262 h 441"/>
                    <a:gd name="T80" fmla="*/ 212 w 307"/>
                    <a:gd name="T81" fmla="*/ 242 h 441"/>
                    <a:gd name="T82" fmla="*/ 214 w 307"/>
                    <a:gd name="T83" fmla="*/ 254 h 441"/>
                    <a:gd name="T84" fmla="*/ 229 w 307"/>
                    <a:gd name="T85" fmla="*/ 239 h 441"/>
                    <a:gd name="T86" fmla="*/ 225 w 307"/>
                    <a:gd name="T87" fmla="*/ 216 h 441"/>
                    <a:gd name="T88" fmla="*/ 230 w 307"/>
                    <a:gd name="T89" fmla="*/ 176 h 441"/>
                    <a:gd name="T90" fmla="*/ 238 w 307"/>
                    <a:gd name="T91" fmla="*/ 167 h 441"/>
                    <a:gd name="T92" fmla="*/ 246 w 307"/>
                    <a:gd name="T93" fmla="*/ 144 h 441"/>
                    <a:gd name="T94" fmla="*/ 241 w 307"/>
                    <a:gd name="T95" fmla="*/ 1 h 441"/>
                    <a:gd name="T96" fmla="*/ 243 w 307"/>
                    <a:gd name="T97" fmla="*/ 14 h 441"/>
                    <a:gd name="T98" fmla="*/ 235 w 307"/>
                    <a:gd name="T99" fmla="*/ 45 h 441"/>
                    <a:gd name="T100" fmla="*/ 234 w 307"/>
                    <a:gd name="T101" fmla="*/ 60 h 441"/>
                    <a:gd name="T102" fmla="*/ 219 w 307"/>
                    <a:gd name="T103" fmla="*/ 64 h 441"/>
                    <a:gd name="T104" fmla="*/ 216 w 307"/>
                    <a:gd name="T105" fmla="*/ 89 h 441"/>
                    <a:gd name="T106" fmla="*/ 235 w 307"/>
                    <a:gd name="T107" fmla="*/ 87 h 441"/>
                    <a:gd name="T108" fmla="*/ 222 w 307"/>
                    <a:gd name="T109" fmla="*/ 74 h 441"/>
                    <a:gd name="T110" fmla="*/ 260 w 307"/>
                    <a:gd name="T111" fmla="*/ 82 h 441"/>
                    <a:gd name="T112" fmla="*/ 299 w 307"/>
                    <a:gd name="T113" fmla="*/ 60 h 441"/>
                    <a:gd name="T114" fmla="*/ 303 w 307"/>
                    <a:gd name="T115" fmla="*/ 40 h 441"/>
                    <a:gd name="T116" fmla="*/ 288 w 307"/>
                    <a:gd name="T117" fmla="*/ 40 h 441"/>
                    <a:gd name="T118" fmla="*/ 261 w 307"/>
                    <a:gd name="T119" fmla="*/ 25 h 4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7" h="441">
                      <a:moveTo>
                        <a:pt x="13" y="433"/>
                      </a:moveTo>
                      <a:lnTo>
                        <a:pt x="11" y="439"/>
                      </a:lnTo>
                      <a:lnTo>
                        <a:pt x="11" y="440"/>
                      </a:lnTo>
                      <a:lnTo>
                        <a:pt x="11" y="441"/>
                      </a:lnTo>
                      <a:lnTo>
                        <a:pt x="13" y="441"/>
                      </a:lnTo>
                      <a:lnTo>
                        <a:pt x="17" y="436"/>
                      </a:lnTo>
                      <a:lnTo>
                        <a:pt x="17" y="435"/>
                      </a:lnTo>
                      <a:lnTo>
                        <a:pt x="17" y="433"/>
                      </a:lnTo>
                      <a:lnTo>
                        <a:pt x="16" y="433"/>
                      </a:lnTo>
                      <a:lnTo>
                        <a:pt x="13" y="433"/>
                      </a:lnTo>
                      <a:close/>
                      <a:moveTo>
                        <a:pt x="0" y="428"/>
                      </a:moveTo>
                      <a:lnTo>
                        <a:pt x="2" y="433"/>
                      </a:lnTo>
                      <a:lnTo>
                        <a:pt x="2" y="432"/>
                      </a:lnTo>
                      <a:lnTo>
                        <a:pt x="2" y="429"/>
                      </a:lnTo>
                      <a:lnTo>
                        <a:pt x="0" y="428"/>
                      </a:lnTo>
                      <a:close/>
                      <a:moveTo>
                        <a:pt x="64" y="351"/>
                      </a:moveTo>
                      <a:lnTo>
                        <a:pt x="63" y="356"/>
                      </a:lnTo>
                      <a:lnTo>
                        <a:pt x="63" y="359"/>
                      </a:lnTo>
                      <a:lnTo>
                        <a:pt x="64" y="359"/>
                      </a:lnTo>
                      <a:lnTo>
                        <a:pt x="66" y="356"/>
                      </a:lnTo>
                      <a:lnTo>
                        <a:pt x="66" y="354"/>
                      </a:lnTo>
                      <a:lnTo>
                        <a:pt x="67" y="351"/>
                      </a:lnTo>
                      <a:lnTo>
                        <a:pt x="66" y="350"/>
                      </a:lnTo>
                      <a:lnTo>
                        <a:pt x="64" y="351"/>
                      </a:lnTo>
                      <a:close/>
                      <a:moveTo>
                        <a:pt x="56" y="276"/>
                      </a:moveTo>
                      <a:lnTo>
                        <a:pt x="51" y="286"/>
                      </a:lnTo>
                      <a:lnTo>
                        <a:pt x="50" y="286"/>
                      </a:lnTo>
                      <a:lnTo>
                        <a:pt x="47" y="286"/>
                      </a:lnTo>
                      <a:lnTo>
                        <a:pt x="44" y="284"/>
                      </a:lnTo>
                      <a:lnTo>
                        <a:pt x="44" y="286"/>
                      </a:lnTo>
                      <a:lnTo>
                        <a:pt x="43" y="289"/>
                      </a:lnTo>
                      <a:lnTo>
                        <a:pt x="41" y="290"/>
                      </a:lnTo>
                      <a:lnTo>
                        <a:pt x="41" y="292"/>
                      </a:lnTo>
                      <a:lnTo>
                        <a:pt x="44" y="295"/>
                      </a:lnTo>
                      <a:lnTo>
                        <a:pt x="46" y="297"/>
                      </a:lnTo>
                      <a:lnTo>
                        <a:pt x="50" y="304"/>
                      </a:lnTo>
                      <a:lnTo>
                        <a:pt x="47" y="303"/>
                      </a:lnTo>
                      <a:lnTo>
                        <a:pt x="46" y="303"/>
                      </a:lnTo>
                      <a:lnTo>
                        <a:pt x="44" y="303"/>
                      </a:lnTo>
                      <a:lnTo>
                        <a:pt x="44" y="305"/>
                      </a:lnTo>
                      <a:lnTo>
                        <a:pt x="46" y="309"/>
                      </a:lnTo>
                      <a:lnTo>
                        <a:pt x="47" y="311"/>
                      </a:lnTo>
                      <a:lnTo>
                        <a:pt x="50" y="312"/>
                      </a:lnTo>
                      <a:lnTo>
                        <a:pt x="51" y="312"/>
                      </a:lnTo>
                      <a:lnTo>
                        <a:pt x="52" y="312"/>
                      </a:lnTo>
                      <a:lnTo>
                        <a:pt x="54" y="311"/>
                      </a:lnTo>
                      <a:lnTo>
                        <a:pt x="56" y="312"/>
                      </a:lnTo>
                      <a:lnTo>
                        <a:pt x="56" y="301"/>
                      </a:lnTo>
                      <a:lnTo>
                        <a:pt x="55" y="301"/>
                      </a:lnTo>
                      <a:lnTo>
                        <a:pt x="54" y="300"/>
                      </a:lnTo>
                      <a:lnTo>
                        <a:pt x="56" y="299"/>
                      </a:lnTo>
                      <a:lnTo>
                        <a:pt x="59" y="299"/>
                      </a:lnTo>
                      <a:lnTo>
                        <a:pt x="59" y="304"/>
                      </a:lnTo>
                      <a:lnTo>
                        <a:pt x="60" y="305"/>
                      </a:lnTo>
                      <a:lnTo>
                        <a:pt x="62" y="307"/>
                      </a:lnTo>
                      <a:lnTo>
                        <a:pt x="56" y="315"/>
                      </a:lnTo>
                      <a:lnTo>
                        <a:pt x="54" y="319"/>
                      </a:lnTo>
                      <a:lnTo>
                        <a:pt x="52" y="321"/>
                      </a:lnTo>
                      <a:lnTo>
                        <a:pt x="52" y="324"/>
                      </a:lnTo>
                      <a:lnTo>
                        <a:pt x="52" y="327"/>
                      </a:lnTo>
                      <a:lnTo>
                        <a:pt x="51" y="338"/>
                      </a:lnTo>
                      <a:lnTo>
                        <a:pt x="55" y="336"/>
                      </a:lnTo>
                      <a:lnTo>
                        <a:pt x="56" y="335"/>
                      </a:lnTo>
                      <a:lnTo>
                        <a:pt x="58" y="335"/>
                      </a:lnTo>
                      <a:lnTo>
                        <a:pt x="59" y="335"/>
                      </a:lnTo>
                      <a:lnTo>
                        <a:pt x="58" y="336"/>
                      </a:lnTo>
                      <a:lnTo>
                        <a:pt x="56" y="338"/>
                      </a:lnTo>
                      <a:lnTo>
                        <a:pt x="56" y="339"/>
                      </a:lnTo>
                      <a:lnTo>
                        <a:pt x="56" y="340"/>
                      </a:lnTo>
                      <a:lnTo>
                        <a:pt x="59" y="342"/>
                      </a:lnTo>
                      <a:lnTo>
                        <a:pt x="62" y="343"/>
                      </a:lnTo>
                      <a:lnTo>
                        <a:pt x="67" y="335"/>
                      </a:lnTo>
                      <a:lnTo>
                        <a:pt x="70" y="331"/>
                      </a:lnTo>
                      <a:lnTo>
                        <a:pt x="72" y="328"/>
                      </a:lnTo>
                      <a:lnTo>
                        <a:pt x="74" y="321"/>
                      </a:lnTo>
                      <a:lnTo>
                        <a:pt x="74" y="317"/>
                      </a:lnTo>
                      <a:lnTo>
                        <a:pt x="74" y="312"/>
                      </a:lnTo>
                      <a:lnTo>
                        <a:pt x="75" y="307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79" y="299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72" y="295"/>
                      </a:lnTo>
                      <a:lnTo>
                        <a:pt x="74" y="292"/>
                      </a:lnTo>
                      <a:lnTo>
                        <a:pt x="74" y="289"/>
                      </a:lnTo>
                      <a:lnTo>
                        <a:pt x="75" y="288"/>
                      </a:lnTo>
                      <a:lnTo>
                        <a:pt x="75" y="284"/>
                      </a:lnTo>
                      <a:lnTo>
                        <a:pt x="67" y="284"/>
                      </a:lnTo>
                      <a:lnTo>
                        <a:pt x="66" y="282"/>
                      </a:lnTo>
                      <a:lnTo>
                        <a:pt x="64" y="281"/>
                      </a:lnTo>
                      <a:lnTo>
                        <a:pt x="63" y="278"/>
                      </a:lnTo>
                      <a:lnTo>
                        <a:pt x="63" y="277"/>
                      </a:lnTo>
                      <a:lnTo>
                        <a:pt x="62" y="276"/>
                      </a:lnTo>
                      <a:lnTo>
                        <a:pt x="59" y="276"/>
                      </a:lnTo>
                      <a:lnTo>
                        <a:pt x="56" y="276"/>
                      </a:lnTo>
                      <a:close/>
                      <a:moveTo>
                        <a:pt x="114" y="268"/>
                      </a:moveTo>
                      <a:lnTo>
                        <a:pt x="109" y="272"/>
                      </a:lnTo>
                      <a:lnTo>
                        <a:pt x="106" y="276"/>
                      </a:lnTo>
                      <a:lnTo>
                        <a:pt x="103" y="276"/>
                      </a:lnTo>
                      <a:lnTo>
                        <a:pt x="102" y="276"/>
                      </a:lnTo>
                      <a:lnTo>
                        <a:pt x="101" y="273"/>
                      </a:lnTo>
                      <a:lnTo>
                        <a:pt x="99" y="274"/>
                      </a:lnTo>
                      <a:lnTo>
                        <a:pt x="97" y="274"/>
                      </a:lnTo>
                      <a:lnTo>
                        <a:pt x="94" y="274"/>
                      </a:lnTo>
                      <a:lnTo>
                        <a:pt x="93" y="276"/>
                      </a:lnTo>
                      <a:lnTo>
                        <a:pt x="91" y="278"/>
                      </a:lnTo>
                      <a:lnTo>
                        <a:pt x="91" y="281"/>
                      </a:lnTo>
                      <a:lnTo>
                        <a:pt x="91" y="284"/>
                      </a:lnTo>
                      <a:lnTo>
                        <a:pt x="90" y="286"/>
                      </a:lnTo>
                      <a:lnTo>
                        <a:pt x="85" y="289"/>
                      </a:lnTo>
                      <a:lnTo>
                        <a:pt x="89" y="295"/>
                      </a:lnTo>
                      <a:lnTo>
                        <a:pt x="93" y="300"/>
                      </a:lnTo>
                      <a:lnTo>
                        <a:pt x="101" y="309"/>
                      </a:lnTo>
                      <a:lnTo>
                        <a:pt x="102" y="305"/>
                      </a:lnTo>
                      <a:lnTo>
                        <a:pt x="102" y="303"/>
                      </a:lnTo>
                      <a:lnTo>
                        <a:pt x="103" y="295"/>
                      </a:lnTo>
                      <a:lnTo>
                        <a:pt x="105" y="293"/>
                      </a:lnTo>
                      <a:lnTo>
                        <a:pt x="106" y="293"/>
                      </a:lnTo>
                      <a:lnTo>
                        <a:pt x="109" y="292"/>
                      </a:lnTo>
                      <a:lnTo>
                        <a:pt x="111" y="289"/>
                      </a:lnTo>
                      <a:lnTo>
                        <a:pt x="113" y="289"/>
                      </a:lnTo>
                      <a:lnTo>
                        <a:pt x="114" y="290"/>
                      </a:lnTo>
                      <a:lnTo>
                        <a:pt x="116" y="295"/>
                      </a:lnTo>
                      <a:lnTo>
                        <a:pt x="126" y="278"/>
                      </a:lnTo>
                      <a:lnTo>
                        <a:pt x="114" y="268"/>
                      </a:lnTo>
                      <a:close/>
                      <a:moveTo>
                        <a:pt x="103" y="253"/>
                      </a:moveTo>
                      <a:lnTo>
                        <a:pt x="105" y="253"/>
                      </a:lnTo>
                      <a:lnTo>
                        <a:pt x="105" y="254"/>
                      </a:lnTo>
                      <a:lnTo>
                        <a:pt x="106" y="255"/>
                      </a:lnTo>
                      <a:lnTo>
                        <a:pt x="106" y="257"/>
                      </a:lnTo>
                      <a:lnTo>
                        <a:pt x="106" y="260"/>
                      </a:lnTo>
                      <a:lnTo>
                        <a:pt x="105" y="261"/>
                      </a:lnTo>
                      <a:lnTo>
                        <a:pt x="103" y="261"/>
                      </a:lnTo>
                      <a:lnTo>
                        <a:pt x="101" y="255"/>
                      </a:lnTo>
                      <a:lnTo>
                        <a:pt x="101" y="254"/>
                      </a:lnTo>
                      <a:lnTo>
                        <a:pt x="101" y="253"/>
                      </a:lnTo>
                      <a:lnTo>
                        <a:pt x="103" y="253"/>
                      </a:lnTo>
                      <a:close/>
                      <a:moveTo>
                        <a:pt x="222" y="107"/>
                      </a:moveTo>
                      <a:lnTo>
                        <a:pt x="222" y="110"/>
                      </a:lnTo>
                      <a:lnTo>
                        <a:pt x="222" y="111"/>
                      </a:lnTo>
                      <a:lnTo>
                        <a:pt x="222" y="114"/>
                      </a:lnTo>
                      <a:lnTo>
                        <a:pt x="222" y="115"/>
                      </a:lnTo>
                      <a:lnTo>
                        <a:pt x="218" y="118"/>
                      </a:lnTo>
                      <a:lnTo>
                        <a:pt x="214" y="121"/>
                      </a:lnTo>
                      <a:lnTo>
                        <a:pt x="216" y="129"/>
                      </a:lnTo>
                      <a:lnTo>
                        <a:pt x="216" y="136"/>
                      </a:lnTo>
                      <a:lnTo>
                        <a:pt x="212" y="138"/>
                      </a:lnTo>
                      <a:lnTo>
                        <a:pt x="211" y="140"/>
                      </a:lnTo>
                      <a:lnTo>
                        <a:pt x="210" y="141"/>
                      </a:lnTo>
                      <a:lnTo>
                        <a:pt x="214" y="144"/>
                      </a:lnTo>
                      <a:lnTo>
                        <a:pt x="216" y="145"/>
                      </a:lnTo>
                      <a:lnTo>
                        <a:pt x="218" y="146"/>
                      </a:lnTo>
                      <a:lnTo>
                        <a:pt x="218" y="148"/>
                      </a:lnTo>
                      <a:lnTo>
                        <a:pt x="218" y="149"/>
                      </a:lnTo>
                      <a:lnTo>
                        <a:pt x="214" y="153"/>
                      </a:lnTo>
                      <a:lnTo>
                        <a:pt x="212" y="155"/>
                      </a:lnTo>
                      <a:lnTo>
                        <a:pt x="211" y="155"/>
                      </a:lnTo>
                      <a:lnTo>
                        <a:pt x="212" y="160"/>
                      </a:lnTo>
                      <a:lnTo>
                        <a:pt x="211" y="165"/>
                      </a:lnTo>
                      <a:lnTo>
                        <a:pt x="194" y="191"/>
                      </a:lnTo>
                      <a:lnTo>
                        <a:pt x="188" y="191"/>
                      </a:lnTo>
                      <a:lnTo>
                        <a:pt x="187" y="192"/>
                      </a:lnTo>
                      <a:lnTo>
                        <a:pt x="187" y="195"/>
                      </a:lnTo>
                      <a:lnTo>
                        <a:pt x="187" y="198"/>
                      </a:lnTo>
                      <a:lnTo>
                        <a:pt x="185" y="202"/>
                      </a:lnTo>
                      <a:lnTo>
                        <a:pt x="185" y="203"/>
                      </a:lnTo>
                      <a:lnTo>
                        <a:pt x="183" y="203"/>
                      </a:lnTo>
                      <a:lnTo>
                        <a:pt x="183" y="206"/>
                      </a:lnTo>
                      <a:lnTo>
                        <a:pt x="180" y="207"/>
                      </a:lnTo>
                      <a:lnTo>
                        <a:pt x="177" y="207"/>
                      </a:lnTo>
                      <a:lnTo>
                        <a:pt x="173" y="208"/>
                      </a:lnTo>
                      <a:lnTo>
                        <a:pt x="171" y="208"/>
                      </a:lnTo>
                      <a:lnTo>
                        <a:pt x="171" y="214"/>
                      </a:lnTo>
                      <a:lnTo>
                        <a:pt x="160" y="214"/>
                      </a:lnTo>
                      <a:lnTo>
                        <a:pt x="160" y="211"/>
                      </a:lnTo>
                      <a:lnTo>
                        <a:pt x="160" y="208"/>
                      </a:lnTo>
                      <a:lnTo>
                        <a:pt x="160" y="206"/>
                      </a:lnTo>
                      <a:lnTo>
                        <a:pt x="160" y="203"/>
                      </a:lnTo>
                      <a:lnTo>
                        <a:pt x="164" y="200"/>
                      </a:lnTo>
                      <a:lnTo>
                        <a:pt x="167" y="198"/>
                      </a:lnTo>
                      <a:lnTo>
                        <a:pt x="168" y="196"/>
                      </a:lnTo>
                      <a:lnTo>
                        <a:pt x="161" y="199"/>
                      </a:lnTo>
                      <a:lnTo>
                        <a:pt x="157" y="200"/>
                      </a:lnTo>
                      <a:lnTo>
                        <a:pt x="155" y="203"/>
                      </a:lnTo>
                      <a:lnTo>
                        <a:pt x="155" y="207"/>
                      </a:lnTo>
                      <a:lnTo>
                        <a:pt x="155" y="210"/>
                      </a:lnTo>
                      <a:lnTo>
                        <a:pt x="155" y="214"/>
                      </a:lnTo>
                      <a:lnTo>
                        <a:pt x="155" y="216"/>
                      </a:lnTo>
                      <a:lnTo>
                        <a:pt x="153" y="220"/>
                      </a:lnTo>
                      <a:lnTo>
                        <a:pt x="149" y="223"/>
                      </a:lnTo>
                      <a:lnTo>
                        <a:pt x="146" y="226"/>
                      </a:lnTo>
                      <a:lnTo>
                        <a:pt x="145" y="230"/>
                      </a:lnTo>
                      <a:lnTo>
                        <a:pt x="144" y="231"/>
                      </a:lnTo>
                      <a:lnTo>
                        <a:pt x="144" y="233"/>
                      </a:lnTo>
                      <a:lnTo>
                        <a:pt x="145" y="234"/>
                      </a:lnTo>
                      <a:lnTo>
                        <a:pt x="146" y="237"/>
                      </a:lnTo>
                      <a:lnTo>
                        <a:pt x="148" y="238"/>
                      </a:lnTo>
                      <a:lnTo>
                        <a:pt x="146" y="239"/>
                      </a:lnTo>
                      <a:lnTo>
                        <a:pt x="146" y="241"/>
                      </a:lnTo>
                      <a:lnTo>
                        <a:pt x="145" y="242"/>
                      </a:lnTo>
                      <a:lnTo>
                        <a:pt x="144" y="245"/>
                      </a:lnTo>
                      <a:lnTo>
                        <a:pt x="142" y="246"/>
                      </a:lnTo>
                      <a:lnTo>
                        <a:pt x="142" y="247"/>
                      </a:lnTo>
                      <a:lnTo>
                        <a:pt x="133" y="243"/>
                      </a:lnTo>
                      <a:lnTo>
                        <a:pt x="129" y="242"/>
                      </a:lnTo>
                      <a:lnTo>
                        <a:pt x="126" y="242"/>
                      </a:lnTo>
                      <a:lnTo>
                        <a:pt x="122" y="242"/>
                      </a:lnTo>
                      <a:lnTo>
                        <a:pt x="118" y="243"/>
                      </a:lnTo>
                      <a:lnTo>
                        <a:pt x="109" y="247"/>
                      </a:lnTo>
                      <a:lnTo>
                        <a:pt x="109" y="245"/>
                      </a:lnTo>
                      <a:lnTo>
                        <a:pt x="109" y="243"/>
                      </a:lnTo>
                      <a:lnTo>
                        <a:pt x="109" y="242"/>
                      </a:lnTo>
                      <a:lnTo>
                        <a:pt x="106" y="242"/>
                      </a:lnTo>
                      <a:lnTo>
                        <a:pt x="101" y="243"/>
                      </a:lnTo>
                      <a:lnTo>
                        <a:pt x="97" y="247"/>
                      </a:lnTo>
                      <a:lnTo>
                        <a:pt x="94" y="250"/>
                      </a:lnTo>
                      <a:lnTo>
                        <a:pt x="90" y="254"/>
                      </a:lnTo>
                      <a:lnTo>
                        <a:pt x="83" y="262"/>
                      </a:lnTo>
                      <a:lnTo>
                        <a:pt x="79" y="266"/>
                      </a:lnTo>
                      <a:lnTo>
                        <a:pt x="75" y="268"/>
                      </a:lnTo>
                      <a:lnTo>
                        <a:pt x="72" y="269"/>
                      </a:lnTo>
                      <a:lnTo>
                        <a:pt x="71" y="269"/>
                      </a:lnTo>
                      <a:lnTo>
                        <a:pt x="68" y="268"/>
                      </a:lnTo>
                      <a:lnTo>
                        <a:pt x="64" y="266"/>
                      </a:lnTo>
                      <a:lnTo>
                        <a:pt x="64" y="276"/>
                      </a:lnTo>
                      <a:lnTo>
                        <a:pt x="74" y="276"/>
                      </a:lnTo>
                      <a:lnTo>
                        <a:pt x="87" y="276"/>
                      </a:lnTo>
                      <a:lnTo>
                        <a:pt x="89" y="272"/>
                      </a:lnTo>
                      <a:lnTo>
                        <a:pt x="89" y="269"/>
                      </a:lnTo>
                      <a:lnTo>
                        <a:pt x="90" y="268"/>
                      </a:lnTo>
                      <a:lnTo>
                        <a:pt x="102" y="268"/>
                      </a:lnTo>
                      <a:lnTo>
                        <a:pt x="118" y="266"/>
                      </a:lnTo>
                      <a:lnTo>
                        <a:pt x="134" y="266"/>
                      </a:lnTo>
                      <a:lnTo>
                        <a:pt x="133" y="268"/>
                      </a:lnTo>
                      <a:lnTo>
                        <a:pt x="132" y="269"/>
                      </a:lnTo>
                      <a:lnTo>
                        <a:pt x="129" y="270"/>
                      </a:lnTo>
                      <a:lnTo>
                        <a:pt x="129" y="276"/>
                      </a:lnTo>
                      <a:lnTo>
                        <a:pt x="129" y="281"/>
                      </a:lnTo>
                      <a:lnTo>
                        <a:pt x="132" y="282"/>
                      </a:lnTo>
                      <a:lnTo>
                        <a:pt x="133" y="284"/>
                      </a:lnTo>
                      <a:lnTo>
                        <a:pt x="133" y="285"/>
                      </a:lnTo>
                      <a:lnTo>
                        <a:pt x="134" y="289"/>
                      </a:lnTo>
                      <a:lnTo>
                        <a:pt x="137" y="288"/>
                      </a:lnTo>
                      <a:lnTo>
                        <a:pt x="140" y="289"/>
                      </a:lnTo>
                      <a:lnTo>
                        <a:pt x="142" y="289"/>
                      </a:lnTo>
                      <a:lnTo>
                        <a:pt x="145" y="289"/>
                      </a:lnTo>
                      <a:lnTo>
                        <a:pt x="146" y="286"/>
                      </a:lnTo>
                      <a:lnTo>
                        <a:pt x="148" y="284"/>
                      </a:lnTo>
                      <a:lnTo>
                        <a:pt x="148" y="281"/>
                      </a:lnTo>
                      <a:lnTo>
                        <a:pt x="149" y="278"/>
                      </a:lnTo>
                      <a:lnTo>
                        <a:pt x="152" y="277"/>
                      </a:lnTo>
                      <a:lnTo>
                        <a:pt x="155" y="276"/>
                      </a:lnTo>
                      <a:lnTo>
                        <a:pt x="157" y="274"/>
                      </a:lnTo>
                      <a:lnTo>
                        <a:pt x="160" y="273"/>
                      </a:lnTo>
                      <a:lnTo>
                        <a:pt x="157" y="268"/>
                      </a:lnTo>
                      <a:lnTo>
                        <a:pt x="157" y="266"/>
                      </a:lnTo>
                      <a:lnTo>
                        <a:pt x="157" y="264"/>
                      </a:lnTo>
                      <a:lnTo>
                        <a:pt x="165" y="264"/>
                      </a:lnTo>
                      <a:lnTo>
                        <a:pt x="169" y="265"/>
                      </a:lnTo>
                      <a:lnTo>
                        <a:pt x="171" y="266"/>
                      </a:lnTo>
                      <a:lnTo>
                        <a:pt x="168" y="266"/>
                      </a:lnTo>
                      <a:lnTo>
                        <a:pt x="168" y="269"/>
                      </a:lnTo>
                      <a:lnTo>
                        <a:pt x="168" y="270"/>
                      </a:lnTo>
                      <a:lnTo>
                        <a:pt x="169" y="270"/>
                      </a:lnTo>
                      <a:lnTo>
                        <a:pt x="171" y="268"/>
                      </a:lnTo>
                      <a:lnTo>
                        <a:pt x="172" y="266"/>
                      </a:lnTo>
                      <a:lnTo>
                        <a:pt x="173" y="266"/>
                      </a:lnTo>
                      <a:lnTo>
                        <a:pt x="176" y="265"/>
                      </a:lnTo>
                      <a:lnTo>
                        <a:pt x="179" y="266"/>
                      </a:lnTo>
                      <a:lnTo>
                        <a:pt x="185" y="268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96" y="262"/>
                      </a:lnTo>
                      <a:lnTo>
                        <a:pt x="198" y="266"/>
                      </a:lnTo>
                      <a:lnTo>
                        <a:pt x="198" y="268"/>
                      </a:lnTo>
                      <a:lnTo>
                        <a:pt x="196" y="268"/>
                      </a:lnTo>
                      <a:lnTo>
                        <a:pt x="202" y="268"/>
                      </a:lnTo>
                      <a:lnTo>
                        <a:pt x="202" y="265"/>
                      </a:lnTo>
                      <a:lnTo>
                        <a:pt x="202" y="262"/>
                      </a:lnTo>
                      <a:lnTo>
                        <a:pt x="203" y="258"/>
                      </a:lnTo>
                      <a:lnTo>
                        <a:pt x="204" y="255"/>
                      </a:lnTo>
                      <a:lnTo>
                        <a:pt x="211" y="255"/>
                      </a:lnTo>
                      <a:lnTo>
                        <a:pt x="212" y="250"/>
                      </a:lnTo>
                      <a:lnTo>
                        <a:pt x="212" y="246"/>
                      </a:lnTo>
                      <a:lnTo>
                        <a:pt x="212" y="243"/>
                      </a:lnTo>
                      <a:lnTo>
                        <a:pt x="212" y="242"/>
                      </a:lnTo>
                      <a:lnTo>
                        <a:pt x="214" y="239"/>
                      </a:lnTo>
                      <a:lnTo>
                        <a:pt x="216" y="239"/>
                      </a:lnTo>
                      <a:lnTo>
                        <a:pt x="218" y="239"/>
                      </a:lnTo>
                      <a:lnTo>
                        <a:pt x="219" y="242"/>
                      </a:lnTo>
                      <a:lnTo>
                        <a:pt x="218" y="245"/>
                      </a:lnTo>
                      <a:lnTo>
                        <a:pt x="215" y="251"/>
                      </a:lnTo>
                      <a:lnTo>
                        <a:pt x="214" y="254"/>
                      </a:lnTo>
                      <a:lnTo>
                        <a:pt x="214" y="258"/>
                      </a:lnTo>
                      <a:lnTo>
                        <a:pt x="214" y="260"/>
                      </a:lnTo>
                      <a:lnTo>
                        <a:pt x="216" y="261"/>
                      </a:lnTo>
                      <a:lnTo>
                        <a:pt x="225" y="253"/>
                      </a:lnTo>
                      <a:lnTo>
                        <a:pt x="227" y="246"/>
                      </a:lnTo>
                      <a:lnTo>
                        <a:pt x="229" y="242"/>
                      </a:lnTo>
                      <a:lnTo>
                        <a:pt x="229" y="239"/>
                      </a:lnTo>
                      <a:lnTo>
                        <a:pt x="227" y="238"/>
                      </a:lnTo>
                      <a:lnTo>
                        <a:pt x="222" y="234"/>
                      </a:lnTo>
                      <a:lnTo>
                        <a:pt x="225" y="233"/>
                      </a:lnTo>
                      <a:lnTo>
                        <a:pt x="226" y="231"/>
                      </a:lnTo>
                      <a:lnTo>
                        <a:pt x="226" y="229"/>
                      </a:lnTo>
                      <a:lnTo>
                        <a:pt x="225" y="223"/>
                      </a:lnTo>
                      <a:lnTo>
                        <a:pt x="225" y="216"/>
                      </a:lnTo>
                      <a:lnTo>
                        <a:pt x="230" y="208"/>
                      </a:lnTo>
                      <a:lnTo>
                        <a:pt x="230" y="204"/>
                      </a:lnTo>
                      <a:lnTo>
                        <a:pt x="230" y="202"/>
                      </a:lnTo>
                      <a:lnTo>
                        <a:pt x="230" y="194"/>
                      </a:lnTo>
                      <a:lnTo>
                        <a:pt x="229" y="185"/>
                      </a:lnTo>
                      <a:lnTo>
                        <a:pt x="230" y="177"/>
                      </a:lnTo>
                      <a:lnTo>
                        <a:pt x="230" y="176"/>
                      </a:lnTo>
                      <a:lnTo>
                        <a:pt x="231" y="175"/>
                      </a:lnTo>
                      <a:lnTo>
                        <a:pt x="234" y="175"/>
                      </a:lnTo>
                      <a:lnTo>
                        <a:pt x="237" y="173"/>
                      </a:lnTo>
                      <a:lnTo>
                        <a:pt x="241" y="172"/>
                      </a:lnTo>
                      <a:lnTo>
                        <a:pt x="241" y="171"/>
                      </a:lnTo>
                      <a:lnTo>
                        <a:pt x="239" y="168"/>
                      </a:lnTo>
                      <a:lnTo>
                        <a:pt x="238" y="167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43" y="165"/>
                      </a:lnTo>
                      <a:lnTo>
                        <a:pt x="245" y="159"/>
                      </a:lnTo>
                      <a:lnTo>
                        <a:pt x="246" y="153"/>
                      </a:lnTo>
                      <a:lnTo>
                        <a:pt x="246" y="148"/>
                      </a:lnTo>
                      <a:lnTo>
                        <a:pt x="246" y="144"/>
                      </a:lnTo>
                      <a:lnTo>
                        <a:pt x="245" y="134"/>
                      </a:lnTo>
                      <a:lnTo>
                        <a:pt x="241" y="124"/>
                      </a:lnTo>
                      <a:lnTo>
                        <a:pt x="239" y="118"/>
                      </a:lnTo>
                      <a:lnTo>
                        <a:pt x="238" y="113"/>
                      </a:lnTo>
                      <a:lnTo>
                        <a:pt x="222" y="107"/>
                      </a:lnTo>
                      <a:close/>
                      <a:moveTo>
                        <a:pt x="243" y="0"/>
                      </a:moveTo>
                      <a:lnTo>
                        <a:pt x="241" y="1"/>
                      </a:lnTo>
                      <a:lnTo>
                        <a:pt x="239" y="2"/>
                      </a:lnTo>
                      <a:lnTo>
                        <a:pt x="238" y="5"/>
                      </a:lnTo>
                      <a:lnTo>
                        <a:pt x="238" y="8"/>
                      </a:lnTo>
                      <a:lnTo>
                        <a:pt x="238" y="10"/>
                      </a:lnTo>
                      <a:lnTo>
                        <a:pt x="238" y="13"/>
                      </a:lnTo>
                      <a:lnTo>
                        <a:pt x="241" y="14"/>
                      </a:lnTo>
                      <a:lnTo>
                        <a:pt x="243" y="14"/>
                      </a:lnTo>
                      <a:lnTo>
                        <a:pt x="243" y="19"/>
                      </a:lnTo>
                      <a:lnTo>
                        <a:pt x="243" y="23"/>
                      </a:lnTo>
                      <a:lnTo>
                        <a:pt x="243" y="27"/>
                      </a:lnTo>
                      <a:lnTo>
                        <a:pt x="243" y="33"/>
                      </a:lnTo>
                      <a:lnTo>
                        <a:pt x="238" y="40"/>
                      </a:lnTo>
                      <a:lnTo>
                        <a:pt x="237" y="43"/>
                      </a:lnTo>
                      <a:lnTo>
                        <a:pt x="235" y="45"/>
                      </a:lnTo>
                      <a:lnTo>
                        <a:pt x="235" y="49"/>
                      </a:lnTo>
                      <a:lnTo>
                        <a:pt x="237" y="51"/>
                      </a:lnTo>
                      <a:lnTo>
                        <a:pt x="238" y="52"/>
                      </a:lnTo>
                      <a:lnTo>
                        <a:pt x="238" y="56"/>
                      </a:lnTo>
                      <a:lnTo>
                        <a:pt x="235" y="58"/>
                      </a:lnTo>
                      <a:lnTo>
                        <a:pt x="234" y="58"/>
                      </a:lnTo>
                      <a:lnTo>
                        <a:pt x="234" y="60"/>
                      </a:lnTo>
                      <a:lnTo>
                        <a:pt x="233" y="62"/>
                      </a:lnTo>
                      <a:lnTo>
                        <a:pt x="229" y="59"/>
                      </a:lnTo>
                      <a:lnTo>
                        <a:pt x="227" y="58"/>
                      </a:lnTo>
                      <a:lnTo>
                        <a:pt x="227" y="56"/>
                      </a:lnTo>
                      <a:lnTo>
                        <a:pt x="216" y="56"/>
                      </a:lnTo>
                      <a:lnTo>
                        <a:pt x="218" y="60"/>
                      </a:lnTo>
                      <a:lnTo>
                        <a:pt x="219" y="64"/>
                      </a:lnTo>
                      <a:lnTo>
                        <a:pt x="216" y="66"/>
                      </a:lnTo>
                      <a:lnTo>
                        <a:pt x="215" y="67"/>
                      </a:lnTo>
                      <a:lnTo>
                        <a:pt x="210" y="70"/>
                      </a:lnTo>
                      <a:lnTo>
                        <a:pt x="214" y="76"/>
                      </a:lnTo>
                      <a:lnTo>
                        <a:pt x="216" y="82"/>
                      </a:lnTo>
                      <a:lnTo>
                        <a:pt x="218" y="86"/>
                      </a:lnTo>
                      <a:lnTo>
                        <a:pt x="216" y="89"/>
                      </a:lnTo>
                      <a:lnTo>
                        <a:pt x="214" y="93"/>
                      </a:lnTo>
                      <a:lnTo>
                        <a:pt x="214" y="94"/>
                      </a:lnTo>
                      <a:lnTo>
                        <a:pt x="215" y="94"/>
                      </a:lnTo>
                      <a:lnTo>
                        <a:pt x="225" y="93"/>
                      </a:lnTo>
                      <a:lnTo>
                        <a:pt x="233" y="90"/>
                      </a:lnTo>
                      <a:lnTo>
                        <a:pt x="234" y="89"/>
                      </a:lnTo>
                      <a:lnTo>
                        <a:pt x="235" y="87"/>
                      </a:lnTo>
                      <a:lnTo>
                        <a:pt x="234" y="86"/>
                      </a:lnTo>
                      <a:lnTo>
                        <a:pt x="231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22" y="78"/>
                      </a:lnTo>
                      <a:lnTo>
                        <a:pt x="222" y="76"/>
                      </a:lnTo>
                      <a:lnTo>
                        <a:pt x="222" y="74"/>
                      </a:lnTo>
                      <a:lnTo>
                        <a:pt x="227" y="74"/>
                      </a:lnTo>
                      <a:lnTo>
                        <a:pt x="233" y="71"/>
                      </a:lnTo>
                      <a:lnTo>
                        <a:pt x="235" y="71"/>
                      </a:lnTo>
                      <a:lnTo>
                        <a:pt x="239" y="71"/>
                      </a:lnTo>
                      <a:lnTo>
                        <a:pt x="245" y="71"/>
                      </a:lnTo>
                      <a:lnTo>
                        <a:pt x="250" y="82"/>
                      </a:lnTo>
                      <a:lnTo>
                        <a:pt x="260" y="82"/>
                      </a:lnTo>
                      <a:lnTo>
                        <a:pt x="269" y="82"/>
                      </a:lnTo>
                      <a:lnTo>
                        <a:pt x="272" y="74"/>
                      </a:lnTo>
                      <a:lnTo>
                        <a:pt x="273" y="70"/>
                      </a:lnTo>
                      <a:lnTo>
                        <a:pt x="276" y="67"/>
                      </a:lnTo>
                      <a:lnTo>
                        <a:pt x="282" y="63"/>
                      </a:lnTo>
                      <a:lnTo>
                        <a:pt x="290" y="62"/>
                      </a:lnTo>
                      <a:lnTo>
                        <a:pt x="299" y="60"/>
                      </a:lnTo>
                      <a:lnTo>
                        <a:pt x="307" y="59"/>
                      </a:lnTo>
                      <a:lnTo>
                        <a:pt x="305" y="56"/>
                      </a:lnTo>
                      <a:lnTo>
                        <a:pt x="304" y="54"/>
                      </a:lnTo>
                      <a:lnTo>
                        <a:pt x="300" y="51"/>
                      </a:lnTo>
                      <a:lnTo>
                        <a:pt x="301" y="45"/>
                      </a:lnTo>
                      <a:lnTo>
                        <a:pt x="303" y="43"/>
                      </a:lnTo>
                      <a:lnTo>
                        <a:pt x="303" y="40"/>
                      </a:lnTo>
                      <a:lnTo>
                        <a:pt x="300" y="41"/>
                      </a:lnTo>
                      <a:lnTo>
                        <a:pt x="297" y="43"/>
                      </a:lnTo>
                      <a:lnTo>
                        <a:pt x="293" y="44"/>
                      </a:lnTo>
                      <a:lnTo>
                        <a:pt x="292" y="44"/>
                      </a:lnTo>
                      <a:lnTo>
                        <a:pt x="289" y="43"/>
                      </a:lnTo>
                      <a:lnTo>
                        <a:pt x="288" y="43"/>
                      </a:lnTo>
                      <a:lnTo>
                        <a:pt x="288" y="40"/>
                      </a:lnTo>
                      <a:lnTo>
                        <a:pt x="286" y="36"/>
                      </a:lnTo>
                      <a:lnTo>
                        <a:pt x="281" y="35"/>
                      </a:lnTo>
                      <a:lnTo>
                        <a:pt x="276" y="35"/>
                      </a:lnTo>
                      <a:lnTo>
                        <a:pt x="270" y="35"/>
                      </a:lnTo>
                      <a:lnTo>
                        <a:pt x="266" y="33"/>
                      </a:lnTo>
                      <a:lnTo>
                        <a:pt x="264" y="29"/>
                      </a:lnTo>
                      <a:lnTo>
                        <a:pt x="261" y="25"/>
                      </a:lnTo>
                      <a:lnTo>
                        <a:pt x="260" y="20"/>
                      </a:lnTo>
                      <a:lnTo>
                        <a:pt x="258" y="14"/>
                      </a:lnTo>
                      <a:lnTo>
                        <a:pt x="255" y="10"/>
                      </a:lnTo>
                      <a:lnTo>
                        <a:pt x="250" y="6"/>
                      </a:lnTo>
                      <a:lnTo>
                        <a:pt x="246" y="4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Freeform 216"/>
                <p:cNvSpPr>
                  <a:spLocks noEditPoints="1"/>
                </p:cNvSpPr>
                <p:nvPr/>
              </p:nvSpPr>
              <p:spPr bwMode="auto">
                <a:xfrm>
                  <a:off x="3844" y="1559"/>
                  <a:ext cx="1031" cy="824"/>
                </a:xfrm>
                <a:custGeom>
                  <a:avLst/>
                  <a:gdLst>
                    <a:gd name="T0" fmla="*/ 1025 w 1033"/>
                    <a:gd name="T1" fmla="*/ 145 h 824"/>
                    <a:gd name="T2" fmla="*/ 968 w 1033"/>
                    <a:gd name="T3" fmla="*/ 145 h 824"/>
                    <a:gd name="T4" fmla="*/ 908 w 1033"/>
                    <a:gd name="T5" fmla="*/ 83 h 824"/>
                    <a:gd name="T6" fmla="*/ 831 w 1033"/>
                    <a:gd name="T7" fmla="*/ 0 h 824"/>
                    <a:gd name="T8" fmla="*/ 784 w 1033"/>
                    <a:gd name="T9" fmla="*/ 51 h 824"/>
                    <a:gd name="T10" fmla="*/ 759 w 1033"/>
                    <a:gd name="T11" fmla="*/ 95 h 824"/>
                    <a:gd name="T12" fmla="*/ 712 w 1033"/>
                    <a:gd name="T13" fmla="*/ 137 h 824"/>
                    <a:gd name="T14" fmla="*/ 769 w 1033"/>
                    <a:gd name="T15" fmla="*/ 171 h 824"/>
                    <a:gd name="T16" fmla="*/ 715 w 1033"/>
                    <a:gd name="T17" fmla="*/ 194 h 824"/>
                    <a:gd name="T18" fmla="*/ 638 w 1033"/>
                    <a:gd name="T19" fmla="*/ 252 h 824"/>
                    <a:gd name="T20" fmla="*/ 504 w 1033"/>
                    <a:gd name="T21" fmla="*/ 293 h 824"/>
                    <a:gd name="T22" fmla="*/ 370 w 1033"/>
                    <a:gd name="T23" fmla="*/ 245 h 824"/>
                    <a:gd name="T24" fmla="*/ 303 w 1033"/>
                    <a:gd name="T25" fmla="*/ 172 h 824"/>
                    <a:gd name="T26" fmla="*/ 220 w 1033"/>
                    <a:gd name="T27" fmla="*/ 124 h 824"/>
                    <a:gd name="T28" fmla="*/ 163 w 1033"/>
                    <a:gd name="T29" fmla="*/ 204 h 824"/>
                    <a:gd name="T30" fmla="*/ 107 w 1033"/>
                    <a:gd name="T31" fmla="*/ 280 h 824"/>
                    <a:gd name="T32" fmla="*/ 84 w 1033"/>
                    <a:gd name="T33" fmla="*/ 300 h 824"/>
                    <a:gd name="T34" fmla="*/ 49 w 1033"/>
                    <a:gd name="T35" fmla="*/ 326 h 824"/>
                    <a:gd name="T36" fmla="*/ 24 w 1033"/>
                    <a:gd name="T37" fmla="*/ 323 h 824"/>
                    <a:gd name="T38" fmla="*/ 18 w 1033"/>
                    <a:gd name="T39" fmla="*/ 366 h 824"/>
                    <a:gd name="T40" fmla="*/ 69 w 1033"/>
                    <a:gd name="T41" fmla="*/ 427 h 824"/>
                    <a:gd name="T42" fmla="*/ 89 w 1033"/>
                    <a:gd name="T43" fmla="*/ 474 h 824"/>
                    <a:gd name="T44" fmla="*/ 100 w 1033"/>
                    <a:gd name="T45" fmla="*/ 542 h 824"/>
                    <a:gd name="T46" fmla="*/ 186 w 1033"/>
                    <a:gd name="T47" fmla="*/ 573 h 824"/>
                    <a:gd name="T48" fmla="*/ 268 w 1033"/>
                    <a:gd name="T49" fmla="*/ 619 h 824"/>
                    <a:gd name="T50" fmla="*/ 362 w 1033"/>
                    <a:gd name="T51" fmla="*/ 592 h 824"/>
                    <a:gd name="T52" fmla="*/ 419 w 1033"/>
                    <a:gd name="T53" fmla="*/ 623 h 824"/>
                    <a:gd name="T54" fmla="*/ 416 w 1033"/>
                    <a:gd name="T55" fmla="*/ 704 h 824"/>
                    <a:gd name="T56" fmla="*/ 446 w 1033"/>
                    <a:gd name="T57" fmla="*/ 733 h 824"/>
                    <a:gd name="T58" fmla="*/ 502 w 1033"/>
                    <a:gd name="T59" fmla="*/ 721 h 824"/>
                    <a:gd name="T60" fmla="*/ 576 w 1033"/>
                    <a:gd name="T61" fmla="*/ 747 h 824"/>
                    <a:gd name="T62" fmla="*/ 622 w 1033"/>
                    <a:gd name="T63" fmla="*/ 774 h 824"/>
                    <a:gd name="T64" fmla="*/ 634 w 1033"/>
                    <a:gd name="T65" fmla="*/ 754 h 824"/>
                    <a:gd name="T66" fmla="*/ 676 w 1033"/>
                    <a:gd name="T67" fmla="*/ 728 h 824"/>
                    <a:gd name="T68" fmla="*/ 720 w 1033"/>
                    <a:gd name="T69" fmla="*/ 709 h 824"/>
                    <a:gd name="T70" fmla="*/ 766 w 1033"/>
                    <a:gd name="T71" fmla="*/ 673 h 824"/>
                    <a:gd name="T72" fmla="*/ 769 w 1033"/>
                    <a:gd name="T73" fmla="*/ 645 h 824"/>
                    <a:gd name="T74" fmla="*/ 786 w 1033"/>
                    <a:gd name="T75" fmla="*/ 622 h 824"/>
                    <a:gd name="T76" fmla="*/ 804 w 1033"/>
                    <a:gd name="T77" fmla="*/ 600 h 824"/>
                    <a:gd name="T78" fmla="*/ 804 w 1033"/>
                    <a:gd name="T79" fmla="*/ 557 h 824"/>
                    <a:gd name="T80" fmla="*/ 803 w 1033"/>
                    <a:gd name="T81" fmla="*/ 529 h 824"/>
                    <a:gd name="T82" fmla="*/ 782 w 1033"/>
                    <a:gd name="T83" fmla="*/ 483 h 824"/>
                    <a:gd name="T84" fmla="*/ 770 w 1033"/>
                    <a:gd name="T85" fmla="*/ 455 h 824"/>
                    <a:gd name="T86" fmla="*/ 794 w 1033"/>
                    <a:gd name="T87" fmla="*/ 413 h 824"/>
                    <a:gd name="T88" fmla="*/ 801 w 1033"/>
                    <a:gd name="T89" fmla="*/ 392 h 824"/>
                    <a:gd name="T90" fmla="*/ 757 w 1033"/>
                    <a:gd name="T91" fmla="*/ 392 h 824"/>
                    <a:gd name="T92" fmla="*/ 759 w 1033"/>
                    <a:gd name="T93" fmla="*/ 355 h 824"/>
                    <a:gd name="T94" fmla="*/ 792 w 1033"/>
                    <a:gd name="T95" fmla="*/ 322 h 824"/>
                    <a:gd name="T96" fmla="*/ 803 w 1033"/>
                    <a:gd name="T97" fmla="*/ 353 h 824"/>
                    <a:gd name="T98" fmla="*/ 835 w 1033"/>
                    <a:gd name="T99" fmla="*/ 336 h 824"/>
                    <a:gd name="T100" fmla="*/ 873 w 1033"/>
                    <a:gd name="T101" fmla="*/ 319 h 824"/>
                    <a:gd name="T102" fmla="*/ 936 w 1033"/>
                    <a:gd name="T103" fmla="*/ 273 h 824"/>
                    <a:gd name="T104" fmla="*/ 968 w 1033"/>
                    <a:gd name="T105" fmla="*/ 214 h 824"/>
                    <a:gd name="T106" fmla="*/ 680 w 1033"/>
                    <a:gd name="T107" fmla="*/ 721 h 824"/>
                    <a:gd name="T108" fmla="*/ 594 w 1033"/>
                    <a:gd name="T109" fmla="*/ 809 h 824"/>
                    <a:gd name="T110" fmla="*/ 629 w 1033"/>
                    <a:gd name="T111" fmla="*/ 808 h 824"/>
                    <a:gd name="T112" fmla="*/ 653 w 1033"/>
                    <a:gd name="T113" fmla="*/ 584 h 824"/>
                    <a:gd name="T114" fmla="*/ 648 w 1033"/>
                    <a:gd name="T115" fmla="*/ 587 h 824"/>
                    <a:gd name="T116" fmla="*/ 724 w 1033"/>
                    <a:gd name="T117" fmla="*/ 577 h 824"/>
                    <a:gd name="T118" fmla="*/ 780 w 1033"/>
                    <a:gd name="T119" fmla="*/ 537 h 824"/>
                    <a:gd name="T120" fmla="*/ 788 w 1033"/>
                    <a:gd name="T121" fmla="*/ 525 h 824"/>
                    <a:gd name="T122" fmla="*/ 457 w 1033"/>
                    <a:gd name="T123" fmla="*/ 408 h 82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33" h="824">
                      <a:moveTo>
                        <a:pt x="991" y="208"/>
                      </a:moveTo>
                      <a:lnTo>
                        <a:pt x="996" y="211"/>
                      </a:lnTo>
                      <a:lnTo>
                        <a:pt x="1000" y="206"/>
                      </a:lnTo>
                      <a:lnTo>
                        <a:pt x="1007" y="200"/>
                      </a:lnTo>
                      <a:lnTo>
                        <a:pt x="1010" y="195"/>
                      </a:lnTo>
                      <a:lnTo>
                        <a:pt x="1015" y="192"/>
                      </a:lnTo>
                      <a:lnTo>
                        <a:pt x="1022" y="186"/>
                      </a:lnTo>
                      <a:lnTo>
                        <a:pt x="1026" y="176"/>
                      </a:lnTo>
                      <a:lnTo>
                        <a:pt x="1027" y="164"/>
                      </a:lnTo>
                      <a:lnTo>
                        <a:pt x="1027" y="159"/>
                      </a:lnTo>
                      <a:lnTo>
                        <a:pt x="1031" y="153"/>
                      </a:lnTo>
                      <a:lnTo>
                        <a:pt x="1033" y="145"/>
                      </a:lnTo>
                      <a:lnTo>
                        <a:pt x="1029" y="141"/>
                      </a:lnTo>
                      <a:lnTo>
                        <a:pt x="1029" y="134"/>
                      </a:lnTo>
                      <a:lnTo>
                        <a:pt x="1033" y="124"/>
                      </a:lnTo>
                      <a:lnTo>
                        <a:pt x="1023" y="128"/>
                      </a:lnTo>
                      <a:lnTo>
                        <a:pt x="1021" y="133"/>
                      </a:lnTo>
                      <a:lnTo>
                        <a:pt x="1014" y="134"/>
                      </a:lnTo>
                      <a:lnTo>
                        <a:pt x="1007" y="134"/>
                      </a:lnTo>
                      <a:lnTo>
                        <a:pt x="1000" y="138"/>
                      </a:lnTo>
                      <a:lnTo>
                        <a:pt x="995" y="145"/>
                      </a:lnTo>
                      <a:lnTo>
                        <a:pt x="988" y="148"/>
                      </a:lnTo>
                      <a:lnTo>
                        <a:pt x="984" y="151"/>
                      </a:lnTo>
                      <a:lnTo>
                        <a:pt x="976" y="145"/>
                      </a:lnTo>
                      <a:lnTo>
                        <a:pt x="968" y="141"/>
                      </a:lnTo>
                      <a:lnTo>
                        <a:pt x="964" y="134"/>
                      </a:lnTo>
                      <a:lnTo>
                        <a:pt x="967" y="128"/>
                      </a:lnTo>
                      <a:lnTo>
                        <a:pt x="963" y="121"/>
                      </a:lnTo>
                      <a:lnTo>
                        <a:pt x="956" y="113"/>
                      </a:lnTo>
                      <a:lnTo>
                        <a:pt x="952" y="105"/>
                      </a:lnTo>
                      <a:lnTo>
                        <a:pt x="949" y="97"/>
                      </a:lnTo>
                      <a:lnTo>
                        <a:pt x="944" y="93"/>
                      </a:lnTo>
                      <a:lnTo>
                        <a:pt x="934" y="89"/>
                      </a:lnTo>
                      <a:lnTo>
                        <a:pt x="928" y="87"/>
                      </a:lnTo>
                      <a:lnTo>
                        <a:pt x="921" y="87"/>
                      </a:lnTo>
                      <a:lnTo>
                        <a:pt x="916" y="83"/>
                      </a:lnTo>
                      <a:lnTo>
                        <a:pt x="910" y="72"/>
                      </a:lnTo>
                      <a:lnTo>
                        <a:pt x="902" y="60"/>
                      </a:lnTo>
                      <a:lnTo>
                        <a:pt x="899" y="50"/>
                      </a:lnTo>
                      <a:lnTo>
                        <a:pt x="899" y="43"/>
                      </a:lnTo>
                      <a:lnTo>
                        <a:pt x="894" y="33"/>
                      </a:lnTo>
                      <a:lnTo>
                        <a:pt x="889" y="27"/>
                      </a:lnTo>
                      <a:lnTo>
                        <a:pt x="881" y="20"/>
                      </a:lnTo>
                      <a:lnTo>
                        <a:pt x="868" y="19"/>
                      </a:lnTo>
                      <a:lnTo>
                        <a:pt x="862" y="12"/>
                      </a:lnTo>
                      <a:lnTo>
                        <a:pt x="856" y="5"/>
                      </a:lnTo>
                      <a:lnTo>
                        <a:pt x="848" y="1"/>
                      </a:lnTo>
                      <a:lnTo>
                        <a:pt x="839" y="0"/>
                      </a:lnTo>
                      <a:lnTo>
                        <a:pt x="833" y="1"/>
                      </a:lnTo>
                      <a:lnTo>
                        <a:pt x="824" y="5"/>
                      </a:lnTo>
                      <a:lnTo>
                        <a:pt x="815" y="5"/>
                      </a:lnTo>
                      <a:lnTo>
                        <a:pt x="808" y="11"/>
                      </a:lnTo>
                      <a:lnTo>
                        <a:pt x="801" y="16"/>
                      </a:lnTo>
                      <a:lnTo>
                        <a:pt x="794" y="23"/>
                      </a:lnTo>
                      <a:lnTo>
                        <a:pt x="792" y="27"/>
                      </a:lnTo>
                      <a:lnTo>
                        <a:pt x="790" y="31"/>
                      </a:lnTo>
                      <a:lnTo>
                        <a:pt x="796" y="31"/>
                      </a:lnTo>
                      <a:lnTo>
                        <a:pt x="797" y="39"/>
                      </a:lnTo>
                      <a:lnTo>
                        <a:pt x="796" y="47"/>
                      </a:lnTo>
                      <a:lnTo>
                        <a:pt x="792" y="51"/>
                      </a:lnTo>
                      <a:lnTo>
                        <a:pt x="794" y="60"/>
                      </a:lnTo>
                      <a:lnTo>
                        <a:pt x="788" y="68"/>
                      </a:lnTo>
                      <a:lnTo>
                        <a:pt x="782" y="77"/>
                      </a:lnTo>
                      <a:lnTo>
                        <a:pt x="781" y="78"/>
                      </a:lnTo>
                      <a:lnTo>
                        <a:pt x="777" y="82"/>
                      </a:lnTo>
                      <a:lnTo>
                        <a:pt x="774" y="86"/>
                      </a:lnTo>
                      <a:lnTo>
                        <a:pt x="774" y="87"/>
                      </a:lnTo>
                      <a:lnTo>
                        <a:pt x="776" y="89"/>
                      </a:lnTo>
                      <a:lnTo>
                        <a:pt x="776" y="90"/>
                      </a:lnTo>
                      <a:lnTo>
                        <a:pt x="774" y="91"/>
                      </a:lnTo>
                      <a:lnTo>
                        <a:pt x="770" y="94"/>
                      </a:lnTo>
                      <a:lnTo>
                        <a:pt x="763" y="95"/>
                      </a:lnTo>
                      <a:lnTo>
                        <a:pt x="753" y="105"/>
                      </a:lnTo>
                      <a:lnTo>
                        <a:pt x="745" y="101"/>
                      </a:lnTo>
                      <a:lnTo>
                        <a:pt x="735" y="94"/>
                      </a:lnTo>
                      <a:lnTo>
                        <a:pt x="726" y="97"/>
                      </a:lnTo>
                      <a:lnTo>
                        <a:pt x="719" y="117"/>
                      </a:lnTo>
                      <a:lnTo>
                        <a:pt x="719" y="120"/>
                      </a:lnTo>
                      <a:lnTo>
                        <a:pt x="720" y="122"/>
                      </a:lnTo>
                      <a:lnTo>
                        <a:pt x="722" y="124"/>
                      </a:lnTo>
                      <a:lnTo>
                        <a:pt x="722" y="126"/>
                      </a:lnTo>
                      <a:lnTo>
                        <a:pt x="722" y="129"/>
                      </a:lnTo>
                      <a:lnTo>
                        <a:pt x="719" y="133"/>
                      </a:lnTo>
                      <a:lnTo>
                        <a:pt x="716" y="137"/>
                      </a:lnTo>
                      <a:lnTo>
                        <a:pt x="715" y="145"/>
                      </a:lnTo>
                      <a:lnTo>
                        <a:pt x="728" y="151"/>
                      </a:lnTo>
                      <a:lnTo>
                        <a:pt x="741" y="148"/>
                      </a:lnTo>
                      <a:lnTo>
                        <a:pt x="750" y="140"/>
                      </a:lnTo>
                      <a:lnTo>
                        <a:pt x="755" y="140"/>
                      </a:lnTo>
                      <a:lnTo>
                        <a:pt x="759" y="145"/>
                      </a:lnTo>
                      <a:lnTo>
                        <a:pt x="766" y="153"/>
                      </a:lnTo>
                      <a:lnTo>
                        <a:pt x="780" y="157"/>
                      </a:lnTo>
                      <a:lnTo>
                        <a:pt x="785" y="164"/>
                      </a:lnTo>
                      <a:lnTo>
                        <a:pt x="784" y="171"/>
                      </a:lnTo>
                      <a:lnTo>
                        <a:pt x="777" y="171"/>
                      </a:lnTo>
                      <a:lnTo>
                        <a:pt x="773" y="171"/>
                      </a:lnTo>
                      <a:lnTo>
                        <a:pt x="770" y="172"/>
                      </a:lnTo>
                      <a:lnTo>
                        <a:pt x="769" y="172"/>
                      </a:lnTo>
                      <a:lnTo>
                        <a:pt x="766" y="173"/>
                      </a:lnTo>
                      <a:lnTo>
                        <a:pt x="765" y="175"/>
                      </a:lnTo>
                      <a:lnTo>
                        <a:pt x="761" y="177"/>
                      </a:lnTo>
                      <a:lnTo>
                        <a:pt x="758" y="180"/>
                      </a:lnTo>
                      <a:lnTo>
                        <a:pt x="757" y="182"/>
                      </a:lnTo>
                      <a:lnTo>
                        <a:pt x="746" y="180"/>
                      </a:lnTo>
                      <a:lnTo>
                        <a:pt x="732" y="188"/>
                      </a:lnTo>
                      <a:lnTo>
                        <a:pt x="727" y="184"/>
                      </a:lnTo>
                      <a:lnTo>
                        <a:pt x="722" y="186"/>
                      </a:lnTo>
                      <a:lnTo>
                        <a:pt x="719" y="194"/>
                      </a:lnTo>
                      <a:lnTo>
                        <a:pt x="714" y="199"/>
                      </a:lnTo>
                      <a:lnTo>
                        <a:pt x="691" y="206"/>
                      </a:lnTo>
                      <a:lnTo>
                        <a:pt x="688" y="217"/>
                      </a:lnTo>
                      <a:lnTo>
                        <a:pt x="675" y="225"/>
                      </a:lnTo>
                      <a:lnTo>
                        <a:pt x="664" y="221"/>
                      </a:lnTo>
                      <a:lnTo>
                        <a:pt x="656" y="211"/>
                      </a:lnTo>
                      <a:lnTo>
                        <a:pt x="648" y="211"/>
                      </a:lnTo>
                      <a:lnTo>
                        <a:pt x="641" y="215"/>
                      </a:lnTo>
                      <a:lnTo>
                        <a:pt x="637" y="225"/>
                      </a:lnTo>
                      <a:lnTo>
                        <a:pt x="637" y="233"/>
                      </a:lnTo>
                      <a:lnTo>
                        <a:pt x="638" y="243"/>
                      </a:lnTo>
                      <a:lnTo>
                        <a:pt x="642" y="252"/>
                      </a:lnTo>
                      <a:lnTo>
                        <a:pt x="637" y="261"/>
                      </a:lnTo>
                      <a:lnTo>
                        <a:pt x="629" y="265"/>
                      </a:lnTo>
                      <a:lnTo>
                        <a:pt x="615" y="268"/>
                      </a:lnTo>
                      <a:lnTo>
                        <a:pt x="599" y="273"/>
                      </a:lnTo>
                      <a:lnTo>
                        <a:pt x="583" y="272"/>
                      </a:lnTo>
                      <a:lnTo>
                        <a:pt x="574" y="274"/>
                      </a:lnTo>
                      <a:lnTo>
                        <a:pt x="568" y="276"/>
                      </a:lnTo>
                      <a:lnTo>
                        <a:pt x="559" y="285"/>
                      </a:lnTo>
                      <a:lnTo>
                        <a:pt x="548" y="289"/>
                      </a:lnTo>
                      <a:lnTo>
                        <a:pt x="536" y="289"/>
                      </a:lnTo>
                      <a:lnTo>
                        <a:pt x="524" y="293"/>
                      </a:lnTo>
                      <a:lnTo>
                        <a:pt x="508" y="293"/>
                      </a:lnTo>
                      <a:lnTo>
                        <a:pt x="498" y="287"/>
                      </a:lnTo>
                      <a:lnTo>
                        <a:pt x="490" y="278"/>
                      </a:lnTo>
                      <a:lnTo>
                        <a:pt x="486" y="276"/>
                      </a:lnTo>
                      <a:lnTo>
                        <a:pt x="459" y="274"/>
                      </a:lnTo>
                      <a:lnTo>
                        <a:pt x="446" y="273"/>
                      </a:lnTo>
                      <a:lnTo>
                        <a:pt x="431" y="272"/>
                      </a:lnTo>
                      <a:lnTo>
                        <a:pt x="419" y="273"/>
                      </a:lnTo>
                      <a:lnTo>
                        <a:pt x="408" y="272"/>
                      </a:lnTo>
                      <a:lnTo>
                        <a:pt x="399" y="266"/>
                      </a:lnTo>
                      <a:lnTo>
                        <a:pt x="391" y="257"/>
                      </a:lnTo>
                      <a:lnTo>
                        <a:pt x="381" y="250"/>
                      </a:lnTo>
                      <a:lnTo>
                        <a:pt x="374" y="245"/>
                      </a:lnTo>
                      <a:lnTo>
                        <a:pt x="372" y="235"/>
                      </a:lnTo>
                      <a:lnTo>
                        <a:pt x="364" y="227"/>
                      </a:lnTo>
                      <a:lnTo>
                        <a:pt x="354" y="225"/>
                      </a:lnTo>
                      <a:lnTo>
                        <a:pt x="349" y="221"/>
                      </a:lnTo>
                      <a:lnTo>
                        <a:pt x="341" y="214"/>
                      </a:lnTo>
                      <a:lnTo>
                        <a:pt x="329" y="214"/>
                      </a:lnTo>
                      <a:lnTo>
                        <a:pt x="319" y="210"/>
                      </a:lnTo>
                      <a:lnTo>
                        <a:pt x="318" y="203"/>
                      </a:lnTo>
                      <a:lnTo>
                        <a:pt x="319" y="192"/>
                      </a:lnTo>
                      <a:lnTo>
                        <a:pt x="322" y="186"/>
                      </a:lnTo>
                      <a:lnTo>
                        <a:pt x="317" y="176"/>
                      </a:lnTo>
                      <a:lnTo>
                        <a:pt x="307" y="172"/>
                      </a:lnTo>
                      <a:lnTo>
                        <a:pt x="307" y="165"/>
                      </a:lnTo>
                      <a:lnTo>
                        <a:pt x="296" y="155"/>
                      </a:lnTo>
                      <a:lnTo>
                        <a:pt x="287" y="148"/>
                      </a:lnTo>
                      <a:lnTo>
                        <a:pt x="276" y="151"/>
                      </a:lnTo>
                      <a:lnTo>
                        <a:pt x="268" y="148"/>
                      </a:lnTo>
                      <a:lnTo>
                        <a:pt x="261" y="142"/>
                      </a:lnTo>
                      <a:lnTo>
                        <a:pt x="261" y="137"/>
                      </a:lnTo>
                      <a:lnTo>
                        <a:pt x="257" y="124"/>
                      </a:lnTo>
                      <a:lnTo>
                        <a:pt x="260" y="107"/>
                      </a:lnTo>
                      <a:lnTo>
                        <a:pt x="252" y="113"/>
                      </a:lnTo>
                      <a:lnTo>
                        <a:pt x="228" y="117"/>
                      </a:lnTo>
                      <a:lnTo>
                        <a:pt x="220" y="124"/>
                      </a:lnTo>
                      <a:lnTo>
                        <a:pt x="214" y="132"/>
                      </a:lnTo>
                      <a:lnTo>
                        <a:pt x="205" y="136"/>
                      </a:lnTo>
                      <a:lnTo>
                        <a:pt x="202" y="141"/>
                      </a:lnTo>
                      <a:lnTo>
                        <a:pt x="201" y="149"/>
                      </a:lnTo>
                      <a:lnTo>
                        <a:pt x="187" y="155"/>
                      </a:lnTo>
                      <a:lnTo>
                        <a:pt x="177" y="155"/>
                      </a:lnTo>
                      <a:lnTo>
                        <a:pt x="170" y="160"/>
                      </a:lnTo>
                      <a:lnTo>
                        <a:pt x="164" y="169"/>
                      </a:lnTo>
                      <a:lnTo>
                        <a:pt x="158" y="175"/>
                      </a:lnTo>
                      <a:lnTo>
                        <a:pt x="155" y="188"/>
                      </a:lnTo>
                      <a:lnTo>
                        <a:pt x="156" y="199"/>
                      </a:lnTo>
                      <a:lnTo>
                        <a:pt x="163" y="204"/>
                      </a:lnTo>
                      <a:lnTo>
                        <a:pt x="159" y="210"/>
                      </a:lnTo>
                      <a:lnTo>
                        <a:pt x="143" y="210"/>
                      </a:lnTo>
                      <a:lnTo>
                        <a:pt x="129" y="217"/>
                      </a:lnTo>
                      <a:lnTo>
                        <a:pt x="116" y="219"/>
                      </a:lnTo>
                      <a:lnTo>
                        <a:pt x="112" y="223"/>
                      </a:lnTo>
                      <a:lnTo>
                        <a:pt x="115" y="229"/>
                      </a:lnTo>
                      <a:lnTo>
                        <a:pt x="123" y="237"/>
                      </a:lnTo>
                      <a:lnTo>
                        <a:pt x="127" y="245"/>
                      </a:lnTo>
                      <a:lnTo>
                        <a:pt x="120" y="260"/>
                      </a:lnTo>
                      <a:lnTo>
                        <a:pt x="120" y="273"/>
                      </a:lnTo>
                      <a:lnTo>
                        <a:pt x="113" y="276"/>
                      </a:lnTo>
                      <a:lnTo>
                        <a:pt x="107" y="280"/>
                      </a:lnTo>
                      <a:lnTo>
                        <a:pt x="102" y="284"/>
                      </a:lnTo>
                      <a:lnTo>
                        <a:pt x="98" y="287"/>
                      </a:lnTo>
                      <a:lnTo>
                        <a:pt x="97" y="288"/>
                      </a:lnTo>
                      <a:lnTo>
                        <a:pt x="94" y="288"/>
                      </a:lnTo>
                      <a:lnTo>
                        <a:pt x="92" y="289"/>
                      </a:lnTo>
                      <a:lnTo>
                        <a:pt x="90" y="291"/>
                      </a:lnTo>
                      <a:lnTo>
                        <a:pt x="89" y="292"/>
                      </a:lnTo>
                      <a:lnTo>
                        <a:pt x="88" y="295"/>
                      </a:lnTo>
                      <a:lnTo>
                        <a:pt x="88" y="297"/>
                      </a:lnTo>
                      <a:lnTo>
                        <a:pt x="88" y="299"/>
                      </a:lnTo>
                      <a:lnTo>
                        <a:pt x="86" y="300"/>
                      </a:lnTo>
                      <a:lnTo>
                        <a:pt x="84" y="300"/>
                      </a:lnTo>
                      <a:lnTo>
                        <a:pt x="76" y="301"/>
                      </a:lnTo>
                      <a:lnTo>
                        <a:pt x="72" y="303"/>
                      </a:lnTo>
                      <a:lnTo>
                        <a:pt x="66" y="303"/>
                      </a:lnTo>
                      <a:lnTo>
                        <a:pt x="63" y="305"/>
                      </a:lnTo>
                      <a:lnTo>
                        <a:pt x="59" y="308"/>
                      </a:lnTo>
                      <a:lnTo>
                        <a:pt x="58" y="312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57" y="322"/>
                      </a:lnTo>
                      <a:lnTo>
                        <a:pt x="55" y="323"/>
                      </a:lnTo>
                      <a:lnTo>
                        <a:pt x="53" y="324"/>
                      </a:lnTo>
                      <a:lnTo>
                        <a:pt x="49" y="326"/>
                      </a:lnTo>
                      <a:lnTo>
                        <a:pt x="46" y="326"/>
                      </a:lnTo>
                      <a:lnTo>
                        <a:pt x="42" y="327"/>
                      </a:lnTo>
                      <a:lnTo>
                        <a:pt x="38" y="330"/>
                      </a:lnTo>
                      <a:lnTo>
                        <a:pt x="37" y="331"/>
                      </a:lnTo>
                      <a:lnTo>
                        <a:pt x="34" y="331"/>
                      </a:lnTo>
                      <a:lnTo>
                        <a:pt x="32" y="331"/>
                      </a:lnTo>
                      <a:lnTo>
                        <a:pt x="31" y="330"/>
                      </a:lnTo>
                      <a:lnTo>
                        <a:pt x="30" y="327"/>
                      </a:lnTo>
                      <a:lnTo>
                        <a:pt x="28" y="324"/>
                      </a:lnTo>
                      <a:lnTo>
                        <a:pt x="28" y="323"/>
                      </a:lnTo>
                      <a:lnTo>
                        <a:pt x="27" y="323"/>
                      </a:lnTo>
                      <a:lnTo>
                        <a:pt x="24" y="323"/>
                      </a:lnTo>
                      <a:lnTo>
                        <a:pt x="22" y="324"/>
                      </a:lnTo>
                      <a:lnTo>
                        <a:pt x="18" y="328"/>
                      </a:lnTo>
                      <a:lnTo>
                        <a:pt x="14" y="332"/>
                      </a:lnTo>
                      <a:lnTo>
                        <a:pt x="11" y="335"/>
                      </a:lnTo>
                      <a:lnTo>
                        <a:pt x="6" y="338"/>
                      </a:lnTo>
                      <a:lnTo>
                        <a:pt x="0" y="343"/>
                      </a:lnTo>
                      <a:lnTo>
                        <a:pt x="2" y="353"/>
                      </a:lnTo>
                      <a:lnTo>
                        <a:pt x="0" y="358"/>
                      </a:lnTo>
                      <a:lnTo>
                        <a:pt x="6" y="363"/>
                      </a:lnTo>
                      <a:lnTo>
                        <a:pt x="16" y="358"/>
                      </a:lnTo>
                      <a:lnTo>
                        <a:pt x="19" y="361"/>
                      </a:lnTo>
                      <a:lnTo>
                        <a:pt x="18" y="366"/>
                      </a:lnTo>
                      <a:lnTo>
                        <a:pt x="16" y="374"/>
                      </a:lnTo>
                      <a:lnTo>
                        <a:pt x="20" y="382"/>
                      </a:lnTo>
                      <a:lnTo>
                        <a:pt x="20" y="392"/>
                      </a:lnTo>
                      <a:lnTo>
                        <a:pt x="24" y="394"/>
                      </a:lnTo>
                      <a:lnTo>
                        <a:pt x="26" y="400"/>
                      </a:lnTo>
                      <a:lnTo>
                        <a:pt x="19" y="402"/>
                      </a:lnTo>
                      <a:lnTo>
                        <a:pt x="19" y="409"/>
                      </a:lnTo>
                      <a:lnTo>
                        <a:pt x="31" y="408"/>
                      </a:lnTo>
                      <a:lnTo>
                        <a:pt x="50" y="421"/>
                      </a:lnTo>
                      <a:lnTo>
                        <a:pt x="54" y="427"/>
                      </a:lnTo>
                      <a:lnTo>
                        <a:pt x="61" y="433"/>
                      </a:lnTo>
                      <a:lnTo>
                        <a:pt x="69" y="427"/>
                      </a:lnTo>
                      <a:lnTo>
                        <a:pt x="73" y="424"/>
                      </a:lnTo>
                      <a:lnTo>
                        <a:pt x="80" y="423"/>
                      </a:lnTo>
                      <a:lnTo>
                        <a:pt x="86" y="425"/>
                      </a:lnTo>
                      <a:lnTo>
                        <a:pt x="94" y="425"/>
                      </a:lnTo>
                      <a:lnTo>
                        <a:pt x="98" y="433"/>
                      </a:lnTo>
                      <a:lnTo>
                        <a:pt x="102" y="439"/>
                      </a:lnTo>
                      <a:lnTo>
                        <a:pt x="105" y="445"/>
                      </a:lnTo>
                      <a:lnTo>
                        <a:pt x="101" y="451"/>
                      </a:lnTo>
                      <a:lnTo>
                        <a:pt x="100" y="456"/>
                      </a:lnTo>
                      <a:lnTo>
                        <a:pt x="97" y="462"/>
                      </a:lnTo>
                      <a:lnTo>
                        <a:pt x="92" y="467"/>
                      </a:lnTo>
                      <a:lnTo>
                        <a:pt x="89" y="474"/>
                      </a:lnTo>
                      <a:lnTo>
                        <a:pt x="85" y="478"/>
                      </a:lnTo>
                      <a:lnTo>
                        <a:pt x="81" y="484"/>
                      </a:lnTo>
                      <a:lnTo>
                        <a:pt x="89" y="490"/>
                      </a:lnTo>
                      <a:lnTo>
                        <a:pt x="92" y="497"/>
                      </a:lnTo>
                      <a:lnTo>
                        <a:pt x="92" y="507"/>
                      </a:lnTo>
                      <a:lnTo>
                        <a:pt x="97" y="510"/>
                      </a:lnTo>
                      <a:lnTo>
                        <a:pt x="101" y="511"/>
                      </a:lnTo>
                      <a:lnTo>
                        <a:pt x="101" y="517"/>
                      </a:lnTo>
                      <a:lnTo>
                        <a:pt x="98" y="526"/>
                      </a:lnTo>
                      <a:lnTo>
                        <a:pt x="100" y="530"/>
                      </a:lnTo>
                      <a:lnTo>
                        <a:pt x="97" y="534"/>
                      </a:lnTo>
                      <a:lnTo>
                        <a:pt x="100" y="542"/>
                      </a:lnTo>
                      <a:lnTo>
                        <a:pt x="108" y="545"/>
                      </a:lnTo>
                      <a:lnTo>
                        <a:pt x="115" y="550"/>
                      </a:lnTo>
                      <a:lnTo>
                        <a:pt x="123" y="552"/>
                      </a:lnTo>
                      <a:lnTo>
                        <a:pt x="129" y="557"/>
                      </a:lnTo>
                      <a:lnTo>
                        <a:pt x="135" y="563"/>
                      </a:lnTo>
                      <a:lnTo>
                        <a:pt x="140" y="561"/>
                      </a:lnTo>
                      <a:lnTo>
                        <a:pt x="147" y="563"/>
                      </a:lnTo>
                      <a:lnTo>
                        <a:pt x="156" y="563"/>
                      </a:lnTo>
                      <a:lnTo>
                        <a:pt x="162" y="564"/>
                      </a:lnTo>
                      <a:lnTo>
                        <a:pt x="170" y="576"/>
                      </a:lnTo>
                      <a:lnTo>
                        <a:pt x="177" y="576"/>
                      </a:lnTo>
                      <a:lnTo>
                        <a:pt x="186" y="573"/>
                      </a:lnTo>
                      <a:lnTo>
                        <a:pt x="191" y="579"/>
                      </a:lnTo>
                      <a:lnTo>
                        <a:pt x="193" y="585"/>
                      </a:lnTo>
                      <a:lnTo>
                        <a:pt x="201" y="591"/>
                      </a:lnTo>
                      <a:lnTo>
                        <a:pt x="207" y="599"/>
                      </a:lnTo>
                      <a:lnTo>
                        <a:pt x="212" y="604"/>
                      </a:lnTo>
                      <a:lnTo>
                        <a:pt x="220" y="606"/>
                      </a:lnTo>
                      <a:lnTo>
                        <a:pt x="228" y="611"/>
                      </a:lnTo>
                      <a:lnTo>
                        <a:pt x="242" y="611"/>
                      </a:lnTo>
                      <a:lnTo>
                        <a:pt x="255" y="612"/>
                      </a:lnTo>
                      <a:lnTo>
                        <a:pt x="261" y="610"/>
                      </a:lnTo>
                      <a:lnTo>
                        <a:pt x="267" y="611"/>
                      </a:lnTo>
                      <a:lnTo>
                        <a:pt x="272" y="619"/>
                      </a:lnTo>
                      <a:lnTo>
                        <a:pt x="280" y="607"/>
                      </a:lnTo>
                      <a:lnTo>
                        <a:pt x="286" y="603"/>
                      </a:lnTo>
                      <a:lnTo>
                        <a:pt x="295" y="602"/>
                      </a:lnTo>
                      <a:lnTo>
                        <a:pt x="303" y="606"/>
                      </a:lnTo>
                      <a:lnTo>
                        <a:pt x="311" y="606"/>
                      </a:lnTo>
                      <a:lnTo>
                        <a:pt x="321" y="607"/>
                      </a:lnTo>
                      <a:lnTo>
                        <a:pt x="330" y="606"/>
                      </a:lnTo>
                      <a:lnTo>
                        <a:pt x="339" y="600"/>
                      </a:lnTo>
                      <a:lnTo>
                        <a:pt x="346" y="596"/>
                      </a:lnTo>
                      <a:lnTo>
                        <a:pt x="354" y="595"/>
                      </a:lnTo>
                      <a:lnTo>
                        <a:pt x="361" y="598"/>
                      </a:lnTo>
                      <a:lnTo>
                        <a:pt x="366" y="592"/>
                      </a:lnTo>
                      <a:lnTo>
                        <a:pt x="373" y="592"/>
                      </a:lnTo>
                      <a:lnTo>
                        <a:pt x="382" y="596"/>
                      </a:lnTo>
                      <a:lnTo>
                        <a:pt x="381" y="606"/>
                      </a:lnTo>
                      <a:lnTo>
                        <a:pt x="385" y="610"/>
                      </a:lnTo>
                      <a:lnTo>
                        <a:pt x="392" y="608"/>
                      </a:lnTo>
                      <a:lnTo>
                        <a:pt x="396" y="610"/>
                      </a:lnTo>
                      <a:lnTo>
                        <a:pt x="403" y="612"/>
                      </a:lnTo>
                      <a:lnTo>
                        <a:pt x="408" y="614"/>
                      </a:lnTo>
                      <a:lnTo>
                        <a:pt x="411" y="619"/>
                      </a:lnTo>
                      <a:lnTo>
                        <a:pt x="412" y="624"/>
                      </a:lnTo>
                      <a:lnTo>
                        <a:pt x="417" y="623"/>
                      </a:lnTo>
                      <a:lnTo>
                        <a:pt x="423" y="623"/>
                      </a:lnTo>
                      <a:lnTo>
                        <a:pt x="426" y="631"/>
                      </a:lnTo>
                      <a:lnTo>
                        <a:pt x="428" y="637"/>
                      </a:lnTo>
                      <a:lnTo>
                        <a:pt x="426" y="646"/>
                      </a:lnTo>
                      <a:lnTo>
                        <a:pt x="428" y="651"/>
                      </a:lnTo>
                      <a:lnTo>
                        <a:pt x="427" y="658"/>
                      </a:lnTo>
                      <a:lnTo>
                        <a:pt x="426" y="669"/>
                      </a:lnTo>
                      <a:lnTo>
                        <a:pt x="421" y="677"/>
                      </a:lnTo>
                      <a:lnTo>
                        <a:pt x="415" y="685"/>
                      </a:lnTo>
                      <a:lnTo>
                        <a:pt x="415" y="690"/>
                      </a:lnTo>
                      <a:lnTo>
                        <a:pt x="419" y="694"/>
                      </a:lnTo>
                      <a:lnTo>
                        <a:pt x="419" y="701"/>
                      </a:lnTo>
                      <a:lnTo>
                        <a:pt x="420" y="704"/>
                      </a:lnTo>
                      <a:lnTo>
                        <a:pt x="423" y="704"/>
                      </a:lnTo>
                      <a:lnTo>
                        <a:pt x="426" y="700"/>
                      </a:lnTo>
                      <a:lnTo>
                        <a:pt x="432" y="697"/>
                      </a:lnTo>
                      <a:lnTo>
                        <a:pt x="438" y="697"/>
                      </a:lnTo>
                      <a:lnTo>
                        <a:pt x="442" y="703"/>
                      </a:lnTo>
                      <a:lnTo>
                        <a:pt x="440" y="708"/>
                      </a:lnTo>
                      <a:lnTo>
                        <a:pt x="442" y="715"/>
                      </a:lnTo>
                      <a:lnTo>
                        <a:pt x="448" y="715"/>
                      </a:lnTo>
                      <a:lnTo>
                        <a:pt x="450" y="719"/>
                      </a:lnTo>
                      <a:lnTo>
                        <a:pt x="443" y="728"/>
                      </a:lnTo>
                      <a:lnTo>
                        <a:pt x="443" y="732"/>
                      </a:lnTo>
                      <a:lnTo>
                        <a:pt x="450" y="733"/>
                      </a:lnTo>
                      <a:lnTo>
                        <a:pt x="455" y="735"/>
                      </a:lnTo>
                      <a:lnTo>
                        <a:pt x="458" y="744"/>
                      </a:lnTo>
                      <a:lnTo>
                        <a:pt x="459" y="751"/>
                      </a:lnTo>
                      <a:lnTo>
                        <a:pt x="471" y="755"/>
                      </a:lnTo>
                      <a:lnTo>
                        <a:pt x="475" y="755"/>
                      </a:lnTo>
                      <a:lnTo>
                        <a:pt x="483" y="751"/>
                      </a:lnTo>
                      <a:lnTo>
                        <a:pt x="485" y="742"/>
                      </a:lnTo>
                      <a:lnTo>
                        <a:pt x="479" y="724"/>
                      </a:lnTo>
                      <a:lnTo>
                        <a:pt x="481" y="719"/>
                      </a:lnTo>
                      <a:lnTo>
                        <a:pt x="490" y="716"/>
                      </a:lnTo>
                      <a:lnTo>
                        <a:pt x="500" y="724"/>
                      </a:lnTo>
                      <a:lnTo>
                        <a:pt x="506" y="721"/>
                      </a:lnTo>
                      <a:lnTo>
                        <a:pt x="516" y="728"/>
                      </a:lnTo>
                      <a:lnTo>
                        <a:pt x="521" y="723"/>
                      </a:lnTo>
                      <a:lnTo>
                        <a:pt x="533" y="721"/>
                      </a:lnTo>
                      <a:lnTo>
                        <a:pt x="537" y="717"/>
                      </a:lnTo>
                      <a:lnTo>
                        <a:pt x="545" y="720"/>
                      </a:lnTo>
                      <a:lnTo>
                        <a:pt x="553" y="727"/>
                      </a:lnTo>
                      <a:lnTo>
                        <a:pt x="559" y="728"/>
                      </a:lnTo>
                      <a:lnTo>
                        <a:pt x="559" y="733"/>
                      </a:lnTo>
                      <a:lnTo>
                        <a:pt x="555" y="740"/>
                      </a:lnTo>
                      <a:lnTo>
                        <a:pt x="564" y="750"/>
                      </a:lnTo>
                      <a:lnTo>
                        <a:pt x="571" y="747"/>
                      </a:lnTo>
                      <a:lnTo>
                        <a:pt x="580" y="747"/>
                      </a:lnTo>
                      <a:lnTo>
                        <a:pt x="588" y="750"/>
                      </a:lnTo>
                      <a:lnTo>
                        <a:pt x="594" y="747"/>
                      </a:lnTo>
                      <a:lnTo>
                        <a:pt x="601" y="746"/>
                      </a:lnTo>
                      <a:lnTo>
                        <a:pt x="607" y="746"/>
                      </a:lnTo>
                      <a:lnTo>
                        <a:pt x="615" y="746"/>
                      </a:lnTo>
                      <a:lnTo>
                        <a:pt x="614" y="755"/>
                      </a:lnTo>
                      <a:lnTo>
                        <a:pt x="614" y="762"/>
                      </a:lnTo>
                      <a:lnTo>
                        <a:pt x="614" y="764"/>
                      </a:lnTo>
                      <a:lnTo>
                        <a:pt x="615" y="767"/>
                      </a:lnTo>
                      <a:lnTo>
                        <a:pt x="621" y="777"/>
                      </a:lnTo>
                      <a:lnTo>
                        <a:pt x="623" y="774"/>
                      </a:lnTo>
                      <a:lnTo>
                        <a:pt x="626" y="774"/>
                      </a:lnTo>
                      <a:lnTo>
                        <a:pt x="627" y="774"/>
                      </a:lnTo>
                      <a:lnTo>
                        <a:pt x="629" y="774"/>
                      </a:lnTo>
                      <a:lnTo>
                        <a:pt x="629" y="770"/>
                      </a:lnTo>
                      <a:lnTo>
                        <a:pt x="629" y="766"/>
                      </a:lnTo>
                      <a:lnTo>
                        <a:pt x="627" y="766"/>
                      </a:lnTo>
                      <a:lnTo>
                        <a:pt x="626" y="766"/>
                      </a:lnTo>
                      <a:lnTo>
                        <a:pt x="625" y="764"/>
                      </a:lnTo>
                      <a:lnTo>
                        <a:pt x="623" y="762"/>
                      </a:lnTo>
                      <a:lnTo>
                        <a:pt x="623" y="760"/>
                      </a:lnTo>
                      <a:lnTo>
                        <a:pt x="627" y="759"/>
                      </a:lnTo>
                      <a:lnTo>
                        <a:pt x="630" y="756"/>
                      </a:lnTo>
                      <a:lnTo>
                        <a:pt x="638" y="754"/>
                      </a:lnTo>
                      <a:lnTo>
                        <a:pt x="640" y="751"/>
                      </a:lnTo>
                      <a:lnTo>
                        <a:pt x="641" y="750"/>
                      </a:lnTo>
                      <a:lnTo>
                        <a:pt x="642" y="747"/>
                      </a:lnTo>
                      <a:lnTo>
                        <a:pt x="644" y="746"/>
                      </a:lnTo>
                      <a:lnTo>
                        <a:pt x="648" y="744"/>
                      </a:lnTo>
                      <a:lnTo>
                        <a:pt x="650" y="743"/>
                      </a:lnTo>
                      <a:lnTo>
                        <a:pt x="657" y="743"/>
                      </a:lnTo>
                      <a:lnTo>
                        <a:pt x="665" y="743"/>
                      </a:lnTo>
                      <a:lnTo>
                        <a:pt x="672" y="740"/>
                      </a:lnTo>
                      <a:lnTo>
                        <a:pt x="676" y="738"/>
                      </a:lnTo>
                      <a:lnTo>
                        <a:pt x="679" y="733"/>
                      </a:lnTo>
                      <a:lnTo>
                        <a:pt x="680" y="728"/>
                      </a:lnTo>
                      <a:lnTo>
                        <a:pt x="683" y="724"/>
                      </a:lnTo>
                      <a:lnTo>
                        <a:pt x="691" y="732"/>
                      </a:lnTo>
                      <a:lnTo>
                        <a:pt x="695" y="729"/>
                      </a:lnTo>
                      <a:lnTo>
                        <a:pt x="699" y="727"/>
                      </a:lnTo>
                      <a:lnTo>
                        <a:pt x="704" y="725"/>
                      </a:lnTo>
                      <a:lnTo>
                        <a:pt x="708" y="724"/>
                      </a:lnTo>
                      <a:lnTo>
                        <a:pt x="714" y="724"/>
                      </a:lnTo>
                      <a:lnTo>
                        <a:pt x="719" y="724"/>
                      </a:lnTo>
                      <a:lnTo>
                        <a:pt x="724" y="723"/>
                      </a:lnTo>
                      <a:lnTo>
                        <a:pt x="724" y="720"/>
                      </a:lnTo>
                      <a:lnTo>
                        <a:pt x="724" y="716"/>
                      </a:lnTo>
                      <a:lnTo>
                        <a:pt x="724" y="709"/>
                      </a:lnTo>
                      <a:lnTo>
                        <a:pt x="736" y="703"/>
                      </a:lnTo>
                      <a:lnTo>
                        <a:pt x="750" y="696"/>
                      </a:lnTo>
                      <a:lnTo>
                        <a:pt x="750" y="690"/>
                      </a:lnTo>
                      <a:lnTo>
                        <a:pt x="750" y="686"/>
                      </a:lnTo>
                      <a:lnTo>
                        <a:pt x="751" y="685"/>
                      </a:lnTo>
                      <a:lnTo>
                        <a:pt x="754" y="685"/>
                      </a:lnTo>
                      <a:lnTo>
                        <a:pt x="759" y="685"/>
                      </a:lnTo>
                      <a:lnTo>
                        <a:pt x="763" y="685"/>
                      </a:lnTo>
                      <a:lnTo>
                        <a:pt x="766" y="684"/>
                      </a:lnTo>
                      <a:lnTo>
                        <a:pt x="767" y="684"/>
                      </a:lnTo>
                      <a:lnTo>
                        <a:pt x="765" y="676"/>
                      </a:lnTo>
                      <a:lnTo>
                        <a:pt x="770" y="673"/>
                      </a:lnTo>
                      <a:lnTo>
                        <a:pt x="771" y="673"/>
                      </a:lnTo>
                      <a:lnTo>
                        <a:pt x="767" y="673"/>
                      </a:lnTo>
                      <a:lnTo>
                        <a:pt x="767" y="668"/>
                      </a:lnTo>
                      <a:lnTo>
                        <a:pt x="773" y="668"/>
                      </a:lnTo>
                      <a:lnTo>
                        <a:pt x="778" y="668"/>
                      </a:lnTo>
                      <a:lnTo>
                        <a:pt x="778" y="657"/>
                      </a:lnTo>
                      <a:lnTo>
                        <a:pt x="778" y="650"/>
                      </a:lnTo>
                      <a:lnTo>
                        <a:pt x="777" y="649"/>
                      </a:lnTo>
                      <a:lnTo>
                        <a:pt x="776" y="647"/>
                      </a:lnTo>
                      <a:lnTo>
                        <a:pt x="774" y="646"/>
                      </a:lnTo>
                      <a:lnTo>
                        <a:pt x="773" y="646"/>
                      </a:lnTo>
                      <a:lnTo>
                        <a:pt x="773" y="645"/>
                      </a:lnTo>
                      <a:lnTo>
                        <a:pt x="776" y="645"/>
                      </a:lnTo>
                      <a:lnTo>
                        <a:pt x="777" y="642"/>
                      </a:lnTo>
                      <a:lnTo>
                        <a:pt x="777" y="638"/>
                      </a:lnTo>
                      <a:lnTo>
                        <a:pt x="777" y="635"/>
                      </a:lnTo>
                      <a:lnTo>
                        <a:pt x="778" y="631"/>
                      </a:lnTo>
                      <a:lnTo>
                        <a:pt x="780" y="631"/>
                      </a:lnTo>
                      <a:lnTo>
                        <a:pt x="782" y="631"/>
                      </a:lnTo>
                      <a:lnTo>
                        <a:pt x="786" y="631"/>
                      </a:lnTo>
                      <a:lnTo>
                        <a:pt x="788" y="630"/>
                      </a:lnTo>
                      <a:lnTo>
                        <a:pt x="789" y="627"/>
                      </a:lnTo>
                      <a:lnTo>
                        <a:pt x="792" y="623"/>
                      </a:lnTo>
                      <a:lnTo>
                        <a:pt x="794" y="622"/>
                      </a:lnTo>
                      <a:lnTo>
                        <a:pt x="796" y="622"/>
                      </a:lnTo>
                      <a:lnTo>
                        <a:pt x="797" y="619"/>
                      </a:lnTo>
                      <a:lnTo>
                        <a:pt x="797" y="616"/>
                      </a:lnTo>
                      <a:lnTo>
                        <a:pt x="796" y="614"/>
                      </a:lnTo>
                      <a:lnTo>
                        <a:pt x="796" y="611"/>
                      </a:lnTo>
                      <a:lnTo>
                        <a:pt x="800" y="607"/>
                      </a:lnTo>
                      <a:lnTo>
                        <a:pt x="802" y="603"/>
                      </a:lnTo>
                      <a:lnTo>
                        <a:pt x="804" y="600"/>
                      </a:lnTo>
                      <a:lnTo>
                        <a:pt x="806" y="602"/>
                      </a:lnTo>
                      <a:lnTo>
                        <a:pt x="808" y="602"/>
                      </a:lnTo>
                      <a:lnTo>
                        <a:pt x="809" y="602"/>
                      </a:lnTo>
                      <a:lnTo>
                        <a:pt x="812" y="600"/>
                      </a:lnTo>
                      <a:lnTo>
                        <a:pt x="809" y="591"/>
                      </a:lnTo>
                      <a:lnTo>
                        <a:pt x="809" y="585"/>
                      </a:lnTo>
                      <a:lnTo>
                        <a:pt x="809" y="580"/>
                      </a:lnTo>
                      <a:lnTo>
                        <a:pt x="817" y="580"/>
                      </a:lnTo>
                      <a:lnTo>
                        <a:pt x="819" y="573"/>
                      </a:lnTo>
                      <a:lnTo>
                        <a:pt x="819" y="571"/>
                      </a:lnTo>
                      <a:lnTo>
                        <a:pt x="816" y="571"/>
                      </a:lnTo>
                      <a:lnTo>
                        <a:pt x="815" y="571"/>
                      </a:lnTo>
                      <a:lnTo>
                        <a:pt x="823" y="564"/>
                      </a:lnTo>
                      <a:lnTo>
                        <a:pt x="819" y="561"/>
                      </a:lnTo>
                      <a:lnTo>
                        <a:pt x="815" y="557"/>
                      </a:lnTo>
                      <a:lnTo>
                        <a:pt x="812" y="557"/>
                      </a:lnTo>
                      <a:lnTo>
                        <a:pt x="808" y="557"/>
                      </a:lnTo>
                      <a:lnTo>
                        <a:pt x="804" y="558"/>
                      </a:lnTo>
                      <a:lnTo>
                        <a:pt x="804" y="560"/>
                      </a:lnTo>
                      <a:lnTo>
                        <a:pt x="802" y="560"/>
                      </a:lnTo>
                      <a:lnTo>
                        <a:pt x="801" y="557"/>
                      </a:lnTo>
                      <a:lnTo>
                        <a:pt x="798" y="554"/>
                      </a:lnTo>
                      <a:lnTo>
                        <a:pt x="811" y="546"/>
                      </a:lnTo>
                      <a:lnTo>
                        <a:pt x="815" y="544"/>
                      </a:lnTo>
                      <a:lnTo>
                        <a:pt x="816" y="541"/>
                      </a:lnTo>
                      <a:lnTo>
                        <a:pt x="816" y="537"/>
                      </a:lnTo>
                      <a:lnTo>
                        <a:pt x="815" y="533"/>
                      </a:lnTo>
                      <a:lnTo>
                        <a:pt x="811" y="529"/>
                      </a:lnTo>
                      <a:lnTo>
                        <a:pt x="804" y="523"/>
                      </a:lnTo>
                      <a:lnTo>
                        <a:pt x="809" y="523"/>
                      </a:lnTo>
                      <a:lnTo>
                        <a:pt x="809" y="515"/>
                      </a:lnTo>
                      <a:lnTo>
                        <a:pt x="805" y="510"/>
                      </a:lnTo>
                      <a:lnTo>
                        <a:pt x="800" y="505"/>
                      </a:lnTo>
                      <a:lnTo>
                        <a:pt x="794" y="499"/>
                      </a:lnTo>
                      <a:lnTo>
                        <a:pt x="793" y="497"/>
                      </a:lnTo>
                      <a:lnTo>
                        <a:pt x="792" y="495"/>
                      </a:lnTo>
                      <a:lnTo>
                        <a:pt x="792" y="490"/>
                      </a:lnTo>
                      <a:lnTo>
                        <a:pt x="792" y="487"/>
                      </a:lnTo>
                      <a:lnTo>
                        <a:pt x="792" y="484"/>
                      </a:lnTo>
                      <a:lnTo>
                        <a:pt x="790" y="483"/>
                      </a:lnTo>
                      <a:lnTo>
                        <a:pt x="788" y="483"/>
                      </a:lnTo>
                      <a:lnTo>
                        <a:pt x="784" y="482"/>
                      </a:lnTo>
                      <a:lnTo>
                        <a:pt x="782" y="480"/>
                      </a:lnTo>
                      <a:lnTo>
                        <a:pt x="785" y="479"/>
                      </a:lnTo>
                      <a:lnTo>
                        <a:pt x="786" y="478"/>
                      </a:lnTo>
                      <a:lnTo>
                        <a:pt x="786" y="476"/>
                      </a:lnTo>
                      <a:lnTo>
                        <a:pt x="784" y="475"/>
                      </a:lnTo>
                      <a:lnTo>
                        <a:pt x="781" y="472"/>
                      </a:lnTo>
                      <a:lnTo>
                        <a:pt x="778" y="468"/>
                      </a:lnTo>
                      <a:lnTo>
                        <a:pt x="777" y="464"/>
                      </a:lnTo>
                      <a:lnTo>
                        <a:pt x="776" y="460"/>
                      </a:lnTo>
                      <a:lnTo>
                        <a:pt x="774" y="455"/>
                      </a:lnTo>
                      <a:lnTo>
                        <a:pt x="774" y="451"/>
                      </a:lnTo>
                      <a:lnTo>
                        <a:pt x="776" y="445"/>
                      </a:lnTo>
                      <a:lnTo>
                        <a:pt x="777" y="444"/>
                      </a:lnTo>
                      <a:lnTo>
                        <a:pt x="778" y="441"/>
                      </a:lnTo>
                      <a:lnTo>
                        <a:pt x="781" y="440"/>
                      </a:lnTo>
                      <a:lnTo>
                        <a:pt x="785" y="437"/>
                      </a:lnTo>
                      <a:lnTo>
                        <a:pt x="789" y="435"/>
                      </a:lnTo>
                      <a:lnTo>
                        <a:pt x="789" y="433"/>
                      </a:lnTo>
                      <a:lnTo>
                        <a:pt x="788" y="432"/>
                      </a:lnTo>
                      <a:lnTo>
                        <a:pt x="786" y="431"/>
                      </a:lnTo>
                      <a:lnTo>
                        <a:pt x="797" y="418"/>
                      </a:lnTo>
                      <a:lnTo>
                        <a:pt x="802" y="413"/>
                      </a:lnTo>
                      <a:lnTo>
                        <a:pt x="809" y="409"/>
                      </a:lnTo>
                      <a:lnTo>
                        <a:pt x="813" y="408"/>
                      </a:lnTo>
                      <a:lnTo>
                        <a:pt x="820" y="406"/>
                      </a:lnTo>
                      <a:lnTo>
                        <a:pt x="825" y="405"/>
                      </a:lnTo>
                      <a:lnTo>
                        <a:pt x="829" y="404"/>
                      </a:lnTo>
                      <a:lnTo>
                        <a:pt x="831" y="404"/>
                      </a:lnTo>
                      <a:lnTo>
                        <a:pt x="831" y="401"/>
                      </a:lnTo>
                      <a:lnTo>
                        <a:pt x="831" y="397"/>
                      </a:lnTo>
                      <a:lnTo>
                        <a:pt x="832" y="394"/>
                      </a:lnTo>
                      <a:lnTo>
                        <a:pt x="832" y="392"/>
                      </a:lnTo>
                      <a:lnTo>
                        <a:pt x="821" y="392"/>
                      </a:lnTo>
                      <a:lnTo>
                        <a:pt x="809" y="392"/>
                      </a:lnTo>
                      <a:lnTo>
                        <a:pt x="804" y="388"/>
                      </a:lnTo>
                      <a:lnTo>
                        <a:pt x="798" y="386"/>
                      </a:lnTo>
                      <a:lnTo>
                        <a:pt x="794" y="386"/>
                      </a:lnTo>
                      <a:lnTo>
                        <a:pt x="792" y="386"/>
                      </a:lnTo>
                      <a:lnTo>
                        <a:pt x="788" y="389"/>
                      </a:lnTo>
                      <a:lnTo>
                        <a:pt x="785" y="393"/>
                      </a:lnTo>
                      <a:lnTo>
                        <a:pt x="781" y="397"/>
                      </a:lnTo>
                      <a:lnTo>
                        <a:pt x="778" y="400"/>
                      </a:lnTo>
                      <a:lnTo>
                        <a:pt x="771" y="401"/>
                      </a:lnTo>
                      <a:lnTo>
                        <a:pt x="765" y="401"/>
                      </a:lnTo>
                      <a:lnTo>
                        <a:pt x="763" y="397"/>
                      </a:lnTo>
                      <a:lnTo>
                        <a:pt x="761" y="392"/>
                      </a:lnTo>
                      <a:lnTo>
                        <a:pt x="755" y="382"/>
                      </a:lnTo>
                      <a:lnTo>
                        <a:pt x="750" y="373"/>
                      </a:lnTo>
                      <a:lnTo>
                        <a:pt x="745" y="363"/>
                      </a:lnTo>
                      <a:lnTo>
                        <a:pt x="747" y="361"/>
                      </a:lnTo>
                      <a:lnTo>
                        <a:pt x="747" y="359"/>
                      </a:lnTo>
                      <a:lnTo>
                        <a:pt x="749" y="357"/>
                      </a:lnTo>
                      <a:lnTo>
                        <a:pt x="749" y="355"/>
                      </a:lnTo>
                      <a:lnTo>
                        <a:pt x="750" y="355"/>
                      </a:lnTo>
                      <a:lnTo>
                        <a:pt x="751" y="354"/>
                      </a:lnTo>
                      <a:lnTo>
                        <a:pt x="754" y="354"/>
                      </a:lnTo>
                      <a:lnTo>
                        <a:pt x="759" y="355"/>
                      </a:lnTo>
                      <a:lnTo>
                        <a:pt x="763" y="355"/>
                      </a:lnTo>
                      <a:lnTo>
                        <a:pt x="766" y="355"/>
                      </a:lnTo>
                      <a:lnTo>
                        <a:pt x="767" y="355"/>
                      </a:lnTo>
                      <a:lnTo>
                        <a:pt x="769" y="353"/>
                      </a:lnTo>
                      <a:lnTo>
                        <a:pt x="770" y="348"/>
                      </a:lnTo>
                      <a:lnTo>
                        <a:pt x="771" y="344"/>
                      </a:lnTo>
                      <a:lnTo>
                        <a:pt x="773" y="342"/>
                      </a:lnTo>
                      <a:lnTo>
                        <a:pt x="777" y="339"/>
                      </a:lnTo>
                      <a:lnTo>
                        <a:pt x="782" y="338"/>
                      </a:lnTo>
                      <a:lnTo>
                        <a:pt x="786" y="336"/>
                      </a:lnTo>
                      <a:lnTo>
                        <a:pt x="792" y="334"/>
                      </a:lnTo>
                      <a:lnTo>
                        <a:pt x="794" y="330"/>
                      </a:lnTo>
                      <a:lnTo>
                        <a:pt x="800" y="322"/>
                      </a:lnTo>
                      <a:lnTo>
                        <a:pt x="806" y="308"/>
                      </a:lnTo>
                      <a:lnTo>
                        <a:pt x="821" y="313"/>
                      </a:lnTo>
                      <a:lnTo>
                        <a:pt x="825" y="315"/>
                      </a:lnTo>
                      <a:lnTo>
                        <a:pt x="825" y="318"/>
                      </a:lnTo>
                      <a:lnTo>
                        <a:pt x="825" y="319"/>
                      </a:lnTo>
                      <a:lnTo>
                        <a:pt x="823" y="323"/>
                      </a:lnTo>
                      <a:lnTo>
                        <a:pt x="820" y="328"/>
                      </a:lnTo>
                      <a:lnTo>
                        <a:pt x="817" y="334"/>
                      </a:lnTo>
                      <a:lnTo>
                        <a:pt x="815" y="339"/>
                      </a:lnTo>
                      <a:lnTo>
                        <a:pt x="812" y="347"/>
                      </a:lnTo>
                      <a:lnTo>
                        <a:pt x="811" y="351"/>
                      </a:lnTo>
                      <a:lnTo>
                        <a:pt x="811" y="353"/>
                      </a:lnTo>
                      <a:lnTo>
                        <a:pt x="813" y="353"/>
                      </a:lnTo>
                      <a:lnTo>
                        <a:pt x="817" y="350"/>
                      </a:lnTo>
                      <a:lnTo>
                        <a:pt x="816" y="353"/>
                      </a:lnTo>
                      <a:lnTo>
                        <a:pt x="813" y="358"/>
                      </a:lnTo>
                      <a:lnTo>
                        <a:pt x="812" y="362"/>
                      </a:lnTo>
                      <a:lnTo>
                        <a:pt x="813" y="363"/>
                      </a:lnTo>
                      <a:lnTo>
                        <a:pt x="815" y="363"/>
                      </a:lnTo>
                      <a:lnTo>
                        <a:pt x="819" y="361"/>
                      </a:lnTo>
                      <a:lnTo>
                        <a:pt x="823" y="357"/>
                      </a:lnTo>
                      <a:lnTo>
                        <a:pt x="832" y="346"/>
                      </a:lnTo>
                      <a:lnTo>
                        <a:pt x="837" y="340"/>
                      </a:lnTo>
                      <a:lnTo>
                        <a:pt x="843" y="336"/>
                      </a:lnTo>
                      <a:lnTo>
                        <a:pt x="847" y="335"/>
                      </a:lnTo>
                      <a:lnTo>
                        <a:pt x="850" y="335"/>
                      </a:lnTo>
                      <a:lnTo>
                        <a:pt x="852" y="334"/>
                      </a:lnTo>
                      <a:lnTo>
                        <a:pt x="856" y="334"/>
                      </a:lnTo>
                      <a:lnTo>
                        <a:pt x="858" y="335"/>
                      </a:lnTo>
                      <a:lnTo>
                        <a:pt x="859" y="338"/>
                      </a:lnTo>
                      <a:lnTo>
                        <a:pt x="860" y="338"/>
                      </a:lnTo>
                      <a:lnTo>
                        <a:pt x="863" y="339"/>
                      </a:lnTo>
                      <a:lnTo>
                        <a:pt x="864" y="339"/>
                      </a:lnTo>
                      <a:lnTo>
                        <a:pt x="868" y="338"/>
                      </a:lnTo>
                      <a:lnTo>
                        <a:pt x="874" y="324"/>
                      </a:lnTo>
                      <a:lnTo>
                        <a:pt x="881" y="319"/>
                      </a:lnTo>
                      <a:lnTo>
                        <a:pt x="887" y="307"/>
                      </a:lnTo>
                      <a:lnTo>
                        <a:pt x="893" y="300"/>
                      </a:lnTo>
                      <a:lnTo>
                        <a:pt x="903" y="291"/>
                      </a:lnTo>
                      <a:lnTo>
                        <a:pt x="902" y="281"/>
                      </a:lnTo>
                      <a:lnTo>
                        <a:pt x="909" y="278"/>
                      </a:lnTo>
                      <a:lnTo>
                        <a:pt x="914" y="285"/>
                      </a:lnTo>
                      <a:lnTo>
                        <a:pt x="921" y="287"/>
                      </a:lnTo>
                      <a:lnTo>
                        <a:pt x="930" y="289"/>
                      </a:lnTo>
                      <a:lnTo>
                        <a:pt x="930" y="282"/>
                      </a:lnTo>
                      <a:lnTo>
                        <a:pt x="929" y="277"/>
                      </a:lnTo>
                      <a:lnTo>
                        <a:pt x="936" y="272"/>
                      </a:lnTo>
                      <a:lnTo>
                        <a:pt x="944" y="273"/>
                      </a:lnTo>
                      <a:lnTo>
                        <a:pt x="948" y="269"/>
                      </a:lnTo>
                      <a:lnTo>
                        <a:pt x="946" y="265"/>
                      </a:lnTo>
                      <a:lnTo>
                        <a:pt x="955" y="262"/>
                      </a:lnTo>
                      <a:lnTo>
                        <a:pt x="956" y="250"/>
                      </a:lnTo>
                      <a:lnTo>
                        <a:pt x="967" y="265"/>
                      </a:lnTo>
                      <a:lnTo>
                        <a:pt x="971" y="260"/>
                      </a:lnTo>
                      <a:lnTo>
                        <a:pt x="969" y="253"/>
                      </a:lnTo>
                      <a:lnTo>
                        <a:pt x="973" y="250"/>
                      </a:lnTo>
                      <a:lnTo>
                        <a:pt x="975" y="242"/>
                      </a:lnTo>
                      <a:lnTo>
                        <a:pt x="973" y="230"/>
                      </a:lnTo>
                      <a:lnTo>
                        <a:pt x="976" y="222"/>
                      </a:lnTo>
                      <a:lnTo>
                        <a:pt x="976" y="214"/>
                      </a:lnTo>
                      <a:lnTo>
                        <a:pt x="981" y="211"/>
                      </a:lnTo>
                      <a:lnTo>
                        <a:pt x="986" y="207"/>
                      </a:lnTo>
                      <a:lnTo>
                        <a:pt x="983" y="204"/>
                      </a:lnTo>
                      <a:lnTo>
                        <a:pt x="983" y="203"/>
                      </a:lnTo>
                      <a:lnTo>
                        <a:pt x="983" y="202"/>
                      </a:lnTo>
                      <a:lnTo>
                        <a:pt x="986" y="203"/>
                      </a:lnTo>
                      <a:lnTo>
                        <a:pt x="988" y="204"/>
                      </a:lnTo>
                      <a:lnTo>
                        <a:pt x="990" y="206"/>
                      </a:lnTo>
                      <a:lnTo>
                        <a:pt x="991" y="208"/>
                      </a:lnTo>
                      <a:close/>
                      <a:moveTo>
                        <a:pt x="683" y="720"/>
                      </a:moveTo>
                      <a:lnTo>
                        <a:pt x="684" y="720"/>
                      </a:lnTo>
                      <a:lnTo>
                        <a:pt x="684" y="721"/>
                      </a:lnTo>
                      <a:lnTo>
                        <a:pt x="683" y="723"/>
                      </a:lnTo>
                      <a:lnTo>
                        <a:pt x="680" y="724"/>
                      </a:lnTo>
                      <a:lnTo>
                        <a:pt x="680" y="723"/>
                      </a:lnTo>
                      <a:lnTo>
                        <a:pt x="680" y="720"/>
                      </a:lnTo>
                      <a:lnTo>
                        <a:pt x="680" y="719"/>
                      </a:lnTo>
                      <a:lnTo>
                        <a:pt x="683" y="720"/>
                      </a:lnTo>
                      <a:close/>
                      <a:moveTo>
                        <a:pt x="626" y="782"/>
                      </a:moveTo>
                      <a:lnTo>
                        <a:pt x="623" y="782"/>
                      </a:lnTo>
                      <a:lnTo>
                        <a:pt x="619" y="783"/>
                      </a:lnTo>
                      <a:lnTo>
                        <a:pt x="610" y="789"/>
                      </a:lnTo>
                      <a:lnTo>
                        <a:pt x="595" y="799"/>
                      </a:lnTo>
                      <a:lnTo>
                        <a:pt x="598" y="809"/>
                      </a:lnTo>
                      <a:lnTo>
                        <a:pt x="599" y="813"/>
                      </a:lnTo>
                      <a:lnTo>
                        <a:pt x="601" y="817"/>
                      </a:lnTo>
                      <a:lnTo>
                        <a:pt x="603" y="820"/>
                      </a:lnTo>
                      <a:lnTo>
                        <a:pt x="605" y="821"/>
                      </a:lnTo>
                      <a:lnTo>
                        <a:pt x="607" y="822"/>
                      </a:lnTo>
                      <a:lnTo>
                        <a:pt x="611" y="824"/>
                      </a:lnTo>
                      <a:lnTo>
                        <a:pt x="618" y="822"/>
                      </a:lnTo>
                      <a:lnTo>
                        <a:pt x="622" y="821"/>
                      </a:lnTo>
                      <a:lnTo>
                        <a:pt x="626" y="818"/>
                      </a:lnTo>
                      <a:lnTo>
                        <a:pt x="629" y="816"/>
                      </a:lnTo>
                      <a:lnTo>
                        <a:pt x="630" y="812"/>
                      </a:lnTo>
                      <a:lnTo>
                        <a:pt x="633" y="808"/>
                      </a:lnTo>
                      <a:lnTo>
                        <a:pt x="634" y="802"/>
                      </a:lnTo>
                      <a:lnTo>
                        <a:pt x="636" y="791"/>
                      </a:lnTo>
                      <a:lnTo>
                        <a:pt x="638" y="793"/>
                      </a:lnTo>
                      <a:lnTo>
                        <a:pt x="640" y="791"/>
                      </a:lnTo>
                      <a:lnTo>
                        <a:pt x="641" y="790"/>
                      </a:lnTo>
                      <a:lnTo>
                        <a:pt x="641" y="787"/>
                      </a:lnTo>
                      <a:lnTo>
                        <a:pt x="640" y="785"/>
                      </a:lnTo>
                      <a:lnTo>
                        <a:pt x="637" y="783"/>
                      </a:lnTo>
                      <a:lnTo>
                        <a:pt x="633" y="782"/>
                      </a:lnTo>
                      <a:lnTo>
                        <a:pt x="626" y="782"/>
                      </a:lnTo>
                      <a:close/>
                      <a:moveTo>
                        <a:pt x="654" y="583"/>
                      </a:moveTo>
                      <a:lnTo>
                        <a:pt x="657" y="584"/>
                      </a:lnTo>
                      <a:lnTo>
                        <a:pt x="661" y="585"/>
                      </a:lnTo>
                      <a:lnTo>
                        <a:pt x="666" y="585"/>
                      </a:lnTo>
                      <a:lnTo>
                        <a:pt x="666" y="588"/>
                      </a:lnTo>
                      <a:lnTo>
                        <a:pt x="665" y="588"/>
                      </a:lnTo>
                      <a:lnTo>
                        <a:pt x="665" y="593"/>
                      </a:lnTo>
                      <a:lnTo>
                        <a:pt x="664" y="592"/>
                      </a:lnTo>
                      <a:lnTo>
                        <a:pt x="662" y="592"/>
                      </a:lnTo>
                      <a:lnTo>
                        <a:pt x="660" y="592"/>
                      </a:lnTo>
                      <a:lnTo>
                        <a:pt x="657" y="593"/>
                      </a:lnTo>
                      <a:lnTo>
                        <a:pt x="654" y="593"/>
                      </a:lnTo>
                      <a:lnTo>
                        <a:pt x="653" y="591"/>
                      </a:lnTo>
                      <a:lnTo>
                        <a:pt x="652" y="587"/>
                      </a:lnTo>
                      <a:lnTo>
                        <a:pt x="652" y="583"/>
                      </a:lnTo>
                      <a:lnTo>
                        <a:pt x="653" y="583"/>
                      </a:lnTo>
                      <a:lnTo>
                        <a:pt x="654" y="583"/>
                      </a:lnTo>
                      <a:close/>
                      <a:moveTo>
                        <a:pt x="730" y="575"/>
                      </a:moveTo>
                      <a:lnTo>
                        <a:pt x="732" y="575"/>
                      </a:lnTo>
                      <a:lnTo>
                        <a:pt x="734" y="575"/>
                      </a:lnTo>
                      <a:lnTo>
                        <a:pt x="735" y="576"/>
                      </a:lnTo>
                      <a:lnTo>
                        <a:pt x="735" y="577"/>
                      </a:lnTo>
                      <a:lnTo>
                        <a:pt x="735" y="579"/>
                      </a:lnTo>
                      <a:lnTo>
                        <a:pt x="734" y="580"/>
                      </a:lnTo>
                      <a:lnTo>
                        <a:pt x="732" y="579"/>
                      </a:lnTo>
                      <a:lnTo>
                        <a:pt x="728" y="577"/>
                      </a:lnTo>
                      <a:lnTo>
                        <a:pt x="727" y="576"/>
                      </a:lnTo>
                      <a:lnTo>
                        <a:pt x="726" y="576"/>
                      </a:lnTo>
                      <a:lnTo>
                        <a:pt x="727" y="575"/>
                      </a:lnTo>
                      <a:lnTo>
                        <a:pt x="730" y="575"/>
                      </a:lnTo>
                      <a:close/>
                      <a:moveTo>
                        <a:pt x="792" y="529"/>
                      </a:moveTo>
                      <a:lnTo>
                        <a:pt x="794" y="530"/>
                      </a:lnTo>
                      <a:lnTo>
                        <a:pt x="796" y="534"/>
                      </a:lnTo>
                      <a:lnTo>
                        <a:pt x="796" y="536"/>
                      </a:lnTo>
                      <a:lnTo>
                        <a:pt x="794" y="537"/>
                      </a:lnTo>
                      <a:lnTo>
                        <a:pt x="792" y="538"/>
                      </a:lnTo>
                      <a:lnTo>
                        <a:pt x="789" y="538"/>
                      </a:lnTo>
                      <a:lnTo>
                        <a:pt x="788" y="537"/>
                      </a:lnTo>
                      <a:lnTo>
                        <a:pt x="786" y="533"/>
                      </a:lnTo>
                      <a:lnTo>
                        <a:pt x="786" y="530"/>
                      </a:lnTo>
                      <a:lnTo>
                        <a:pt x="788" y="529"/>
                      </a:lnTo>
                      <a:lnTo>
                        <a:pt x="789" y="528"/>
                      </a:lnTo>
                      <a:lnTo>
                        <a:pt x="792" y="529"/>
                      </a:lnTo>
                      <a:close/>
                      <a:moveTo>
                        <a:pt x="798" y="518"/>
                      </a:moveTo>
                      <a:lnTo>
                        <a:pt x="801" y="522"/>
                      </a:lnTo>
                      <a:lnTo>
                        <a:pt x="802" y="523"/>
                      </a:lnTo>
                      <a:lnTo>
                        <a:pt x="802" y="525"/>
                      </a:lnTo>
                      <a:lnTo>
                        <a:pt x="801" y="525"/>
                      </a:lnTo>
                      <a:lnTo>
                        <a:pt x="798" y="526"/>
                      </a:lnTo>
                      <a:lnTo>
                        <a:pt x="796" y="525"/>
                      </a:lnTo>
                      <a:lnTo>
                        <a:pt x="793" y="525"/>
                      </a:lnTo>
                      <a:lnTo>
                        <a:pt x="792" y="523"/>
                      </a:lnTo>
                      <a:lnTo>
                        <a:pt x="792" y="522"/>
                      </a:lnTo>
                      <a:lnTo>
                        <a:pt x="793" y="521"/>
                      </a:lnTo>
                      <a:lnTo>
                        <a:pt x="794" y="519"/>
                      </a:lnTo>
                      <a:lnTo>
                        <a:pt x="797" y="518"/>
                      </a:lnTo>
                      <a:lnTo>
                        <a:pt x="798" y="518"/>
                      </a:lnTo>
                      <a:close/>
                      <a:moveTo>
                        <a:pt x="458" y="400"/>
                      </a:moveTo>
                      <a:lnTo>
                        <a:pt x="462" y="405"/>
                      </a:lnTo>
                      <a:lnTo>
                        <a:pt x="462" y="406"/>
                      </a:lnTo>
                      <a:lnTo>
                        <a:pt x="462" y="408"/>
                      </a:lnTo>
                      <a:lnTo>
                        <a:pt x="461" y="408"/>
                      </a:lnTo>
                      <a:lnTo>
                        <a:pt x="458" y="406"/>
                      </a:lnTo>
                      <a:lnTo>
                        <a:pt x="456" y="405"/>
                      </a:lnTo>
                      <a:lnTo>
                        <a:pt x="455" y="402"/>
                      </a:lnTo>
                      <a:lnTo>
                        <a:pt x="455" y="400"/>
                      </a:lnTo>
                      <a:lnTo>
                        <a:pt x="456" y="398"/>
                      </a:lnTo>
                      <a:lnTo>
                        <a:pt x="458" y="40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6" name="Freeform 217"/>
            <p:cNvSpPr>
              <a:spLocks/>
            </p:cNvSpPr>
            <p:nvPr/>
          </p:nvSpPr>
          <p:spPr bwMode="auto">
            <a:xfrm>
              <a:off x="8240045" y="3578852"/>
              <a:ext cx="237094" cy="683156"/>
            </a:xfrm>
            <a:custGeom>
              <a:avLst/>
              <a:gdLst>
                <a:gd name="T0" fmla="*/ 110 w 143"/>
                <a:gd name="T1" fmla="*/ 338 h 345"/>
                <a:gd name="T2" fmla="*/ 117 w 143"/>
                <a:gd name="T3" fmla="*/ 308 h 345"/>
                <a:gd name="T4" fmla="*/ 100 w 143"/>
                <a:gd name="T5" fmla="*/ 271 h 345"/>
                <a:gd name="T6" fmla="*/ 105 w 143"/>
                <a:gd name="T7" fmla="*/ 241 h 345"/>
                <a:gd name="T8" fmla="*/ 87 w 143"/>
                <a:gd name="T9" fmla="*/ 210 h 345"/>
                <a:gd name="T10" fmla="*/ 89 w 143"/>
                <a:gd name="T11" fmla="*/ 181 h 345"/>
                <a:gd name="T12" fmla="*/ 102 w 143"/>
                <a:gd name="T13" fmla="*/ 167 h 345"/>
                <a:gd name="T14" fmla="*/ 109 w 143"/>
                <a:gd name="T15" fmla="*/ 155 h 345"/>
                <a:gd name="T16" fmla="*/ 131 w 143"/>
                <a:gd name="T17" fmla="*/ 158 h 345"/>
                <a:gd name="T18" fmla="*/ 143 w 143"/>
                <a:gd name="T19" fmla="*/ 132 h 345"/>
                <a:gd name="T20" fmla="*/ 125 w 143"/>
                <a:gd name="T21" fmla="*/ 112 h 345"/>
                <a:gd name="T22" fmla="*/ 113 w 143"/>
                <a:gd name="T23" fmla="*/ 105 h 345"/>
                <a:gd name="T24" fmla="*/ 112 w 143"/>
                <a:gd name="T25" fmla="*/ 92 h 345"/>
                <a:gd name="T26" fmla="*/ 108 w 143"/>
                <a:gd name="T27" fmla="*/ 74 h 345"/>
                <a:gd name="T28" fmla="*/ 93 w 143"/>
                <a:gd name="T29" fmla="*/ 81 h 345"/>
                <a:gd name="T30" fmla="*/ 89 w 143"/>
                <a:gd name="T31" fmla="*/ 71 h 345"/>
                <a:gd name="T32" fmla="*/ 91 w 143"/>
                <a:gd name="T33" fmla="*/ 54 h 345"/>
                <a:gd name="T34" fmla="*/ 98 w 143"/>
                <a:gd name="T35" fmla="*/ 28 h 345"/>
                <a:gd name="T36" fmla="*/ 96 w 143"/>
                <a:gd name="T37" fmla="*/ 8 h 345"/>
                <a:gd name="T38" fmla="*/ 82 w 143"/>
                <a:gd name="T39" fmla="*/ 1 h 345"/>
                <a:gd name="T40" fmla="*/ 70 w 143"/>
                <a:gd name="T41" fmla="*/ 22 h 345"/>
                <a:gd name="T42" fmla="*/ 55 w 143"/>
                <a:gd name="T43" fmla="*/ 39 h 345"/>
                <a:gd name="T44" fmla="*/ 35 w 143"/>
                <a:gd name="T45" fmla="*/ 55 h 345"/>
                <a:gd name="T46" fmla="*/ 36 w 143"/>
                <a:gd name="T47" fmla="*/ 67 h 345"/>
                <a:gd name="T48" fmla="*/ 17 w 143"/>
                <a:gd name="T49" fmla="*/ 81 h 345"/>
                <a:gd name="T50" fmla="*/ 20 w 143"/>
                <a:gd name="T51" fmla="*/ 112 h 345"/>
                <a:gd name="T52" fmla="*/ 13 w 143"/>
                <a:gd name="T53" fmla="*/ 125 h 345"/>
                <a:gd name="T54" fmla="*/ 5 w 143"/>
                <a:gd name="T55" fmla="*/ 131 h 345"/>
                <a:gd name="T56" fmla="*/ 1 w 143"/>
                <a:gd name="T57" fmla="*/ 140 h 345"/>
                <a:gd name="T58" fmla="*/ 0 w 143"/>
                <a:gd name="T59" fmla="*/ 151 h 345"/>
                <a:gd name="T60" fmla="*/ 5 w 143"/>
                <a:gd name="T61" fmla="*/ 160 h 345"/>
                <a:gd name="T62" fmla="*/ 7 w 143"/>
                <a:gd name="T63" fmla="*/ 159 h 345"/>
                <a:gd name="T64" fmla="*/ 12 w 143"/>
                <a:gd name="T65" fmla="*/ 156 h 345"/>
                <a:gd name="T66" fmla="*/ 19 w 143"/>
                <a:gd name="T67" fmla="*/ 172 h 345"/>
                <a:gd name="T68" fmla="*/ 24 w 143"/>
                <a:gd name="T69" fmla="*/ 193 h 345"/>
                <a:gd name="T70" fmla="*/ 31 w 143"/>
                <a:gd name="T71" fmla="*/ 201 h 345"/>
                <a:gd name="T72" fmla="*/ 32 w 143"/>
                <a:gd name="T73" fmla="*/ 209 h 345"/>
                <a:gd name="T74" fmla="*/ 24 w 143"/>
                <a:gd name="T75" fmla="*/ 226 h 345"/>
                <a:gd name="T76" fmla="*/ 24 w 143"/>
                <a:gd name="T77" fmla="*/ 237 h 345"/>
                <a:gd name="T78" fmla="*/ 38 w 143"/>
                <a:gd name="T79" fmla="*/ 242 h 345"/>
                <a:gd name="T80" fmla="*/ 51 w 143"/>
                <a:gd name="T81" fmla="*/ 240 h 345"/>
                <a:gd name="T82" fmla="*/ 59 w 143"/>
                <a:gd name="T83" fmla="*/ 233 h 345"/>
                <a:gd name="T84" fmla="*/ 61 w 143"/>
                <a:gd name="T85" fmla="*/ 222 h 345"/>
                <a:gd name="T86" fmla="*/ 71 w 143"/>
                <a:gd name="T87" fmla="*/ 228 h 345"/>
                <a:gd name="T88" fmla="*/ 81 w 143"/>
                <a:gd name="T89" fmla="*/ 233 h 345"/>
                <a:gd name="T90" fmla="*/ 81 w 143"/>
                <a:gd name="T91" fmla="*/ 242 h 345"/>
                <a:gd name="T92" fmla="*/ 79 w 143"/>
                <a:gd name="T93" fmla="*/ 249 h 345"/>
                <a:gd name="T94" fmla="*/ 86 w 143"/>
                <a:gd name="T95" fmla="*/ 257 h 345"/>
                <a:gd name="T96" fmla="*/ 87 w 143"/>
                <a:gd name="T97" fmla="*/ 276 h 345"/>
                <a:gd name="T98" fmla="*/ 91 w 143"/>
                <a:gd name="T99" fmla="*/ 288 h 345"/>
                <a:gd name="T100" fmla="*/ 98 w 143"/>
                <a:gd name="T101" fmla="*/ 296 h 345"/>
                <a:gd name="T102" fmla="*/ 102 w 143"/>
                <a:gd name="T103" fmla="*/ 314 h 345"/>
                <a:gd name="T104" fmla="*/ 100 w 143"/>
                <a:gd name="T105" fmla="*/ 323 h 345"/>
                <a:gd name="T106" fmla="*/ 105 w 143"/>
                <a:gd name="T107" fmla="*/ 331 h 3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3" h="345">
                  <a:moveTo>
                    <a:pt x="106" y="345"/>
                  </a:moveTo>
                  <a:lnTo>
                    <a:pt x="109" y="345"/>
                  </a:lnTo>
                  <a:lnTo>
                    <a:pt x="110" y="338"/>
                  </a:lnTo>
                  <a:lnTo>
                    <a:pt x="113" y="327"/>
                  </a:lnTo>
                  <a:lnTo>
                    <a:pt x="117" y="319"/>
                  </a:lnTo>
                  <a:lnTo>
                    <a:pt x="117" y="308"/>
                  </a:lnTo>
                  <a:lnTo>
                    <a:pt x="113" y="295"/>
                  </a:lnTo>
                  <a:lnTo>
                    <a:pt x="105" y="286"/>
                  </a:lnTo>
                  <a:lnTo>
                    <a:pt x="100" y="271"/>
                  </a:lnTo>
                  <a:lnTo>
                    <a:pt x="97" y="255"/>
                  </a:lnTo>
                  <a:lnTo>
                    <a:pt x="105" y="251"/>
                  </a:lnTo>
                  <a:lnTo>
                    <a:pt x="105" y="241"/>
                  </a:lnTo>
                  <a:lnTo>
                    <a:pt x="98" y="234"/>
                  </a:lnTo>
                  <a:lnTo>
                    <a:pt x="90" y="225"/>
                  </a:lnTo>
                  <a:lnTo>
                    <a:pt x="87" y="210"/>
                  </a:lnTo>
                  <a:lnTo>
                    <a:pt x="90" y="199"/>
                  </a:lnTo>
                  <a:lnTo>
                    <a:pt x="91" y="191"/>
                  </a:lnTo>
                  <a:lnTo>
                    <a:pt x="89" y="181"/>
                  </a:lnTo>
                  <a:lnTo>
                    <a:pt x="90" y="175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9" y="155"/>
                  </a:lnTo>
                  <a:lnTo>
                    <a:pt x="113" y="155"/>
                  </a:lnTo>
                  <a:lnTo>
                    <a:pt x="118" y="158"/>
                  </a:lnTo>
                  <a:lnTo>
                    <a:pt x="131" y="158"/>
                  </a:lnTo>
                  <a:lnTo>
                    <a:pt x="136" y="148"/>
                  </a:lnTo>
                  <a:lnTo>
                    <a:pt x="135" y="140"/>
                  </a:lnTo>
                  <a:lnTo>
                    <a:pt x="143" y="132"/>
                  </a:lnTo>
                  <a:lnTo>
                    <a:pt x="129" y="128"/>
                  </a:lnTo>
                  <a:lnTo>
                    <a:pt x="128" y="121"/>
                  </a:lnTo>
                  <a:lnTo>
                    <a:pt x="125" y="112"/>
                  </a:lnTo>
                  <a:lnTo>
                    <a:pt x="120" y="110"/>
                  </a:lnTo>
                  <a:lnTo>
                    <a:pt x="113" y="109"/>
                  </a:lnTo>
                  <a:lnTo>
                    <a:pt x="113" y="105"/>
                  </a:lnTo>
                  <a:lnTo>
                    <a:pt x="120" y="96"/>
                  </a:lnTo>
                  <a:lnTo>
                    <a:pt x="118" y="92"/>
                  </a:lnTo>
                  <a:lnTo>
                    <a:pt x="112" y="92"/>
                  </a:lnTo>
                  <a:lnTo>
                    <a:pt x="110" y="85"/>
                  </a:lnTo>
                  <a:lnTo>
                    <a:pt x="112" y="80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96" y="77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5" y="67"/>
                  </a:lnTo>
                  <a:lnTo>
                    <a:pt x="85" y="62"/>
                  </a:lnTo>
                  <a:lnTo>
                    <a:pt x="91" y="54"/>
                  </a:lnTo>
                  <a:lnTo>
                    <a:pt x="96" y="46"/>
                  </a:lnTo>
                  <a:lnTo>
                    <a:pt x="97" y="35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2" y="1"/>
                  </a:lnTo>
                  <a:lnTo>
                    <a:pt x="82" y="12"/>
                  </a:lnTo>
                  <a:lnTo>
                    <a:pt x="77" y="23"/>
                  </a:lnTo>
                  <a:lnTo>
                    <a:pt x="70" y="22"/>
                  </a:lnTo>
                  <a:lnTo>
                    <a:pt x="59" y="23"/>
                  </a:lnTo>
                  <a:lnTo>
                    <a:pt x="55" y="34"/>
                  </a:lnTo>
                  <a:lnTo>
                    <a:pt x="55" y="39"/>
                  </a:lnTo>
                  <a:lnTo>
                    <a:pt x="47" y="46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36" y="62"/>
                  </a:lnTo>
                  <a:lnTo>
                    <a:pt x="36" y="67"/>
                  </a:lnTo>
                  <a:lnTo>
                    <a:pt x="31" y="75"/>
                  </a:lnTo>
                  <a:lnTo>
                    <a:pt x="27" y="88"/>
                  </a:lnTo>
                  <a:lnTo>
                    <a:pt x="17" y="81"/>
                  </a:lnTo>
                  <a:lnTo>
                    <a:pt x="17" y="97"/>
                  </a:lnTo>
                  <a:lnTo>
                    <a:pt x="20" y="104"/>
                  </a:lnTo>
                  <a:lnTo>
                    <a:pt x="20" y="112"/>
                  </a:lnTo>
                  <a:lnTo>
                    <a:pt x="20" y="117"/>
                  </a:lnTo>
                  <a:lnTo>
                    <a:pt x="17" y="121"/>
                  </a:lnTo>
                  <a:lnTo>
                    <a:pt x="13" y="125"/>
                  </a:lnTo>
                  <a:lnTo>
                    <a:pt x="9" y="121"/>
                  </a:lnTo>
                  <a:lnTo>
                    <a:pt x="4" y="123"/>
                  </a:lnTo>
                  <a:lnTo>
                    <a:pt x="5" y="131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1" y="140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1" y="156"/>
                  </a:lnTo>
                  <a:lnTo>
                    <a:pt x="1" y="162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8" y="159"/>
                  </a:lnTo>
                  <a:lnTo>
                    <a:pt x="7" y="159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9" y="164"/>
                  </a:lnTo>
                  <a:lnTo>
                    <a:pt x="19" y="172"/>
                  </a:lnTo>
                  <a:lnTo>
                    <a:pt x="20" y="181"/>
                  </a:lnTo>
                  <a:lnTo>
                    <a:pt x="22" y="190"/>
                  </a:lnTo>
                  <a:lnTo>
                    <a:pt x="24" y="193"/>
                  </a:lnTo>
                  <a:lnTo>
                    <a:pt x="27" y="195"/>
                  </a:lnTo>
                  <a:lnTo>
                    <a:pt x="31" y="198"/>
                  </a:lnTo>
                  <a:lnTo>
                    <a:pt x="31" y="201"/>
                  </a:lnTo>
                  <a:lnTo>
                    <a:pt x="32" y="202"/>
                  </a:lnTo>
                  <a:lnTo>
                    <a:pt x="32" y="206"/>
                  </a:lnTo>
                  <a:lnTo>
                    <a:pt x="32" y="209"/>
                  </a:lnTo>
                  <a:lnTo>
                    <a:pt x="30" y="216"/>
                  </a:lnTo>
                  <a:lnTo>
                    <a:pt x="27" y="221"/>
                  </a:lnTo>
                  <a:lnTo>
                    <a:pt x="24" y="226"/>
                  </a:lnTo>
                  <a:lnTo>
                    <a:pt x="24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32" y="242"/>
                  </a:lnTo>
                  <a:lnTo>
                    <a:pt x="38" y="242"/>
                  </a:lnTo>
                  <a:lnTo>
                    <a:pt x="44" y="242"/>
                  </a:lnTo>
                  <a:lnTo>
                    <a:pt x="50" y="241"/>
                  </a:lnTo>
                  <a:lnTo>
                    <a:pt x="51" y="240"/>
                  </a:lnTo>
                  <a:lnTo>
                    <a:pt x="54" y="238"/>
                  </a:lnTo>
                  <a:lnTo>
                    <a:pt x="58" y="236"/>
                  </a:lnTo>
                  <a:lnTo>
                    <a:pt x="59" y="233"/>
                  </a:lnTo>
                  <a:lnTo>
                    <a:pt x="61" y="230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1"/>
                  </a:lnTo>
                  <a:lnTo>
                    <a:pt x="66" y="221"/>
                  </a:lnTo>
                  <a:lnTo>
                    <a:pt x="71" y="228"/>
                  </a:lnTo>
                  <a:lnTo>
                    <a:pt x="74" y="232"/>
                  </a:lnTo>
                  <a:lnTo>
                    <a:pt x="77" y="233"/>
                  </a:lnTo>
                  <a:lnTo>
                    <a:pt x="81" y="233"/>
                  </a:lnTo>
                  <a:lnTo>
                    <a:pt x="82" y="236"/>
                  </a:lnTo>
                  <a:lnTo>
                    <a:pt x="82" y="238"/>
                  </a:lnTo>
                  <a:lnTo>
                    <a:pt x="81" y="242"/>
                  </a:lnTo>
                  <a:lnTo>
                    <a:pt x="79" y="245"/>
                  </a:lnTo>
                  <a:lnTo>
                    <a:pt x="78" y="246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82" y="253"/>
                  </a:lnTo>
                  <a:lnTo>
                    <a:pt x="86" y="257"/>
                  </a:lnTo>
                  <a:lnTo>
                    <a:pt x="87" y="264"/>
                  </a:lnTo>
                  <a:lnTo>
                    <a:pt x="87" y="269"/>
                  </a:lnTo>
                  <a:lnTo>
                    <a:pt x="87" y="276"/>
                  </a:lnTo>
                  <a:lnTo>
                    <a:pt x="89" y="283"/>
                  </a:lnTo>
                  <a:lnTo>
                    <a:pt x="90" y="286"/>
                  </a:lnTo>
                  <a:lnTo>
                    <a:pt x="91" y="288"/>
                  </a:lnTo>
                  <a:lnTo>
                    <a:pt x="91" y="291"/>
                  </a:lnTo>
                  <a:lnTo>
                    <a:pt x="97" y="291"/>
                  </a:lnTo>
                  <a:lnTo>
                    <a:pt x="98" y="296"/>
                  </a:lnTo>
                  <a:lnTo>
                    <a:pt x="98" y="303"/>
                  </a:lnTo>
                  <a:lnTo>
                    <a:pt x="100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101" y="319"/>
                  </a:lnTo>
                  <a:lnTo>
                    <a:pt x="100" y="323"/>
                  </a:lnTo>
                  <a:lnTo>
                    <a:pt x="97" y="326"/>
                  </a:lnTo>
                  <a:lnTo>
                    <a:pt x="97" y="329"/>
                  </a:lnTo>
                  <a:lnTo>
                    <a:pt x="105" y="331"/>
                  </a:lnTo>
                  <a:lnTo>
                    <a:pt x="106" y="342"/>
                  </a:lnTo>
                  <a:lnTo>
                    <a:pt x="106" y="34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18"/>
            <p:cNvSpPr>
              <a:spLocks/>
            </p:cNvSpPr>
            <p:nvPr/>
          </p:nvSpPr>
          <p:spPr bwMode="auto">
            <a:xfrm>
              <a:off x="8145539" y="3537269"/>
              <a:ext cx="86216" cy="55445"/>
            </a:xfrm>
            <a:custGeom>
              <a:avLst/>
              <a:gdLst>
                <a:gd name="T0" fmla="*/ 2 w 52"/>
                <a:gd name="T1" fmla="*/ 14 h 28"/>
                <a:gd name="T2" fmla="*/ 0 w 52"/>
                <a:gd name="T3" fmla="*/ 21 h 28"/>
                <a:gd name="T4" fmla="*/ 7 w 52"/>
                <a:gd name="T5" fmla="*/ 28 h 28"/>
                <a:gd name="T6" fmla="*/ 14 w 52"/>
                <a:gd name="T7" fmla="*/ 26 h 28"/>
                <a:gd name="T8" fmla="*/ 22 w 52"/>
                <a:gd name="T9" fmla="*/ 25 h 28"/>
                <a:gd name="T10" fmla="*/ 31 w 52"/>
                <a:gd name="T11" fmla="*/ 28 h 28"/>
                <a:gd name="T12" fmla="*/ 46 w 52"/>
                <a:gd name="T13" fmla="*/ 28 h 28"/>
                <a:gd name="T14" fmla="*/ 52 w 52"/>
                <a:gd name="T15" fmla="*/ 25 h 28"/>
                <a:gd name="T16" fmla="*/ 52 w 52"/>
                <a:gd name="T17" fmla="*/ 17 h 28"/>
                <a:gd name="T18" fmla="*/ 49 w 52"/>
                <a:gd name="T19" fmla="*/ 4 h 28"/>
                <a:gd name="T20" fmla="*/ 38 w 52"/>
                <a:gd name="T21" fmla="*/ 4 h 28"/>
                <a:gd name="T22" fmla="*/ 30 w 52"/>
                <a:gd name="T23" fmla="*/ 4 h 28"/>
                <a:gd name="T24" fmla="*/ 21 w 52"/>
                <a:gd name="T25" fmla="*/ 0 h 28"/>
                <a:gd name="T26" fmla="*/ 13 w 52"/>
                <a:gd name="T27" fmla="*/ 1 h 28"/>
                <a:gd name="T28" fmla="*/ 7 w 52"/>
                <a:gd name="T29" fmla="*/ 4 h 28"/>
                <a:gd name="T30" fmla="*/ 2 w 52"/>
                <a:gd name="T31" fmla="*/ 14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28">
                  <a:moveTo>
                    <a:pt x="2" y="14"/>
                  </a:moveTo>
                  <a:lnTo>
                    <a:pt x="0" y="21"/>
                  </a:lnTo>
                  <a:lnTo>
                    <a:pt x="7" y="28"/>
                  </a:lnTo>
                  <a:lnTo>
                    <a:pt x="14" y="26"/>
                  </a:lnTo>
                  <a:lnTo>
                    <a:pt x="22" y="25"/>
                  </a:lnTo>
                  <a:lnTo>
                    <a:pt x="31" y="28"/>
                  </a:lnTo>
                  <a:lnTo>
                    <a:pt x="46" y="28"/>
                  </a:lnTo>
                  <a:lnTo>
                    <a:pt x="52" y="25"/>
                  </a:lnTo>
                  <a:lnTo>
                    <a:pt x="52" y="17"/>
                  </a:lnTo>
                  <a:lnTo>
                    <a:pt x="49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19"/>
            <p:cNvSpPr>
              <a:spLocks/>
            </p:cNvSpPr>
            <p:nvPr/>
          </p:nvSpPr>
          <p:spPr bwMode="auto">
            <a:xfrm>
              <a:off x="8099115" y="3622416"/>
              <a:ext cx="154194" cy="253461"/>
            </a:xfrm>
            <a:custGeom>
              <a:avLst/>
              <a:gdLst>
                <a:gd name="T0" fmla="*/ 85 w 93"/>
                <a:gd name="T1" fmla="*/ 128 h 128"/>
                <a:gd name="T2" fmla="*/ 85 w 93"/>
                <a:gd name="T3" fmla="*/ 123 h 128"/>
                <a:gd name="T4" fmla="*/ 86 w 93"/>
                <a:gd name="T5" fmla="*/ 118 h 128"/>
                <a:gd name="T6" fmla="*/ 93 w 93"/>
                <a:gd name="T7" fmla="*/ 122 h 128"/>
                <a:gd name="T8" fmla="*/ 93 w 93"/>
                <a:gd name="T9" fmla="*/ 114 h 128"/>
                <a:gd name="T10" fmla="*/ 90 w 93"/>
                <a:gd name="T11" fmla="*/ 109 h 128"/>
                <a:gd name="T12" fmla="*/ 89 w 93"/>
                <a:gd name="T13" fmla="*/ 101 h 128"/>
                <a:gd name="T14" fmla="*/ 88 w 93"/>
                <a:gd name="T15" fmla="*/ 94 h 128"/>
                <a:gd name="T16" fmla="*/ 88 w 93"/>
                <a:gd name="T17" fmla="*/ 84 h 128"/>
                <a:gd name="T18" fmla="*/ 80 w 93"/>
                <a:gd name="T19" fmla="*/ 71 h 128"/>
                <a:gd name="T20" fmla="*/ 78 w 93"/>
                <a:gd name="T21" fmla="*/ 80 h 128"/>
                <a:gd name="T22" fmla="*/ 70 w 93"/>
                <a:gd name="T23" fmla="*/ 80 h 128"/>
                <a:gd name="T24" fmla="*/ 69 w 93"/>
                <a:gd name="T25" fmla="*/ 74 h 128"/>
                <a:gd name="T26" fmla="*/ 72 w 93"/>
                <a:gd name="T27" fmla="*/ 62 h 128"/>
                <a:gd name="T28" fmla="*/ 76 w 93"/>
                <a:gd name="T29" fmla="*/ 53 h 128"/>
                <a:gd name="T30" fmla="*/ 77 w 93"/>
                <a:gd name="T31" fmla="*/ 49 h 128"/>
                <a:gd name="T32" fmla="*/ 78 w 93"/>
                <a:gd name="T33" fmla="*/ 47 h 128"/>
                <a:gd name="T34" fmla="*/ 80 w 93"/>
                <a:gd name="T35" fmla="*/ 44 h 128"/>
                <a:gd name="T36" fmla="*/ 77 w 93"/>
                <a:gd name="T37" fmla="*/ 37 h 128"/>
                <a:gd name="T38" fmla="*/ 86 w 93"/>
                <a:gd name="T39" fmla="*/ 31 h 128"/>
                <a:gd name="T40" fmla="*/ 74 w 93"/>
                <a:gd name="T41" fmla="*/ 31 h 128"/>
                <a:gd name="T42" fmla="*/ 65 w 93"/>
                <a:gd name="T43" fmla="*/ 33 h 128"/>
                <a:gd name="T44" fmla="*/ 55 w 93"/>
                <a:gd name="T45" fmla="*/ 33 h 128"/>
                <a:gd name="T46" fmla="*/ 45 w 93"/>
                <a:gd name="T47" fmla="*/ 33 h 128"/>
                <a:gd name="T48" fmla="*/ 39 w 93"/>
                <a:gd name="T49" fmla="*/ 33 h 128"/>
                <a:gd name="T50" fmla="*/ 38 w 93"/>
                <a:gd name="T51" fmla="*/ 20 h 128"/>
                <a:gd name="T52" fmla="*/ 39 w 93"/>
                <a:gd name="T53" fmla="*/ 9 h 128"/>
                <a:gd name="T54" fmla="*/ 34 w 93"/>
                <a:gd name="T55" fmla="*/ 6 h 128"/>
                <a:gd name="T56" fmla="*/ 24 w 93"/>
                <a:gd name="T57" fmla="*/ 8 h 128"/>
                <a:gd name="T58" fmla="*/ 16 w 93"/>
                <a:gd name="T59" fmla="*/ 0 h 128"/>
                <a:gd name="T60" fmla="*/ 11 w 93"/>
                <a:gd name="T61" fmla="*/ 6 h 128"/>
                <a:gd name="T62" fmla="*/ 18 w 93"/>
                <a:gd name="T63" fmla="*/ 16 h 128"/>
                <a:gd name="T64" fmla="*/ 15 w 93"/>
                <a:gd name="T65" fmla="*/ 24 h 128"/>
                <a:gd name="T66" fmla="*/ 7 w 93"/>
                <a:gd name="T67" fmla="*/ 27 h 128"/>
                <a:gd name="T68" fmla="*/ 0 w 93"/>
                <a:gd name="T69" fmla="*/ 31 h 128"/>
                <a:gd name="T70" fmla="*/ 3 w 93"/>
                <a:gd name="T71" fmla="*/ 44 h 128"/>
                <a:gd name="T72" fmla="*/ 4 w 93"/>
                <a:gd name="T73" fmla="*/ 48 h 128"/>
                <a:gd name="T74" fmla="*/ 15 w 93"/>
                <a:gd name="T75" fmla="*/ 53 h 128"/>
                <a:gd name="T76" fmla="*/ 18 w 93"/>
                <a:gd name="T77" fmla="*/ 59 h 128"/>
                <a:gd name="T78" fmla="*/ 15 w 93"/>
                <a:gd name="T79" fmla="*/ 72 h 128"/>
                <a:gd name="T80" fmla="*/ 20 w 93"/>
                <a:gd name="T81" fmla="*/ 78 h 128"/>
                <a:gd name="T82" fmla="*/ 20 w 93"/>
                <a:gd name="T83" fmla="*/ 90 h 128"/>
                <a:gd name="T84" fmla="*/ 18 w 93"/>
                <a:gd name="T85" fmla="*/ 97 h 128"/>
                <a:gd name="T86" fmla="*/ 20 w 93"/>
                <a:gd name="T87" fmla="*/ 110 h 128"/>
                <a:gd name="T88" fmla="*/ 42 w 93"/>
                <a:gd name="T89" fmla="*/ 98 h 128"/>
                <a:gd name="T90" fmla="*/ 42 w 93"/>
                <a:gd name="T91" fmla="*/ 99 h 128"/>
                <a:gd name="T92" fmla="*/ 43 w 93"/>
                <a:gd name="T93" fmla="*/ 101 h 128"/>
                <a:gd name="T94" fmla="*/ 47 w 93"/>
                <a:gd name="T95" fmla="*/ 101 h 128"/>
                <a:gd name="T96" fmla="*/ 53 w 93"/>
                <a:gd name="T97" fmla="*/ 75 h 128"/>
                <a:gd name="T98" fmla="*/ 62 w 93"/>
                <a:gd name="T99" fmla="*/ 80 h 128"/>
                <a:gd name="T100" fmla="*/ 67 w 93"/>
                <a:gd name="T101" fmla="*/ 84 h 128"/>
                <a:gd name="T102" fmla="*/ 70 w 93"/>
                <a:gd name="T103" fmla="*/ 90 h 128"/>
                <a:gd name="T104" fmla="*/ 73 w 93"/>
                <a:gd name="T105" fmla="*/ 95 h 128"/>
                <a:gd name="T106" fmla="*/ 74 w 93"/>
                <a:gd name="T107" fmla="*/ 107 h 128"/>
                <a:gd name="T108" fmla="*/ 76 w 93"/>
                <a:gd name="T109" fmla="*/ 114 h 128"/>
                <a:gd name="T110" fmla="*/ 78 w 93"/>
                <a:gd name="T111" fmla="*/ 123 h 128"/>
                <a:gd name="T112" fmla="*/ 80 w 93"/>
                <a:gd name="T113" fmla="*/ 125 h 128"/>
                <a:gd name="T114" fmla="*/ 81 w 93"/>
                <a:gd name="T115" fmla="*/ 126 h 128"/>
                <a:gd name="T116" fmla="*/ 85 w 93"/>
                <a:gd name="T117" fmla="*/ 128 h 1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3" h="128">
                  <a:moveTo>
                    <a:pt x="85" y="128"/>
                  </a:moveTo>
                  <a:lnTo>
                    <a:pt x="85" y="123"/>
                  </a:lnTo>
                  <a:lnTo>
                    <a:pt x="86" y="11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0" y="109"/>
                  </a:lnTo>
                  <a:lnTo>
                    <a:pt x="89" y="101"/>
                  </a:lnTo>
                  <a:lnTo>
                    <a:pt x="88" y="94"/>
                  </a:lnTo>
                  <a:lnTo>
                    <a:pt x="88" y="84"/>
                  </a:lnTo>
                  <a:lnTo>
                    <a:pt x="80" y="71"/>
                  </a:lnTo>
                  <a:lnTo>
                    <a:pt x="78" y="80"/>
                  </a:lnTo>
                  <a:lnTo>
                    <a:pt x="70" y="80"/>
                  </a:lnTo>
                  <a:lnTo>
                    <a:pt x="69" y="74"/>
                  </a:lnTo>
                  <a:lnTo>
                    <a:pt x="72" y="62"/>
                  </a:lnTo>
                  <a:lnTo>
                    <a:pt x="76" y="53"/>
                  </a:lnTo>
                  <a:lnTo>
                    <a:pt x="77" y="49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77" y="37"/>
                  </a:lnTo>
                  <a:lnTo>
                    <a:pt x="86" y="31"/>
                  </a:lnTo>
                  <a:lnTo>
                    <a:pt x="74" y="31"/>
                  </a:lnTo>
                  <a:lnTo>
                    <a:pt x="65" y="33"/>
                  </a:lnTo>
                  <a:lnTo>
                    <a:pt x="55" y="33"/>
                  </a:lnTo>
                  <a:lnTo>
                    <a:pt x="45" y="33"/>
                  </a:lnTo>
                  <a:lnTo>
                    <a:pt x="39" y="33"/>
                  </a:lnTo>
                  <a:lnTo>
                    <a:pt x="38" y="20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1" y="6"/>
                  </a:lnTo>
                  <a:lnTo>
                    <a:pt x="18" y="16"/>
                  </a:lnTo>
                  <a:lnTo>
                    <a:pt x="15" y="24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15" y="72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8" y="97"/>
                  </a:lnTo>
                  <a:lnTo>
                    <a:pt x="20" y="110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7" y="101"/>
                  </a:lnTo>
                  <a:lnTo>
                    <a:pt x="53" y="75"/>
                  </a:lnTo>
                  <a:lnTo>
                    <a:pt x="62" y="80"/>
                  </a:lnTo>
                  <a:lnTo>
                    <a:pt x="67" y="84"/>
                  </a:lnTo>
                  <a:lnTo>
                    <a:pt x="70" y="90"/>
                  </a:lnTo>
                  <a:lnTo>
                    <a:pt x="73" y="95"/>
                  </a:lnTo>
                  <a:lnTo>
                    <a:pt x="74" y="107"/>
                  </a:lnTo>
                  <a:lnTo>
                    <a:pt x="76" y="114"/>
                  </a:lnTo>
                  <a:lnTo>
                    <a:pt x="78" y="123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5" y="12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20"/>
            <p:cNvSpPr>
              <a:spLocks noEditPoints="1"/>
            </p:cNvSpPr>
            <p:nvPr/>
          </p:nvSpPr>
          <p:spPr bwMode="auto">
            <a:xfrm>
              <a:off x="6921932" y="2909558"/>
              <a:ext cx="144246" cy="158413"/>
            </a:xfrm>
            <a:custGeom>
              <a:avLst/>
              <a:gdLst>
                <a:gd name="T0" fmla="*/ 2 w 87"/>
                <a:gd name="T1" fmla="*/ 59 h 80"/>
                <a:gd name="T2" fmla="*/ 7 w 87"/>
                <a:gd name="T3" fmla="*/ 66 h 80"/>
                <a:gd name="T4" fmla="*/ 14 w 87"/>
                <a:gd name="T5" fmla="*/ 72 h 80"/>
                <a:gd name="T6" fmla="*/ 23 w 87"/>
                <a:gd name="T7" fmla="*/ 69 h 80"/>
                <a:gd name="T8" fmla="*/ 13 w 87"/>
                <a:gd name="T9" fmla="*/ 57 h 80"/>
                <a:gd name="T10" fmla="*/ 6 w 87"/>
                <a:gd name="T11" fmla="*/ 54 h 80"/>
                <a:gd name="T12" fmla="*/ 58 w 87"/>
                <a:gd name="T13" fmla="*/ 80 h 80"/>
                <a:gd name="T14" fmla="*/ 62 w 87"/>
                <a:gd name="T15" fmla="*/ 73 h 80"/>
                <a:gd name="T16" fmla="*/ 76 w 87"/>
                <a:gd name="T17" fmla="*/ 37 h 80"/>
                <a:gd name="T18" fmla="*/ 80 w 87"/>
                <a:gd name="T19" fmla="*/ 31 h 80"/>
                <a:gd name="T20" fmla="*/ 72 w 87"/>
                <a:gd name="T21" fmla="*/ 24 h 80"/>
                <a:gd name="T22" fmla="*/ 66 w 87"/>
                <a:gd name="T23" fmla="*/ 11 h 80"/>
                <a:gd name="T24" fmla="*/ 57 w 87"/>
                <a:gd name="T25" fmla="*/ 20 h 80"/>
                <a:gd name="T26" fmla="*/ 52 w 87"/>
                <a:gd name="T27" fmla="*/ 20 h 80"/>
                <a:gd name="T28" fmla="*/ 46 w 87"/>
                <a:gd name="T29" fmla="*/ 14 h 80"/>
                <a:gd name="T30" fmla="*/ 41 w 87"/>
                <a:gd name="T31" fmla="*/ 8 h 80"/>
                <a:gd name="T32" fmla="*/ 30 w 87"/>
                <a:gd name="T33" fmla="*/ 3 h 80"/>
                <a:gd name="T34" fmla="*/ 29 w 87"/>
                <a:gd name="T35" fmla="*/ 7 h 80"/>
                <a:gd name="T36" fmla="*/ 33 w 87"/>
                <a:gd name="T37" fmla="*/ 14 h 80"/>
                <a:gd name="T38" fmla="*/ 30 w 87"/>
                <a:gd name="T39" fmla="*/ 16 h 80"/>
                <a:gd name="T40" fmla="*/ 22 w 87"/>
                <a:gd name="T41" fmla="*/ 8 h 80"/>
                <a:gd name="T42" fmla="*/ 11 w 87"/>
                <a:gd name="T43" fmla="*/ 6 h 80"/>
                <a:gd name="T44" fmla="*/ 7 w 87"/>
                <a:gd name="T45" fmla="*/ 10 h 80"/>
                <a:gd name="T46" fmla="*/ 3 w 87"/>
                <a:gd name="T47" fmla="*/ 20 h 80"/>
                <a:gd name="T48" fmla="*/ 9 w 87"/>
                <a:gd name="T49" fmla="*/ 23 h 80"/>
                <a:gd name="T50" fmla="*/ 11 w 87"/>
                <a:gd name="T51" fmla="*/ 20 h 80"/>
                <a:gd name="T52" fmla="*/ 15 w 87"/>
                <a:gd name="T53" fmla="*/ 26 h 80"/>
                <a:gd name="T54" fmla="*/ 15 w 87"/>
                <a:gd name="T55" fmla="*/ 31 h 80"/>
                <a:gd name="T56" fmla="*/ 23 w 87"/>
                <a:gd name="T57" fmla="*/ 41 h 80"/>
                <a:gd name="T58" fmla="*/ 22 w 87"/>
                <a:gd name="T59" fmla="*/ 49 h 80"/>
                <a:gd name="T60" fmla="*/ 29 w 87"/>
                <a:gd name="T61" fmla="*/ 53 h 80"/>
                <a:gd name="T62" fmla="*/ 33 w 87"/>
                <a:gd name="T63" fmla="*/ 53 h 80"/>
                <a:gd name="T64" fmla="*/ 34 w 87"/>
                <a:gd name="T65" fmla="*/ 65 h 80"/>
                <a:gd name="T66" fmla="*/ 42 w 87"/>
                <a:gd name="T67" fmla="*/ 57 h 80"/>
                <a:gd name="T68" fmla="*/ 48 w 87"/>
                <a:gd name="T69" fmla="*/ 51 h 80"/>
                <a:gd name="T70" fmla="*/ 54 w 87"/>
                <a:gd name="T71" fmla="*/ 55 h 80"/>
                <a:gd name="T72" fmla="*/ 54 w 87"/>
                <a:gd name="T73" fmla="*/ 61 h 80"/>
                <a:gd name="T74" fmla="*/ 49 w 87"/>
                <a:gd name="T75" fmla="*/ 63 h 80"/>
                <a:gd name="T76" fmla="*/ 50 w 87"/>
                <a:gd name="T77" fmla="*/ 70 h 80"/>
                <a:gd name="T78" fmla="*/ 56 w 87"/>
                <a:gd name="T79" fmla="*/ 76 h 80"/>
                <a:gd name="T80" fmla="*/ 39 w 87"/>
                <a:gd name="T81" fmla="*/ 50 h 80"/>
                <a:gd name="T82" fmla="*/ 27 w 87"/>
                <a:gd name="T83" fmla="*/ 34 h 80"/>
                <a:gd name="T84" fmla="*/ 38 w 87"/>
                <a:gd name="T85" fmla="*/ 34 h 80"/>
                <a:gd name="T86" fmla="*/ 41 w 87"/>
                <a:gd name="T87" fmla="*/ 41 h 80"/>
                <a:gd name="T88" fmla="*/ 45 w 87"/>
                <a:gd name="T89" fmla="*/ 46 h 80"/>
                <a:gd name="T90" fmla="*/ 41 w 87"/>
                <a:gd name="T91" fmla="*/ 50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80">
                  <a:moveTo>
                    <a:pt x="0" y="55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23" y="72"/>
                  </a:lnTo>
                  <a:lnTo>
                    <a:pt x="23" y="69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2" y="55"/>
                  </a:lnTo>
                  <a:lnTo>
                    <a:pt x="0" y="55"/>
                  </a:lnTo>
                  <a:close/>
                  <a:moveTo>
                    <a:pt x="58" y="80"/>
                  </a:moveTo>
                  <a:lnTo>
                    <a:pt x="58" y="78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6" y="70"/>
                  </a:lnTo>
                  <a:lnTo>
                    <a:pt x="70" y="54"/>
                  </a:lnTo>
                  <a:lnTo>
                    <a:pt x="76" y="37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80" y="31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1" y="16"/>
                  </a:lnTo>
                  <a:lnTo>
                    <a:pt x="57" y="20"/>
                  </a:lnTo>
                  <a:lnTo>
                    <a:pt x="54" y="22"/>
                  </a:lnTo>
                  <a:lnTo>
                    <a:pt x="53" y="22"/>
                  </a:lnTo>
                  <a:lnTo>
                    <a:pt x="52" y="20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6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1" y="57"/>
                  </a:lnTo>
                  <a:lnTo>
                    <a:pt x="33" y="61"/>
                  </a:lnTo>
                  <a:lnTo>
                    <a:pt x="34" y="65"/>
                  </a:lnTo>
                  <a:lnTo>
                    <a:pt x="37" y="61"/>
                  </a:lnTo>
                  <a:lnTo>
                    <a:pt x="39" y="58"/>
                  </a:lnTo>
                  <a:lnTo>
                    <a:pt x="42" y="57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69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3" y="74"/>
                  </a:lnTo>
                  <a:lnTo>
                    <a:pt x="56" y="76"/>
                  </a:lnTo>
                  <a:lnTo>
                    <a:pt x="57" y="77"/>
                  </a:lnTo>
                  <a:lnTo>
                    <a:pt x="58" y="80"/>
                  </a:lnTo>
                  <a:close/>
                  <a:moveTo>
                    <a:pt x="39" y="50"/>
                  </a:moveTo>
                  <a:lnTo>
                    <a:pt x="31" y="41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35" y="28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8518589" y="3764989"/>
              <a:ext cx="185696" cy="598009"/>
            </a:xfrm>
            <a:custGeom>
              <a:avLst/>
              <a:gdLst>
                <a:gd name="T0" fmla="*/ 73 w 112"/>
                <a:gd name="T1" fmla="*/ 30 h 302"/>
                <a:gd name="T2" fmla="*/ 61 w 112"/>
                <a:gd name="T3" fmla="*/ 16 h 302"/>
                <a:gd name="T4" fmla="*/ 47 w 112"/>
                <a:gd name="T5" fmla="*/ 3 h 302"/>
                <a:gd name="T6" fmla="*/ 23 w 112"/>
                <a:gd name="T7" fmla="*/ 6 h 302"/>
                <a:gd name="T8" fmla="*/ 2 w 112"/>
                <a:gd name="T9" fmla="*/ 7 h 302"/>
                <a:gd name="T10" fmla="*/ 12 w 112"/>
                <a:gd name="T11" fmla="*/ 23 h 302"/>
                <a:gd name="T12" fmla="*/ 26 w 112"/>
                <a:gd name="T13" fmla="*/ 25 h 302"/>
                <a:gd name="T14" fmla="*/ 39 w 112"/>
                <a:gd name="T15" fmla="*/ 43 h 302"/>
                <a:gd name="T16" fmla="*/ 33 w 112"/>
                <a:gd name="T17" fmla="*/ 65 h 302"/>
                <a:gd name="T18" fmla="*/ 22 w 112"/>
                <a:gd name="T19" fmla="*/ 77 h 302"/>
                <a:gd name="T20" fmla="*/ 43 w 112"/>
                <a:gd name="T21" fmla="*/ 107 h 302"/>
                <a:gd name="T22" fmla="*/ 55 w 112"/>
                <a:gd name="T23" fmla="*/ 124 h 302"/>
                <a:gd name="T24" fmla="*/ 69 w 112"/>
                <a:gd name="T25" fmla="*/ 144 h 302"/>
                <a:gd name="T26" fmla="*/ 78 w 112"/>
                <a:gd name="T27" fmla="*/ 169 h 302"/>
                <a:gd name="T28" fmla="*/ 81 w 112"/>
                <a:gd name="T29" fmla="*/ 192 h 302"/>
                <a:gd name="T30" fmla="*/ 85 w 112"/>
                <a:gd name="T31" fmla="*/ 214 h 302"/>
                <a:gd name="T32" fmla="*/ 69 w 112"/>
                <a:gd name="T33" fmla="*/ 243 h 302"/>
                <a:gd name="T34" fmla="*/ 46 w 112"/>
                <a:gd name="T35" fmla="*/ 252 h 302"/>
                <a:gd name="T36" fmla="*/ 30 w 112"/>
                <a:gd name="T37" fmla="*/ 260 h 302"/>
                <a:gd name="T38" fmla="*/ 31 w 112"/>
                <a:gd name="T39" fmla="*/ 278 h 302"/>
                <a:gd name="T40" fmla="*/ 33 w 112"/>
                <a:gd name="T41" fmla="*/ 292 h 302"/>
                <a:gd name="T42" fmla="*/ 38 w 112"/>
                <a:gd name="T43" fmla="*/ 298 h 302"/>
                <a:gd name="T44" fmla="*/ 35 w 112"/>
                <a:gd name="T45" fmla="*/ 302 h 302"/>
                <a:gd name="T46" fmla="*/ 45 w 112"/>
                <a:gd name="T47" fmla="*/ 292 h 302"/>
                <a:gd name="T48" fmla="*/ 51 w 112"/>
                <a:gd name="T49" fmla="*/ 292 h 302"/>
                <a:gd name="T50" fmla="*/ 49 w 112"/>
                <a:gd name="T51" fmla="*/ 282 h 302"/>
                <a:gd name="T52" fmla="*/ 54 w 112"/>
                <a:gd name="T53" fmla="*/ 282 h 302"/>
                <a:gd name="T54" fmla="*/ 58 w 112"/>
                <a:gd name="T55" fmla="*/ 283 h 302"/>
                <a:gd name="T56" fmla="*/ 58 w 112"/>
                <a:gd name="T57" fmla="*/ 275 h 302"/>
                <a:gd name="T58" fmla="*/ 53 w 112"/>
                <a:gd name="T59" fmla="*/ 271 h 302"/>
                <a:gd name="T60" fmla="*/ 55 w 112"/>
                <a:gd name="T61" fmla="*/ 266 h 302"/>
                <a:gd name="T62" fmla="*/ 73 w 112"/>
                <a:gd name="T63" fmla="*/ 268 h 302"/>
                <a:gd name="T64" fmla="*/ 74 w 112"/>
                <a:gd name="T65" fmla="*/ 263 h 302"/>
                <a:gd name="T66" fmla="*/ 84 w 112"/>
                <a:gd name="T67" fmla="*/ 262 h 302"/>
                <a:gd name="T68" fmla="*/ 98 w 112"/>
                <a:gd name="T69" fmla="*/ 251 h 302"/>
                <a:gd name="T70" fmla="*/ 108 w 112"/>
                <a:gd name="T71" fmla="*/ 239 h 302"/>
                <a:gd name="T72" fmla="*/ 112 w 112"/>
                <a:gd name="T73" fmla="*/ 221 h 302"/>
                <a:gd name="T74" fmla="*/ 107 w 112"/>
                <a:gd name="T75" fmla="*/ 186 h 302"/>
                <a:gd name="T76" fmla="*/ 97 w 112"/>
                <a:gd name="T77" fmla="*/ 162 h 302"/>
                <a:gd name="T78" fmla="*/ 92 w 112"/>
                <a:gd name="T79" fmla="*/ 158 h 302"/>
                <a:gd name="T80" fmla="*/ 92 w 112"/>
                <a:gd name="T81" fmla="*/ 150 h 302"/>
                <a:gd name="T82" fmla="*/ 78 w 112"/>
                <a:gd name="T83" fmla="*/ 135 h 302"/>
                <a:gd name="T84" fmla="*/ 76 w 112"/>
                <a:gd name="T85" fmla="*/ 128 h 302"/>
                <a:gd name="T86" fmla="*/ 70 w 112"/>
                <a:gd name="T87" fmla="*/ 122 h 302"/>
                <a:gd name="T88" fmla="*/ 62 w 112"/>
                <a:gd name="T89" fmla="*/ 116 h 302"/>
                <a:gd name="T90" fmla="*/ 61 w 112"/>
                <a:gd name="T91" fmla="*/ 109 h 302"/>
                <a:gd name="T92" fmla="*/ 57 w 112"/>
                <a:gd name="T93" fmla="*/ 105 h 302"/>
                <a:gd name="T94" fmla="*/ 51 w 112"/>
                <a:gd name="T95" fmla="*/ 100 h 302"/>
                <a:gd name="T96" fmla="*/ 49 w 112"/>
                <a:gd name="T97" fmla="*/ 87 h 302"/>
                <a:gd name="T98" fmla="*/ 51 w 112"/>
                <a:gd name="T99" fmla="*/ 72 h 302"/>
                <a:gd name="T100" fmla="*/ 57 w 112"/>
                <a:gd name="T101" fmla="*/ 65 h 302"/>
                <a:gd name="T102" fmla="*/ 62 w 112"/>
                <a:gd name="T103" fmla="*/ 62 h 302"/>
                <a:gd name="T104" fmla="*/ 68 w 112"/>
                <a:gd name="T105" fmla="*/ 50 h 302"/>
                <a:gd name="T106" fmla="*/ 80 w 112"/>
                <a:gd name="T107" fmla="*/ 38 h 302"/>
                <a:gd name="T108" fmla="*/ 50 w 112"/>
                <a:gd name="T109" fmla="*/ 274 h 302"/>
                <a:gd name="T110" fmla="*/ 47 w 112"/>
                <a:gd name="T111" fmla="*/ 279 h 302"/>
                <a:gd name="T112" fmla="*/ 47 w 112"/>
                <a:gd name="T113" fmla="*/ 274 h 302"/>
                <a:gd name="T114" fmla="*/ 47 w 112"/>
                <a:gd name="T115" fmla="*/ 268 h 302"/>
                <a:gd name="T116" fmla="*/ 47 w 112"/>
                <a:gd name="T117" fmla="*/ 272 h 302"/>
                <a:gd name="T118" fmla="*/ 46 w 112"/>
                <a:gd name="T119" fmla="*/ 268 h 302"/>
                <a:gd name="T120" fmla="*/ 45 w 112"/>
                <a:gd name="T121" fmla="*/ 259 h 302"/>
                <a:gd name="T122" fmla="*/ 43 w 112"/>
                <a:gd name="T123" fmla="*/ 263 h 302"/>
                <a:gd name="T124" fmla="*/ 39 w 112"/>
                <a:gd name="T125" fmla="*/ 260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" h="302">
                  <a:moveTo>
                    <a:pt x="89" y="33"/>
                  </a:moveTo>
                  <a:lnTo>
                    <a:pt x="82" y="30"/>
                  </a:lnTo>
                  <a:lnTo>
                    <a:pt x="73" y="30"/>
                  </a:lnTo>
                  <a:lnTo>
                    <a:pt x="66" y="33"/>
                  </a:lnTo>
                  <a:lnTo>
                    <a:pt x="57" y="23"/>
                  </a:lnTo>
                  <a:lnTo>
                    <a:pt x="61" y="16"/>
                  </a:lnTo>
                  <a:lnTo>
                    <a:pt x="61" y="11"/>
                  </a:lnTo>
                  <a:lnTo>
                    <a:pt x="55" y="10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12" y="23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35" y="46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23" y="65"/>
                  </a:lnTo>
                  <a:lnTo>
                    <a:pt x="18" y="69"/>
                  </a:lnTo>
                  <a:lnTo>
                    <a:pt x="22" y="77"/>
                  </a:lnTo>
                  <a:lnTo>
                    <a:pt x="33" y="84"/>
                  </a:lnTo>
                  <a:lnTo>
                    <a:pt x="37" y="96"/>
                  </a:lnTo>
                  <a:lnTo>
                    <a:pt x="43" y="107"/>
                  </a:lnTo>
                  <a:lnTo>
                    <a:pt x="49" y="111"/>
                  </a:lnTo>
                  <a:lnTo>
                    <a:pt x="50" y="117"/>
                  </a:lnTo>
                  <a:lnTo>
                    <a:pt x="55" y="124"/>
                  </a:lnTo>
                  <a:lnTo>
                    <a:pt x="62" y="130"/>
                  </a:lnTo>
                  <a:lnTo>
                    <a:pt x="66" y="136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77" y="157"/>
                  </a:lnTo>
                  <a:lnTo>
                    <a:pt x="78" y="169"/>
                  </a:lnTo>
                  <a:lnTo>
                    <a:pt x="77" y="174"/>
                  </a:lnTo>
                  <a:lnTo>
                    <a:pt x="77" y="183"/>
                  </a:lnTo>
                  <a:lnTo>
                    <a:pt x="81" y="192"/>
                  </a:lnTo>
                  <a:lnTo>
                    <a:pt x="81" y="200"/>
                  </a:lnTo>
                  <a:lnTo>
                    <a:pt x="84" y="206"/>
                  </a:lnTo>
                  <a:lnTo>
                    <a:pt x="85" y="214"/>
                  </a:lnTo>
                  <a:lnTo>
                    <a:pt x="84" y="225"/>
                  </a:lnTo>
                  <a:lnTo>
                    <a:pt x="78" y="239"/>
                  </a:lnTo>
                  <a:lnTo>
                    <a:pt x="69" y="243"/>
                  </a:lnTo>
                  <a:lnTo>
                    <a:pt x="61" y="248"/>
                  </a:lnTo>
                  <a:lnTo>
                    <a:pt x="58" y="256"/>
                  </a:lnTo>
                  <a:lnTo>
                    <a:pt x="46" y="252"/>
                  </a:lnTo>
                  <a:lnTo>
                    <a:pt x="39" y="253"/>
                  </a:lnTo>
                  <a:lnTo>
                    <a:pt x="35" y="256"/>
                  </a:lnTo>
                  <a:lnTo>
                    <a:pt x="30" y="260"/>
                  </a:lnTo>
                  <a:lnTo>
                    <a:pt x="27" y="267"/>
                  </a:lnTo>
                  <a:lnTo>
                    <a:pt x="33" y="268"/>
                  </a:lnTo>
                  <a:lnTo>
                    <a:pt x="31" y="278"/>
                  </a:lnTo>
                  <a:lnTo>
                    <a:pt x="31" y="286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4" y="295"/>
                  </a:lnTo>
                  <a:lnTo>
                    <a:pt x="38" y="297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5" y="301"/>
                  </a:lnTo>
                  <a:lnTo>
                    <a:pt x="35" y="302"/>
                  </a:lnTo>
                  <a:lnTo>
                    <a:pt x="39" y="299"/>
                  </a:lnTo>
                  <a:lnTo>
                    <a:pt x="45" y="297"/>
                  </a:lnTo>
                  <a:lnTo>
                    <a:pt x="45" y="292"/>
                  </a:lnTo>
                  <a:lnTo>
                    <a:pt x="47" y="291"/>
                  </a:lnTo>
                  <a:lnTo>
                    <a:pt x="49" y="292"/>
                  </a:lnTo>
                  <a:lnTo>
                    <a:pt x="51" y="292"/>
                  </a:lnTo>
                  <a:lnTo>
                    <a:pt x="53" y="292"/>
                  </a:lnTo>
                  <a:lnTo>
                    <a:pt x="50" y="286"/>
                  </a:lnTo>
                  <a:lnTo>
                    <a:pt x="49" y="282"/>
                  </a:lnTo>
                  <a:lnTo>
                    <a:pt x="50" y="280"/>
                  </a:lnTo>
                  <a:lnTo>
                    <a:pt x="50" y="279"/>
                  </a:lnTo>
                  <a:lnTo>
                    <a:pt x="54" y="282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8" y="283"/>
                  </a:lnTo>
                  <a:lnTo>
                    <a:pt x="58" y="280"/>
                  </a:lnTo>
                  <a:lnTo>
                    <a:pt x="61" y="276"/>
                  </a:lnTo>
                  <a:lnTo>
                    <a:pt x="58" y="275"/>
                  </a:lnTo>
                  <a:lnTo>
                    <a:pt x="57" y="275"/>
                  </a:lnTo>
                  <a:lnTo>
                    <a:pt x="54" y="274"/>
                  </a:lnTo>
                  <a:lnTo>
                    <a:pt x="53" y="271"/>
                  </a:lnTo>
                  <a:lnTo>
                    <a:pt x="49" y="264"/>
                  </a:lnTo>
                  <a:lnTo>
                    <a:pt x="50" y="264"/>
                  </a:lnTo>
                  <a:lnTo>
                    <a:pt x="55" y="266"/>
                  </a:lnTo>
                  <a:lnTo>
                    <a:pt x="55" y="268"/>
                  </a:lnTo>
                  <a:lnTo>
                    <a:pt x="66" y="270"/>
                  </a:lnTo>
                  <a:lnTo>
                    <a:pt x="73" y="268"/>
                  </a:lnTo>
                  <a:lnTo>
                    <a:pt x="72" y="266"/>
                  </a:lnTo>
                  <a:lnTo>
                    <a:pt x="72" y="264"/>
                  </a:lnTo>
                  <a:lnTo>
                    <a:pt x="74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4" y="262"/>
                  </a:lnTo>
                  <a:lnTo>
                    <a:pt x="89" y="257"/>
                  </a:lnTo>
                  <a:lnTo>
                    <a:pt x="94" y="255"/>
                  </a:lnTo>
                  <a:lnTo>
                    <a:pt x="98" y="251"/>
                  </a:lnTo>
                  <a:lnTo>
                    <a:pt x="103" y="247"/>
                  </a:lnTo>
                  <a:lnTo>
                    <a:pt x="105" y="243"/>
                  </a:lnTo>
                  <a:lnTo>
                    <a:pt x="108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2" y="221"/>
                  </a:lnTo>
                  <a:lnTo>
                    <a:pt x="112" y="210"/>
                  </a:lnTo>
                  <a:lnTo>
                    <a:pt x="109" y="200"/>
                  </a:lnTo>
                  <a:lnTo>
                    <a:pt x="107" y="186"/>
                  </a:lnTo>
                  <a:lnTo>
                    <a:pt x="103" y="166"/>
                  </a:lnTo>
                  <a:lnTo>
                    <a:pt x="100" y="163"/>
                  </a:lnTo>
                  <a:lnTo>
                    <a:pt x="97" y="162"/>
                  </a:lnTo>
                  <a:lnTo>
                    <a:pt x="93" y="161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47"/>
                  </a:lnTo>
                  <a:lnTo>
                    <a:pt x="84" y="140"/>
                  </a:lnTo>
                  <a:lnTo>
                    <a:pt x="78" y="135"/>
                  </a:lnTo>
                  <a:lnTo>
                    <a:pt x="77" y="134"/>
                  </a:lnTo>
                  <a:lnTo>
                    <a:pt x="76" y="132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3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3" y="119"/>
                  </a:lnTo>
                  <a:lnTo>
                    <a:pt x="62" y="116"/>
                  </a:lnTo>
                  <a:lnTo>
                    <a:pt x="62" y="113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59" y="107"/>
                  </a:lnTo>
                  <a:lnTo>
                    <a:pt x="57" y="105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1" y="100"/>
                  </a:lnTo>
                  <a:lnTo>
                    <a:pt x="50" y="96"/>
                  </a:lnTo>
                  <a:lnTo>
                    <a:pt x="49" y="91"/>
                  </a:lnTo>
                  <a:lnTo>
                    <a:pt x="49" y="87"/>
                  </a:lnTo>
                  <a:lnTo>
                    <a:pt x="49" y="81"/>
                  </a:lnTo>
                  <a:lnTo>
                    <a:pt x="50" y="76"/>
                  </a:lnTo>
                  <a:lnTo>
                    <a:pt x="51" y="72"/>
                  </a:lnTo>
                  <a:lnTo>
                    <a:pt x="53" y="68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6" y="56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2" y="46"/>
                  </a:lnTo>
                  <a:lnTo>
                    <a:pt x="80" y="38"/>
                  </a:lnTo>
                  <a:lnTo>
                    <a:pt x="84" y="35"/>
                  </a:lnTo>
                  <a:lnTo>
                    <a:pt x="89" y="33"/>
                  </a:lnTo>
                  <a:close/>
                  <a:moveTo>
                    <a:pt x="50" y="274"/>
                  </a:moveTo>
                  <a:lnTo>
                    <a:pt x="51" y="275"/>
                  </a:lnTo>
                  <a:lnTo>
                    <a:pt x="50" y="278"/>
                  </a:lnTo>
                  <a:lnTo>
                    <a:pt x="47" y="279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4"/>
                  </a:lnTo>
                  <a:lnTo>
                    <a:pt x="49" y="274"/>
                  </a:lnTo>
                  <a:lnTo>
                    <a:pt x="50" y="274"/>
                  </a:lnTo>
                  <a:close/>
                  <a:moveTo>
                    <a:pt x="47" y="268"/>
                  </a:moveTo>
                  <a:lnTo>
                    <a:pt x="49" y="270"/>
                  </a:lnTo>
                  <a:lnTo>
                    <a:pt x="49" y="271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7" y="268"/>
                  </a:lnTo>
                  <a:close/>
                  <a:moveTo>
                    <a:pt x="42" y="259"/>
                  </a:moveTo>
                  <a:lnTo>
                    <a:pt x="45" y="259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3" y="263"/>
                  </a:lnTo>
                  <a:lnTo>
                    <a:pt x="39" y="264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41" y="259"/>
                  </a:lnTo>
                  <a:lnTo>
                    <a:pt x="42" y="25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23"/>
            <p:cNvSpPr>
              <a:spLocks/>
            </p:cNvSpPr>
            <p:nvPr/>
          </p:nvSpPr>
          <p:spPr bwMode="auto">
            <a:xfrm>
              <a:off x="8384291" y="3885777"/>
              <a:ext cx="218856" cy="609890"/>
            </a:xfrm>
            <a:custGeom>
              <a:avLst/>
              <a:gdLst>
                <a:gd name="T0" fmla="*/ 18 w 132"/>
                <a:gd name="T1" fmla="*/ 198 h 308"/>
                <a:gd name="T2" fmla="*/ 15 w 132"/>
                <a:gd name="T3" fmla="*/ 223 h 308"/>
                <a:gd name="T4" fmla="*/ 10 w 132"/>
                <a:gd name="T5" fmla="*/ 233 h 308"/>
                <a:gd name="T6" fmla="*/ 10 w 132"/>
                <a:gd name="T7" fmla="*/ 241 h 308"/>
                <a:gd name="T8" fmla="*/ 25 w 132"/>
                <a:gd name="T9" fmla="*/ 260 h 308"/>
                <a:gd name="T10" fmla="*/ 39 w 132"/>
                <a:gd name="T11" fmla="*/ 280 h 308"/>
                <a:gd name="T12" fmla="*/ 42 w 132"/>
                <a:gd name="T13" fmla="*/ 291 h 308"/>
                <a:gd name="T14" fmla="*/ 56 w 132"/>
                <a:gd name="T15" fmla="*/ 300 h 308"/>
                <a:gd name="T16" fmla="*/ 62 w 132"/>
                <a:gd name="T17" fmla="*/ 304 h 308"/>
                <a:gd name="T18" fmla="*/ 69 w 132"/>
                <a:gd name="T19" fmla="*/ 291 h 308"/>
                <a:gd name="T20" fmla="*/ 62 w 132"/>
                <a:gd name="T21" fmla="*/ 276 h 308"/>
                <a:gd name="T22" fmla="*/ 52 w 132"/>
                <a:gd name="T23" fmla="*/ 271 h 308"/>
                <a:gd name="T24" fmla="*/ 46 w 132"/>
                <a:gd name="T25" fmla="*/ 268 h 308"/>
                <a:gd name="T26" fmla="*/ 42 w 132"/>
                <a:gd name="T27" fmla="*/ 252 h 308"/>
                <a:gd name="T28" fmla="*/ 33 w 132"/>
                <a:gd name="T29" fmla="*/ 246 h 308"/>
                <a:gd name="T30" fmla="*/ 25 w 132"/>
                <a:gd name="T31" fmla="*/ 231 h 308"/>
                <a:gd name="T32" fmla="*/ 27 w 132"/>
                <a:gd name="T33" fmla="*/ 209 h 308"/>
                <a:gd name="T34" fmla="*/ 35 w 132"/>
                <a:gd name="T35" fmla="*/ 151 h 308"/>
                <a:gd name="T36" fmla="*/ 50 w 132"/>
                <a:gd name="T37" fmla="*/ 145 h 308"/>
                <a:gd name="T38" fmla="*/ 54 w 132"/>
                <a:gd name="T39" fmla="*/ 153 h 308"/>
                <a:gd name="T40" fmla="*/ 58 w 132"/>
                <a:gd name="T41" fmla="*/ 159 h 308"/>
                <a:gd name="T42" fmla="*/ 69 w 132"/>
                <a:gd name="T43" fmla="*/ 156 h 308"/>
                <a:gd name="T44" fmla="*/ 69 w 132"/>
                <a:gd name="T45" fmla="*/ 161 h 308"/>
                <a:gd name="T46" fmla="*/ 74 w 132"/>
                <a:gd name="T47" fmla="*/ 167 h 308"/>
                <a:gd name="T48" fmla="*/ 80 w 132"/>
                <a:gd name="T49" fmla="*/ 171 h 308"/>
                <a:gd name="T50" fmla="*/ 81 w 132"/>
                <a:gd name="T51" fmla="*/ 176 h 308"/>
                <a:gd name="T52" fmla="*/ 74 w 132"/>
                <a:gd name="T53" fmla="*/ 141 h 308"/>
                <a:gd name="T54" fmla="*/ 89 w 132"/>
                <a:gd name="T55" fmla="*/ 125 h 308"/>
                <a:gd name="T56" fmla="*/ 109 w 132"/>
                <a:gd name="T57" fmla="*/ 120 h 308"/>
                <a:gd name="T58" fmla="*/ 130 w 132"/>
                <a:gd name="T59" fmla="*/ 110 h 308"/>
                <a:gd name="T60" fmla="*/ 127 w 132"/>
                <a:gd name="T61" fmla="*/ 91 h 308"/>
                <a:gd name="T62" fmla="*/ 119 w 132"/>
                <a:gd name="T63" fmla="*/ 77 h 308"/>
                <a:gd name="T64" fmla="*/ 115 w 132"/>
                <a:gd name="T65" fmla="*/ 52 h 308"/>
                <a:gd name="T66" fmla="*/ 96 w 132"/>
                <a:gd name="T67" fmla="*/ 36 h 308"/>
                <a:gd name="T68" fmla="*/ 81 w 132"/>
                <a:gd name="T69" fmla="*/ 34 h 308"/>
                <a:gd name="T70" fmla="*/ 66 w 132"/>
                <a:gd name="T71" fmla="*/ 43 h 308"/>
                <a:gd name="T72" fmla="*/ 52 w 132"/>
                <a:gd name="T73" fmla="*/ 36 h 308"/>
                <a:gd name="T74" fmla="*/ 50 w 132"/>
                <a:gd name="T75" fmla="*/ 21 h 308"/>
                <a:gd name="T76" fmla="*/ 48 w 132"/>
                <a:gd name="T77" fmla="*/ 8 h 308"/>
                <a:gd name="T78" fmla="*/ 44 w 132"/>
                <a:gd name="T79" fmla="*/ 3 h 308"/>
                <a:gd name="T80" fmla="*/ 22 w 132"/>
                <a:gd name="T81" fmla="*/ 0 h 308"/>
                <a:gd name="T82" fmla="*/ 15 w 132"/>
                <a:gd name="T83" fmla="*/ 12 h 308"/>
                <a:gd name="T84" fmla="*/ 2 w 132"/>
                <a:gd name="T85" fmla="*/ 26 h 308"/>
                <a:gd name="T86" fmla="*/ 0 w 132"/>
                <a:gd name="T87" fmla="*/ 55 h 308"/>
                <a:gd name="T88" fmla="*/ 18 w 132"/>
                <a:gd name="T89" fmla="*/ 86 h 308"/>
                <a:gd name="T90" fmla="*/ 13 w 132"/>
                <a:gd name="T91" fmla="*/ 116 h 308"/>
                <a:gd name="T92" fmla="*/ 30 w 132"/>
                <a:gd name="T93" fmla="*/ 153 h 308"/>
                <a:gd name="T94" fmla="*/ 23 w 132"/>
                <a:gd name="T95" fmla="*/ 183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308">
                  <a:moveTo>
                    <a:pt x="21" y="190"/>
                  </a:moveTo>
                  <a:lnTo>
                    <a:pt x="21" y="198"/>
                  </a:lnTo>
                  <a:lnTo>
                    <a:pt x="18" y="198"/>
                  </a:lnTo>
                  <a:lnTo>
                    <a:pt x="18" y="207"/>
                  </a:lnTo>
                  <a:lnTo>
                    <a:pt x="18" y="221"/>
                  </a:lnTo>
                  <a:lnTo>
                    <a:pt x="15" y="223"/>
                  </a:lnTo>
                  <a:lnTo>
                    <a:pt x="13" y="227"/>
                  </a:lnTo>
                  <a:lnTo>
                    <a:pt x="11" y="230"/>
                  </a:lnTo>
                  <a:lnTo>
                    <a:pt x="10" y="233"/>
                  </a:lnTo>
                  <a:lnTo>
                    <a:pt x="10" y="236"/>
                  </a:lnTo>
                  <a:lnTo>
                    <a:pt x="10" y="238"/>
                  </a:lnTo>
                  <a:lnTo>
                    <a:pt x="10" y="241"/>
                  </a:lnTo>
                  <a:lnTo>
                    <a:pt x="11" y="244"/>
                  </a:lnTo>
                  <a:lnTo>
                    <a:pt x="15" y="249"/>
                  </a:lnTo>
                  <a:lnTo>
                    <a:pt x="25" y="260"/>
                  </a:lnTo>
                  <a:lnTo>
                    <a:pt x="34" y="272"/>
                  </a:lnTo>
                  <a:lnTo>
                    <a:pt x="38" y="277"/>
                  </a:lnTo>
                  <a:lnTo>
                    <a:pt x="39" y="280"/>
                  </a:lnTo>
                  <a:lnTo>
                    <a:pt x="41" y="283"/>
                  </a:lnTo>
                  <a:lnTo>
                    <a:pt x="42" y="287"/>
                  </a:lnTo>
                  <a:lnTo>
                    <a:pt x="42" y="291"/>
                  </a:lnTo>
                  <a:lnTo>
                    <a:pt x="42" y="297"/>
                  </a:lnTo>
                  <a:lnTo>
                    <a:pt x="48" y="295"/>
                  </a:lnTo>
                  <a:lnTo>
                    <a:pt x="56" y="300"/>
                  </a:lnTo>
                  <a:lnTo>
                    <a:pt x="56" y="308"/>
                  </a:lnTo>
                  <a:lnTo>
                    <a:pt x="61" y="308"/>
                  </a:lnTo>
                  <a:lnTo>
                    <a:pt x="62" y="304"/>
                  </a:lnTo>
                  <a:lnTo>
                    <a:pt x="68" y="304"/>
                  </a:lnTo>
                  <a:lnTo>
                    <a:pt x="68" y="296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5" y="281"/>
                  </a:lnTo>
                  <a:lnTo>
                    <a:pt x="62" y="276"/>
                  </a:lnTo>
                  <a:lnTo>
                    <a:pt x="58" y="272"/>
                  </a:lnTo>
                  <a:lnTo>
                    <a:pt x="56" y="271"/>
                  </a:lnTo>
                  <a:lnTo>
                    <a:pt x="52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6" y="268"/>
                  </a:lnTo>
                  <a:lnTo>
                    <a:pt x="44" y="262"/>
                  </a:lnTo>
                  <a:lnTo>
                    <a:pt x="44" y="257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1" y="246"/>
                  </a:lnTo>
                  <a:lnTo>
                    <a:pt x="33" y="246"/>
                  </a:lnTo>
                  <a:lnTo>
                    <a:pt x="30" y="238"/>
                  </a:lnTo>
                  <a:lnTo>
                    <a:pt x="27" y="231"/>
                  </a:lnTo>
                  <a:lnTo>
                    <a:pt x="25" y="231"/>
                  </a:lnTo>
                  <a:lnTo>
                    <a:pt x="25" y="225"/>
                  </a:lnTo>
                  <a:lnTo>
                    <a:pt x="26" y="217"/>
                  </a:lnTo>
                  <a:lnTo>
                    <a:pt x="27" y="209"/>
                  </a:lnTo>
                  <a:lnTo>
                    <a:pt x="29" y="199"/>
                  </a:lnTo>
                  <a:lnTo>
                    <a:pt x="38" y="171"/>
                  </a:lnTo>
                  <a:lnTo>
                    <a:pt x="35" y="151"/>
                  </a:lnTo>
                  <a:lnTo>
                    <a:pt x="35" y="145"/>
                  </a:lnTo>
                  <a:lnTo>
                    <a:pt x="49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56" y="159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9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60"/>
                  </a:lnTo>
                  <a:lnTo>
                    <a:pt x="69" y="161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4" y="167"/>
                  </a:lnTo>
                  <a:lnTo>
                    <a:pt x="77" y="168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80" y="172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1" y="163"/>
                  </a:lnTo>
                  <a:lnTo>
                    <a:pt x="76" y="155"/>
                  </a:lnTo>
                  <a:lnTo>
                    <a:pt x="74" y="141"/>
                  </a:lnTo>
                  <a:lnTo>
                    <a:pt x="77" y="132"/>
                  </a:lnTo>
                  <a:lnTo>
                    <a:pt x="81" y="129"/>
                  </a:lnTo>
                  <a:lnTo>
                    <a:pt x="89" y="125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9" y="120"/>
                  </a:lnTo>
                  <a:lnTo>
                    <a:pt x="112" y="116"/>
                  </a:lnTo>
                  <a:lnTo>
                    <a:pt x="124" y="116"/>
                  </a:lnTo>
                  <a:lnTo>
                    <a:pt x="130" y="110"/>
                  </a:lnTo>
                  <a:lnTo>
                    <a:pt x="132" y="104"/>
                  </a:lnTo>
                  <a:lnTo>
                    <a:pt x="130" y="101"/>
                  </a:lnTo>
                  <a:lnTo>
                    <a:pt x="127" y="91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19" y="77"/>
                  </a:lnTo>
                  <a:lnTo>
                    <a:pt x="115" y="70"/>
                  </a:lnTo>
                  <a:lnTo>
                    <a:pt x="115" y="61"/>
                  </a:lnTo>
                  <a:lnTo>
                    <a:pt x="115" y="52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6" y="36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81" y="34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66" y="43"/>
                  </a:lnTo>
                  <a:lnTo>
                    <a:pt x="64" y="40"/>
                  </a:lnTo>
                  <a:lnTo>
                    <a:pt x="58" y="38"/>
                  </a:lnTo>
                  <a:lnTo>
                    <a:pt x="52" y="36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50" y="21"/>
                  </a:lnTo>
                  <a:lnTo>
                    <a:pt x="56" y="13"/>
                  </a:lnTo>
                  <a:lnTo>
                    <a:pt x="54" y="7"/>
                  </a:lnTo>
                  <a:lnTo>
                    <a:pt x="48" y="8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9" y="19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4" y="36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3" y="70"/>
                  </a:lnTo>
                  <a:lnTo>
                    <a:pt x="11" y="79"/>
                  </a:lnTo>
                  <a:lnTo>
                    <a:pt x="18" y="86"/>
                  </a:lnTo>
                  <a:lnTo>
                    <a:pt x="18" y="96"/>
                  </a:lnTo>
                  <a:lnTo>
                    <a:pt x="10" y="100"/>
                  </a:lnTo>
                  <a:lnTo>
                    <a:pt x="13" y="116"/>
                  </a:lnTo>
                  <a:lnTo>
                    <a:pt x="18" y="131"/>
                  </a:lnTo>
                  <a:lnTo>
                    <a:pt x="26" y="140"/>
                  </a:lnTo>
                  <a:lnTo>
                    <a:pt x="30" y="153"/>
                  </a:lnTo>
                  <a:lnTo>
                    <a:pt x="30" y="164"/>
                  </a:lnTo>
                  <a:lnTo>
                    <a:pt x="26" y="172"/>
                  </a:lnTo>
                  <a:lnTo>
                    <a:pt x="23" y="183"/>
                  </a:lnTo>
                  <a:lnTo>
                    <a:pt x="22" y="190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24"/>
            <p:cNvSpPr>
              <a:spLocks/>
            </p:cNvSpPr>
            <p:nvPr/>
          </p:nvSpPr>
          <p:spPr bwMode="auto">
            <a:xfrm>
              <a:off x="8994436" y="3667960"/>
              <a:ext cx="48082" cy="132671"/>
            </a:xfrm>
            <a:custGeom>
              <a:avLst/>
              <a:gdLst>
                <a:gd name="T0" fmla="*/ 20 w 29"/>
                <a:gd name="T1" fmla="*/ 0 h 67"/>
                <a:gd name="T2" fmla="*/ 11 w 29"/>
                <a:gd name="T3" fmla="*/ 17 h 67"/>
                <a:gd name="T4" fmla="*/ 6 w 29"/>
                <a:gd name="T5" fmla="*/ 26 h 67"/>
                <a:gd name="T6" fmla="*/ 4 w 29"/>
                <a:gd name="T7" fmla="*/ 30 h 67"/>
                <a:gd name="T8" fmla="*/ 3 w 29"/>
                <a:gd name="T9" fmla="*/ 36 h 67"/>
                <a:gd name="T10" fmla="*/ 0 w 29"/>
                <a:gd name="T11" fmla="*/ 47 h 67"/>
                <a:gd name="T12" fmla="*/ 0 w 29"/>
                <a:gd name="T13" fmla="*/ 51 h 67"/>
                <a:gd name="T14" fmla="*/ 2 w 29"/>
                <a:gd name="T15" fmla="*/ 53 h 67"/>
                <a:gd name="T16" fmla="*/ 4 w 29"/>
                <a:gd name="T17" fmla="*/ 60 h 67"/>
                <a:gd name="T18" fmla="*/ 8 w 29"/>
                <a:gd name="T19" fmla="*/ 67 h 67"/>
                <a:gd name="T20" fmla="*/ 12 w 29"/>
                <a:gd name="T21" fmla="*/ 67 h 67"/>
                <a:gd name="T22" fmla="*/ 19 w 29"/>
                <a:gd name="T23" fmla="*/ 51 h 67"/>
                <a:gd name="T24" fmla="*/ 25 w 29"/>
                <a:gd name="T25" fmla="*/ 35 h 67"/>
                <a:gd name="T26" fmla="*/ 27 w 29"/>
                <a:gd name="T27" fmla="*/ 16 h 67"/>
                <a:gd name="T28" fmla="*/ 29 w 29"/>
                <a:gd name="T29" fmla="*/ 8 h 67"/>
                <a:gd name="T30" fmla="*/ 29 w 29"/>
                <a:gd name="T31" fmla="*/ 0 h 67"/>
                <a:gd name="T32" fmla="*/ 20 w 29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67">
                  <a:moveTo>
                    <a:pt x="20" y="0"/>
                  </a:moveTo>
                  <a:lnTo>
                    <a:pt x="11" y="17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9" y="51"/>
                  </a:lnTo>
                  <a:lnTo>
                    <a:pt x="25" y="35"/>
                  </a:lnTo>
                  <a:lnTo>
                    <a:pt x="27" y="16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25"/>
            <p:cNvSpPr>
              <a:spLocks noEditPoints="1"/>
            </p:cNvSpPr>
            <p:nvPr/>
          </p:nvSpPr>
          <p:spPr bwMode="auto">
            <a:xfrm>
              <a:off x="9990896" y="5008529"/>
              <a:ext cx="89532" cy="79206"/>
            </a:xfrm>
            <a:custGeom>
              <a:avLst/>
              <a:gdLst>
                <a:gd name="T0" fmla="*/ 16 w 54"/>
                <a:gd name="T1" fmla="*/ 25 h 40"/>
                <a:gd name="T2" fmla="*/ 13 w 54"/>
                <a:gd name="T3" fmla="*/ 33 h 40"/>
                <a:gd name="T4" fmla="*/ 15 w 54"/>
                <a:gd name="T5" fmla="*/ 35 h 40"/>
                <a:gd name="T6" fmla="*/ 16 w 54"/>
                <a:gd name="T7" fmla="*/ 36 h 40"/>
                <a:gd name="T8" fmla="*/ 20 w 54"/>
                <a:gd name="T9" fmla="*/ 39 h 40"/>
                <a:gd name="T10" fmla="*/ 22 w 54"/>
                <a:gd name="T11" fmla="*/ 40 h 40"/>
                <a:gd name="T12" fmla="*/ 22 w 54"/>
                <a:gd name="T13" fmla="*/ 37 h 40"/>
                <a:gd name="T14" fmla="*/ 20 w 54"/>
                <a:gd name="T15" fmla="*/ 33 h 40"/>
                <a:gd name="T16" fmla="*/ 20 w 54"/>
                <a:gd name="T17" fmla="*/ 25 h 40"/>
                <a:gd name="T18" fmla="*/ 16 w 54"/>
                <a:gd name="T19" fmla="*/ 25 h 40"/>
                <a:gd name="T20" fmla="*/ 34 w 54"/>
                <a:gd name="T21" fmla="*/ 19 h 40"/>
                <a:gd name="T22" fmla="*/ 47 w 54"/>
                <a:gd name="T23" fmla="*/ 33 h 40"/>
                <a:gd name="T24" fmla="*/ 50 w 54"/>
                <a:gd name="T25" fmla="*/ 33 h 40"/>
                <a:gd name="T26" fmla="*/ 54 w 54"/>
                <a:gd name="T27" fmla="*/ 33 h 40"/>
                <a:gd name="T28" fmla="*/ 47 w 54"/>
                <a:gd name="T29" fmla="*/ 21 h 40"/>
                <a:gd name="T30" fmla="*/ 43 w 54"/>
                <a:gd name="T31" fmla="*/ 20 h 40"/>
                <a:gd name="T32" fmla="*/ 40 w 54"/>
                <a:gd name="T33" fmla="*/ 20 h 40"/>
                <a:gd name="T34" fmla="*/ 36 w 54"/>
                <a:gd name="T35" fmla="*/ 19 h 40"/>
                <a:gd name="T36" fmla="*/ 34 w 54"/>
                <a:gd name="T37" fmla="*/ 19 h 40"/>
                <a:gd name="T38" fmla="*/ 0 w 54"/>
                <a:gd name="T39" fmla="*/ 0 h 40"/>
                <a:gd name="T40" fmla="*/ 1 w 54"/>
                <a:gd name="T41" fmla="*/ 2 h 40"/>
                <a:gd name="T42" fmla="*/ 1 w 54"/>
                <a:gd name="T43" fmla="*/ 5 h 40"/>
                <a:gd name="T44" fmla="*/ 1 w 54"/>
                <a:gd name="T45" fmla="*/ 8 h 40"/>
                <a:gd name="T46" fmla="*/ 1 w 54"/>
                <a:gd name="T47" fmla="*/ 9 h 40"/>
                <a:gd name="T48" fmla="*/ 3 w 54"/>
                <a:gd name="T49" fmla="*/ 10 h 40"/>
                <a:gd name="T50" fmla="*/ 4 w 54"/>
                <a:gd name="T51" fmla="*/ 12 h 40"/>
                <a:gd name="T52" fmla="*/ 7 w 54"/>
                <a:gd name="T53" fmla="*/ 13 h 40"/>
                <a:gd name="T54" fmla="*/ 12 w 54"/>
                <a:gd name="T55" fmla="*/ 15 h 40"/>
                <a:gd name="T56" fmla="*/ 16 w 54"/>
                <a:gd name="T57" fmla="*/ 15 h 40"/>
                <a:gd name="T58" fmla="*/ 17 w 54"/>
                <a:gd name="T59" fmla="*/ 15 h 40"/>
                <a:gd name="T60" fmla="*/ 16 w 54"/>
                <a:gd name="T61" fmla="*/ 13 h 40"/>
                <a:gd name="T62" fmla="*/ 8 w 54"/>
                <a:gd name="T63" fmla="*/ 6 h 40"/>
                <a:gd name="T64" fmla="*/ 0 w 5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" h="40">
                  <a:moveTo>
                    <a:pt x="16" y="25"/>
                  </a:moveTo>
                  <a:lnTo>
                    <a:pt x="13" y="33"/>
                  </a:lnTo>
                  <a:lnTo>
                    <a:pt x="15" y="35"/>
                  </a:lnTo>
                  <a:lnTo>
                    <a:pt x="16" y="36"/>
                  </a:lnTo>
                  <a:lnTo>
                    <a:pt x="20" y="39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25"/>
                  </a:lnTo>
                  <a:lnTo>
                    <a:pt x="16" y="25"/>
                  </a:lnTo>
                  <a:close/>
                  <a:moveTo>
                    <a:pt x="34" y="19"/>
                  </a:moveTo>
                  <a:lnTo>
                    <a:pt x="47" y="33"/>
                  </a:lnTo>
                  <a:lnTo>
                    <a:pt x="50" y="33"/>
                  </a:lnTo>
                  <a:lnTo>
                    <a:pt x="54" y="33"/>
                  </a:lnTo>
                  <a:lnTo>
                    <a:pt x="47" y="21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6" y="19"/>
                  </a:lnTo>
                  <a:lnTo>
                    <a:pt x="34" y="19"/>
                  </a:lnTo>
                  <a:close/>
                  <a:moveTo>
                    <a:pt x="0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26"/>
            <p:cNvSpPr>
              <a:spLocks/>
            </p:cNvSpPr>
            <p:nvPr/>
          </p:nvSpPr>
          <p:spPr bwMode="auto">
            <a:xfrm>
              <a:off x="8528537" y="4638240"/>
              <a:ext cx="28186" cy="11881"/>
            </a:xfrm>
            <a:custGeom>
              <a:avLst/>
              <a:gdLst>
                <a:gd name="T0" fmla="*/ 0 w 17"/>
                <a:gd name="T1" fmla="*/ 5 h 6"/>
                <a:gd name="T2" fmla="*/ 6 w 17"/>
                <a:gd name="T3" fmla="*/ 0 h 6"/>
                <a:gd name="T4" fmla="*/ 17 w 17"/>
                <a:gd name="T5" fmla="*/ 4 h 6"/>
                <a:gd name="T6" fmla="*/ 14 w 17"/>
                <a:gd name="T7" fmla="*/ 5 h 6"/>
                <a:gd name="T8" fmla="*/ 8 w 17"/>
                <a:gd name="T9" fmla="*/ 6 h 6"/>
                <a:gd name="T10" fmla="*/ 1 w 17"/>
                <a:gd name="T11" fmla="*/ 6 h 6"/>
                <a:gd name="T12" fmla="*/ 0 w 17"/>
                <a:gd name="T13" fmla="*/ 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7D2ED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27"/>
            <p:cNvSpPr>
              <a:spLocks noEditPoints="1"/>
            </p:cNvSpPr>
            <p:nvPr/>
          </p:nvSpPr>
          <p:spPr bwMode="auto">
            <a:xfrm>
              <a:off x="8911536" y="3949143"/>
              <a:ext cx="266938" cy="546524"/>
            </a:xfrm>
            <a:custGeom>
              <a:avLst/>
              <a:gdLst>
                <a:gd name="T0" fmla="*/ 135 w 161"/>
                <a:gd name="T1" fmla="*/ 209 h 276"/>
                <a:gd name="T2" fmla="*/ 118 w 161"/>
                <a:gd name="T3" fmla="*/ 218 h 276"/>
                <a:gd name="T4" fmla="*/ 110 w 161"/>
                <a:gd name="T5" fmla="*/ 221 h 276"/>
                <a:gd name="T6" fmla="*/ 97 w 161"/>
                <a:gd name="T7" fmla="*/ 216 h 276"/>
                <a:gd name="T8" fmla="*/ 83 w 161"/>
                <a:gd name="T9" fmla="*/ 228 h 276"/>
                <a:gd name="T10" fmla="*/ 80 w 161"/>
                <a:gd name="T11" fmla="*/ 243 h 276"/>
                <a:gd name="T12" fmla="*/ 91 w 161"/>
                <a:gd name="T13" fmla="*/ 233 h 276"/>
                <a:gd name="T14" fmla="*/ 107 w 161"/>
                <a:gd name="T15" fmla="*/ 237 h 276"/>
                <a:gd name="T16" fmla="*/ 115 w 161"/>
                <a:gd name="T17" fmla="*/ 256 h 276"/>
                <a:gd name="T18" fmla="*/ 135 w 161"/>
                <a:gd name="T19" fmla="*/ 268 h 276"/>
                <a:gd name="T20" fmla="*/ 143 w 161"/>
                <a:gd name="T21" fmla="*/ 255 h 276"/>
                <a:gd name="T22" fmla="*/ 143 w 161"/>
                <a:gd name="T23" fmla="*/ 245 h 276"/>
                <a:gd name="T24" fmla="*/ 159 w 161"/>
                <a:gd name="T25" fmla="*/ 225 h 276"/>
                <a:gd name="T26" fmla="*/ 153 w 161"/>
                <a:gd name="T27" fmla="*/ 213 h 276"/>
                <a:gd name="T28" fmla="*/ 123 w 161"/>
                <a:gd name="T29" fmla="*/ 178 h 276"/>
                <a:gd name="T30" fmla="*/ 120 w 161"/>
                <a:gd name="T31" fmla="*/ 189 h 276"/>
                <a:gd name="T32" fmla="*/ 126 w 161"/>
                <a:gd name="T33" fmla="*/ 181 h 276"/>
                <a:gd name="T34" fmla="*/ 101 w 161"/>
                <a:gd name="T35" fmla="*/ 186 h 276"/>
                <a:gd name="T36" fmla="*/ 96 w 161"/>
                <a:gd name="T37" fmla="*/ 181 h 276"/>
                <a:gd name="T38" fmla="*/ 88 w 161"/>
                <a:gd name="T39" fmla="*/ 189 h 276"/>
                <a:gd name="T40" fmla="*/ 101 w 161"/>
                <a:gd name="T41" fmla="*/ 194 h 276"/>
                <a:gd name="T42" fmla="*/ 114 w 161"/>
                <a:gd name="T43" fmla="*/ 183 h 276"/>
                <a:gd name="T44" fmla="*/ 120 w 161"/>
                <a:gd name="T45" fmla="*/ 169 h 276"/>
                <a:gd name="T46" fmla="*/ 108 w 161"/>
                <a:gd name="T47" fmla="*/ 177 h 276"/>
                <a:gd name="T48" fmla="*/ 128 w 161"/>
                <a:gd name="T49" fmla="*/ 159 h 276"/>
                <a:gd name="T50" fmla="*/ 135 w 161"/>
                <a:gd name="T51" fmla="*/ 175 h 276"/>
                <a:gd name="T52" fmla="*/ 140 w 161"/>
                <a:gd name="T53" fmla="*/ 175 h 276"/>
                <a:gd name="T54" fmla="*/ 40 w 161"/>
                <a:gd name="T55" fmla="*/ 155 h 276"/>
                <a:gd name="T56" fmla="*/ 34 w 161"/>
                <a:gd name="T57" fmla="*/ 166 h 276"/>
                <a:gd name="T58" fmla="*/ 15 w 161"/>
                <a:gd name="T59" fmla="*/ 201 h 276"/>
                <a:gd name="T60" fmla="*/ 0 w 161"/>
                <a:gd name="T61" fmla="*/ 213 h 276"/>
                <a:gd name="T62" fmla="*/ 26 w 161"/>
                <a:gd name="T63" fmla="*/ 201 h 276"/>
                <a:gd name="T64" fmla="*/ 42 w 161"/>
                <a:gd name="T65" fmla="*/ 178 h 276"/>
                <a:gd name="T66" fmla="*/ 81 w 161"/>
                <a:gd name="T67" fmla="*/ 164 h 276"/>
                <a:gd name="T68" fmla="*/ 97 w 161"/>
                <a:gd name="T69" fmla="*/ 162 h 276"/>
                <a:gd name="T70" fmla="*/ 105 w 161"/>
                <a:gd name="T71" fmla="*/ 139 h 276"/>
                <a:gd name="T72" fmla="*/ 118 w 161"/>
                <a:gd name="T73" fmla="*/ 146 h 276"/>
                <a:gd name="T74" fmla="*/ 53 w 161"/>
                <a:gd name="T75" fmla="*/ 146 h 276"/>
                <a:gd name="T76" fmla="*/ 84 w 161"/>
                <a:gd name="T77" fmla="*/ 138 h 276"/>
                <a:gd name="T78" fmla="*/ 128 w 161"/>
                <a:gd name="T79" fmla="*/ 134 h 276"/>
                <a:gd name="T80" fmla="*/ 134 w 161"/>
                <a:gd name="T81" fmla="*/ 151 h 276"/>
                <a:gd name="T82" fmla="*/ 139 w 161"/>
                <a:gd name="T83" fmla="*/ 138 h 276"/>
                <a:gd name="T84" fmla="*/ 130 w 161"/>
                <a:gd name="T85" fmla="*/ 127 h 276"/>
                <a:gd name="T86" fmla="*/ 56 w 161"/>
                <a:gd name="T87" fmla="*/ 113 h 276"/>
                <a:gd name="T88" fmla="*/ 76 w 161"/>
                <a:gd name="T89" fmla="*/ 135 h 276"/>
                <a:gd name="T90" fmla="*/ 64 w 161"/>
                <a:gd name="T91" fmla="*/ 109 h 276"/>
                <a:gd name="T92" fmla="*/ 126 w 161"/>
                <a:gd name="T93" fmla="*/ 103 h 276"/>
                <a:gd name="T94" fmla="*/ 60 w 161"/>
                <a:gd name="T95" fmla="*/ 39 h 276"/>
                <a:gd name="T96" fmla="*/ 58 w 161"/>
                <a:gd name="T97" fmla="*/ 54 h 276"/>
                <a:gd name="T98" fmla="*/ 46 w 161"/>
                <a:gd name="T99" fmla="*/ 51 h 276"/>
                <a:gd name="T100" fmla="*/ 48 w 161"/>
                <a:gd name="T101" fmla="*/ 61 h 276"/>
                <a:gd name="T102" fmla="*/ 62 w 161"/>
                <a:gd name="T103" fmla="*/ 80 h 276"/>
                <a:gd name="T104" fmla="*/ 68 w 161"/>
                <a:gd name="T105" fmla="*/ 108 h 276"/>
                <a:gd name="T106" fmla="*/ 96 w 161"/>
                <a:gd name="T107" fmla="*/ 109 h 276"/>
                <a:gd name="T108" fmla="*/ 112 w 161"/>
                <a:gd name="T109" fmla="*/ 124 h 276"/>
                <a:gd name="T110" fmla="*/ 115 w 161"/>
                <a:gd name="T111" fmla="*/ 107 h 276"/>
                <a:gd name="T112" fmla="*/ 89 w 161"/>
                <a:gd name="T113" fmla="*/ 93 h 276"/>
                <a:gd name="T114" fmla="*/ 76 w 161"/>
                <a:gd name="T115" fmla="*/ 84 h 276"/>
                <a:gd name="T116" fmla="*/ 76 w 161"/>
                <a:gd name="T117" fmla="*/ 70 h 276"/>
                <a:gd name="T118" fmla="*/ 84 w 161"/>
                <a:gd name="T119" fmla="*/ 49 h 276"/>
                <a:gd name="T120" fmla="*/ 87 w 161"/>
                <a:gd name="T121" fmla="*/ 23 h 276"/>
                <a:gd name="T122" fmla="*/ 87 w 161"/>
                <a:gd name="T123" fmla="*/ 2 h 276"/>
                <a:gd name="T124" fmla="*/ 68 w 161"/>
                <a:gd name="T125" fmla="*/ 2 h 2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1" h="276">
                  <a:moveTo>
                    <a:pt x="140" y="197"/>
                  </a:moveTo>
                  <a:lnTo>
                    <a:pt x="140" y="198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8" y="210"/>
                  </a:lnTo>
                  <a:lnTo>
                    <a:pt x="135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17"/>
                  </a:lnTo>
                  <a:lnTo>
                    <a:pt x="126" y="218"/>
                  </a:lnTo>
                  <a:lnTo>
                    <a:pt x="122" y="217"/>
                  </a:lnTo>
                  <a:lnTo>
                    <a:pt x="118" y="218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1"/>
                  </a:lnTo>
                  <a:lnTo>
                    <a:pt x="112" y="222"/>
                  </a:lnTo>
                  <a:lnTo>
                    <a:pt x="110" y="222"/>
                  </a:lnTo>
                  <a:lnTo>
                    <a:pt x="110" y="221"/>
                  </a:lnTo>
                  <a:lnTo>
                    <a:pt x="108" y="217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3" y="214"/>
                  </a:lnTo>
                  <a:lnTo>
                    <a:pt x="99" y="214"/>
                  </a:lnTo>
                  <a:lnTo>
                    <a:pt x="97" y="216"/>
                  </a:lnTo>
                  <a:lnTo>
                    <a:pt x="97" y="217"/>
                  </a:lnTo>
                  <a:lnTo>
                    <a:pt x="95" y="220"/>
                  </a:lnTo>
                  <a:lnTo>
                    <a:pt x="92" y="221"/>
                  </a:lnTo>
                  <a:lnTo>
                    <a:pt x="89" y="222"/>
                  </a:lnTo>
                  <a:lnTo>
                    <a:pt x="84" y="225"/>
                  </a:lnTo>
                  <a:lnTo>
                    <a:pt x="83" y="228"/>
                  </a:lnTo>
                  <a:lnTo>
                    <a:pt x="83" y="230"/>
                  </a:lnTo>
                  <a:lnTo>
                    <a:pt x="84" y="237"/>
                  </a:lnTo>
                  <a:lnTo>
                    <a:pt x="81" y="239"/>
                  </a:lnTo>
                  <a:lnTo>
                    <a:pt x="80" y="239"/>
                  </a:lnTo>
                  <a:lnTo>
                    <a:pt x="79" y="240"/>
                  </a:lnTo>
                  <a:lnTo>
                    <a:pt x="80" y="243"/>
                  </a:lnTo>
                  <a:lnTo>
                    <a:pt x="81" y="245"/>
                  </a:lnTo>
                  <a:lnTo>
                    <a:pt x="83" y="245"/>
                  </a:lnTo>
                  <a:lnTo>
                    <a:pt x="84" y="245"/>
                  </a:lnTo>
                  <a:lnTo>
                    <a:pt x="91" y="236"/>
                  </a:lnTo>
                  <a:lnTo>
                    <a:pt x="91" y="234"/>
                  </a:lnTo>
                  <a:lnTo>
                    <a:pt x="91" y="233"/>
                  </a:lnTo>
                  <a:lnTo>
                    <a:pt x="93" y="233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6" y="236"/>
                  </a:lnTo>
                  <a:lnTo>
                    <a:pt x="93" y="237"/>
                  </a:lnTo>
                  <a:lnTo>
                    <a:pt x="107" y="237"/>
                  </a:lnTo>
                  <a:lnTo>
                    <a:pt x="118" y="237"/>
                  </a:lnTo>
                  <a:lnTo>
                    <a:pt x="118" y="243"/>
                  </a:lnTo>
                  <a:lnTo>
                    <a:pt x="112" y="245"/>
                  </a:lnTo>
                  <a:lnTo>
                    <a:pt x="114" y="249"/>
                  </a:lnTo>
                  <a:lnTo>
                    <a:pt x="114" y="252"/>
                  </a:lnTo>
                  <a:lnTo>
                    <a:pt x="115" y="256"/>
                  </a:lnTo>
                  <a:lnTo>
                    <a:pt x="115" y="259"/>
                  </a:lnTo>
                  <a:lnTo>
                    <a:pt x="116" y="260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35" y="268"/>
                  </a:lnTo>
                  <a:lnTo>
                    <a:pt x="135" y="276"/>
                  </a:lnTo>
                  <a:lnTo>
                    <a:pt x="139" y="274"/>
                  </a:lnTo>
                  <a:lnTo>
                    <a:pt x="143" y="271"/>
                  </a:lnTo>
                  <a:lnTo>
                    <a:pt x="142" y="261"/>
                  </a:lnTo>
                  <a:lnTo>
                    <a:pt x="140" y="253"/>
                  </a:lnTo>
                  <a:lnTo>
                    <a:pt x="143" y="255"/>
                  </a:lnTo>
                  <a:lnTo>
                    <a:pt x="146" y="256"/>
                  </a:lnTo>
                  <a:lnTo>
                    <a:pt x="147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5" y="248"/>
                  </a:lnTo>
                  <a:lnTo>
                    <a:pt x="143" y="245"/>
                  </a:lnTo>
                  <a:lnTo>
                    <a:pt x="143" y="243"/>
                  </a:lnTo>
                  <a:lnTo>
                    <a:pt x="149" y="243"/>
                  </a:lnTo>
                  <a:lnTo>
                    <a:pt x="151" y="237"/>
                  </a:lnTo>
                  <a:lnTo>
                    <a:pt x="154" y="233"/>
                  </a:lnTo>
                  <a:lnTo>
                    <a:pt x="158" y="228"/>
                  </a:lnTo>
                  <a:lnTo>
                    <a:pt x="159" y="225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58" y="220"/>
                  </a:lnTo>
                  <a:lnTo>
                    <a:pt x="157" y="218"/>
                  </a:lnTo>
                  <a:lnTo>
                    <a:pt x="154" y="216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2"/>
                  </a:lnTo>
                  <a:lnTo>
                    <a:pt x="151" y="197"/>
                  </a:lnTo>
                  <a:lnTo>
                    <a:pt x="146" y="197"/>
                  </a:lnTo>
                  <a:lnTo>
                    <a:pt x="140" y="197"/>
                  </a:lnTo>
                  <a:close/>
                  <a:moveTo>
                    <a:pt x="123" y="178"/>
                  </a:moveTo>
                  <a:lnTo>
                    <a:pt x="123" y="179"/>
                  </a:lnTo>
                  <a:lnTo>
                    <a:pt x="122" y="181"/>
                  </a:lnTo>
                  <a:lnTo>
                    <a:pt x="118" y="181"/>
                  </a:lnTo>
                  <a:lnTo>
                    <a:pt x="118" y="185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3" y="187"/>
                  </a:lnTo>
                  <a:lnTo>
                    <a:pt x="127" y="189"/>
                  </a:lnTo>
                  <a:lnTo>
                    <a:pt x="128" y="189"/>
                  </a:lnTo>
                  <a:lnTo>
                    <a:pt x="128" y="187"/>
                  </a:lnTo>
                  <a:lnTo>
                    <a:pt x="127" y="183"/>
                  </a:lnTo>
                  <a:lnTo>
                    <a:pt x="126" y="181"/>
                  </a:lnTo>
                  <a:lnTo>
                    <a:pt x="123" y="178"/>
                  </a:lnTo>
                  <a:close/>
                  <a:moveTo>
                    <a:pt x="107" y="178"/>
                  </a:moveTo>
                  <a:lnTo>
                    <a:pt x="105" y="182"/>
                  </a:lnTo>
                  <a:lnTo>
                    <a:pt x="104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7" y="178"/>
                  </a:lnTo>
                  <a:close/>
                  <a:moveTo>
                    <a:pt x="99" y="166"/>
                  </a:moveTo>
                  <a:lnTo>
                    <a:pt x="97" y="174"/>
                  </a:lnTo>
                  <a:lnTo>
                    <a:pt x="96" y="181"/>
                  </a:lnTo>
                  <a:lnTo>
                    <a:pt x="91" y="181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9" y="191"/>
                  </a:lnTo>
                  <a:lnTo>
                    <a:pt x="93" y="193"/>
                  </a:lnTo>
                  <a:lnTo>
                    <a:pt x="96" y="194"/>
                  </a:lnTo>
                  <a:lnTo>
                    <a:pt x="99" y="197"/>
                  </a:lnTo>
                  <a:lnTo>
                    <a:pt x="104" y="199"/>
                  </a:lnTo>
                  <a:lnTo>
                    <a:pt x="101" y="194"/>
                  </a:lnTo>
                  <a:lnTo>
                    <a:pt x="101" y="190"/>
                  </a:lnTo>
                  <a:lnTo>
                    <a:pt x="101" y="189"/>
                  </a:lnTo>
                  <a:lnTo>
                    <a:pt x="103" y="189"/>
                  </a:lnTo>
                  <a:lnTo>
                    <a:pt x="104" y="190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18" y="179"/>
                  </a:lnTo>
                  <a:lnTo>
                    <a:pt x="120" y="175"/>
                  </a:lnTo>
                  <a:lnTo>
                    <a:pt x="120" y="174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18" y="167"/>
                  </a:lnTo>
                  <a:lnTo>
                    <a:pt x="115" y="166"/>
                  </a:lnTo>
                  <a:lnTo>
                    <a:pt x="110" y="175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10" y="173"/>
                  </a:lnTo>
                  <a:lnTo>
                    <a:pt x="110" y="166"/>
                  </a:lnTo>
                  <a:lnTo>
                    <a:pt x="104" y="166"/>
                  </a:lnTo>
                  <a:lnTo>
                    <a:pt x="99" y="166"/>
                  </a:lnTo>
                  <a:close/>
                  <a:moveTo>
                    <a:pt x="127" y="155"/>
                  </a:moveTo>
                  <a:lnTo>
                    <a:pt x="128" y="159"/>
                  </a:lnTo>
                  <a:lnTo>
                    <a:pt x="130" y="159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70"/>
                  </a:lnTo>
                  <a:lnTo>
                    <a:pt x="132" y="173"/>
                  </a:lnTo>
                  <a:lnTo>
                    <a:pt x="135" y="175"/>
                  </a:lnTo>
                  <a:lnTo>
                    <a:pt x="138" y="177"/>
                  </a:lnTo>
                  <a:lnTo>
                    <a:pt x="140" y="179"/>
                  </a:lnTo>
                  <a:lnTo>
                    <a:pt x="143" y="181"/>
                  </a:lnTo>
                  <a:lnTo>
                    <a:pt x="143" y="178"/>
                  </a:lnTo>
                  <a:lnTo>
                    <a:pt x="143" y="177"/>
                  </a:lnTo>
                  <a:lnTo>
                    <a:pt x="140" y="175"/>
                  </a:lnTo>
                  <a:lnTo>
                    <a:pt x="140" y="158"/>
                  </a:lnTo>
                  <a:lnTo>
                    <a:pt x="138" y="158"/>
                  </a:lnTo>
                  <a:lnTo>
                    <a:pt x="134" y="156"/>
                  </a:lnTo>
                  <a:lnTo>
                    <a:pt x="131" y="156"/>
                  </a:lnTo>
                  <a:lnTo>
                    <a:pt x="127" y="155"/>
                  </a:lnTo>
                  <a:close/>
                  <a:moveTo>
                    <a:pt x="40" y="155"/>
                  </a:moveTo>
                  <a:lnTo>
                    <a:pt x="40" y="156"/>
                  </a:lnTo>
                  <a:lnTo>
                    <a:pt x="40" y="159"/>
                  </a:lnTo>
                  <a:lnTo>
                    <a:pt x="40" y="162"/>
                  </a:lnTo>
                  <a:lnTo>
                    <a:pt x="40" y="163"/>
                  </a:lnTo>
                  <a:lnTo>
                    <a:pt x="40" y="166"/>
                  </a:lnTo>
                  <a:lnTo>
                    <a:pt x="34" y="166"/>
                  </a:lnTo>
                  <a:lnTo>
                    <a:pt x="27" y="183"/>
                  </a:lnTo>
                  <a:lnTo>
                    <a:pt x="23" y="193"/>
                  </a:lnTo>
                  <a:lnTo>
                    <a:pt x="21" y="197"/>
                  </a:lnTo>
                  <a:lnTo>
                    <a:pt x="19" y="199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5" y="205"/>
                  </a:lnTo>
                  <a:lnTo>
                    <a:pt x="3" y="206"/>
                  </a:lnTo>
                  <a:lnTo>
                    <a:pt x="2" y="210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3" y="214"/>
                  </a:lnTo>
                  <a:lnTo>
                    <a:pt x="14" y="210"/>
                  </a:lnTo>
                  <a:lnTo>
                    <a:pt x="19" y="208"/>
                  </a:lnTo>
                  <a:lnTo>
                    <a:pt x="25" y="204"/>
                  </a:lnTo>
                  <a:lnTo>
                    <a:pt x="26" y="201"/>
                  </a:lnTo>
                  <a:lnTo>
                    <a:pt x="27" y="197"/>
                  </a:lnTo>
                  <a:lnTo>
                    <a:pt x="27" y="193"/>
                  </a:lnTo>
                  <a:lnTo>
                    <a:pt x="29" y="189"/>
                  </a:lnTo>
                  <a:lnTo>
                    <a:pt x="33" y="185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4" y="175"/>
                  </a:lnTo>
                  <a:lnTo>
                    <a:pt x="45" y="173"/>
                  </a:lnTo>
                  <a:lnTo>
                    <a:pt x="42" y="164"/>
                  </a:lnTo>
                  <a:lnTo>
                    <a:pt x="40" y="155"/>
                  </a:lnTo>
                  <a:close/>
                  <a:moveTo>
                    <a:pt x="84" y="150"/>
                  </a:moveTo>
                  <a:lnTo>
                    <a:pt x="81" y="164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4" y="171"/>
                  </a:lnTo>
                  <a:lnTo>
                    <a:pt x="87" y="170"/>
                  </a:lnTo>
                  <a:lnTo>
                    <a:pt x="96" y="169"/>
                  </a:lnTo>
                  <a:lnTo>
                    <a:pt x="97" y="162"/>
                  </a:lnTo>
                  <a:lnTo>
                    <a:pt x="97" y="158"/>
                  </a:lnTo>
                  <a:lnTo>
                    <a:pt x="99" y="155"/>
                  </a:lnTo>
                  <a:lnTo>
                    <a:pt x="91" y="152"/>
                  </a:lnTo>
                  <a:lnTo>
                    <a:pt x="84" y="150"/>
                  </a:lnTo>
                  <a:close/>
                  <a:moveTo>
                    <a:pt x="104" y="138"/>
                  </a:moveTo>
                  <a:lnTo>
                    <a:pt x="105" y="139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10" y="146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04" y="138"/>
                  </a:lnTo>
                  <a:close/>
                  <a:moveTo>
                    <a:pt x="45" y="138"/>
                  </a:moveTo>
                  <a:lnTo>
                    <a:pt x="50" y="144"/>
                  </a:lnTo>
                  <a:lnTo>
                    <a:pt x="53" y="146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49" y="139"/>
                  </a:lnTo>
                  <a:lnTo>
                    <a:pt x="45" y="138"/>
                  </a:lnTo>
                  <a:close/>
                  <a:moveTo>
                    <a:pt x="81" y="132"/>
                  </a:moveTo>
                  <a:lnTo>
                    <a:pt x="84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4" y="134"/>
                  </a:lnTo>
                  <a:lnTo>
                    <a:pt x="81" y="132"/>
                  </a:lnTo>
                  <a:close/>
                  <a:moveTo>
                    <a:pt x="127" y="127"/>
                  </a:moveTo>
                  <a:lnTo>
                    <a:pt x="128" y="134"/>
                  </a:lnTo>
                  <a:lnTo>
                    <a:pt x="127" y="135"/>
                  </a:lnTo>
                  <a:lnTo>
                    <a:pt x="128" y="138"/>
                  </a:lnTo>
                  <a:lnTo>
                    <a:pt x="132" y="144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4" y="151"/>
                  </a:lnTo>
                  <a:lnTo>
                    <a:pt x="138" y="152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0" y="150"/>
                  </a:lnTo>
                  <a:lnTo>
                    <a:pt x="138" y="147"/>
                  </a:lnTo>
                  <a:lnTo>
                    <a:pt x="139" y="138"/>
                  </a:lnTo>
                  <a:lnTo>
                    <a:pt x="140" y="131"/>
                  </a:lnTo>
                  <a:lnTo>
                    <a:pt x="139" y="128"/>
                  </a:lnTo>
                  <a:lnTo>
                    <a:pt x="138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8" y="127"/>
                  </a:lnTo>
                  <a:lnTo>
                    <a:pt x="127" y="127"/>
                  </a:lnTo>
                  <a:close/>
                  <a:moveTo>
                    <a:pt x="58" y="108"/>
                  </a:moveTo>
                  <a:lnTo>
                    <a:pt x="58" y="109"/>
                  </a:lnTo>
                  <a:lnTo>
                    <a:pt x="57" y="111"/>
                  </a:lnTo>
                  <a:lnTo>
                    <a:pt x="56" y="113"/>
                  </a:lnTo>
                  <a:lnTo>
                    <a:pt x="70" y="124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6" y="135"/>
                  </a:lnTo>
                  <a:lnTo>
                    <a:pt x="75" y="120"/>
                  </a:lnTo>
                  <a:lnTo>
                    <a:pt x="73" y="115"/>
                  </a:lnTo>
                  <a:lnTo>
                    <a:pt x="72" y="112"/>
                  </a:lnTo>
                  <a:lnTo>
                    <a:pt x="70" y="111"/>
                  </a:lnTo>
                  <a:lnTo>
                    <a:pt x="68" y="109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58" y="108"/>
                  </a:lnTo>
                  <a:close/>
                  <a:moveTo>
                    <a:pt x="123" y="101"/>
                  </a:moveTo>
                  <a:lnTo>
                    <a:pt x="124" y="107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4" y="101"/>
                  </a:lnTo>
                  <a:lnTo>
                    <a:pt x="123" y="101"/>
                  </a:lnTo>
                  <a:close/>
                  <a:moveTo>
                    <a:pt x="62" y="0"/>
                  </a:moveTo>
                  <a:lnTo>
                    <a:pt x="61" y="11"/>
                  </a:lnTo>
                  <a:lnTo>
                    <a:pt x="61" y="19"/>
                  </a:lnTo>
                  <a:lnTo>
                    <a:pt x="60" y="39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50"/>
                  </a:lnTo>
                  <a:lnTo>
                    <a:pt x="58" y="54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49" y="53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6" y="59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0" y="84"/>
                  </a:lnTo>
                  <a:lnTo>
                    <a:pt x="61" y="81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2" y="93"/>
                  </a:lnTo>
                  <a:lnTo>
                    <a:pt x="62" y="96"/>
                  </a:lnTo>
                  <a:lnTo>
                    <a:pt x="65" y="101"/>
                  </a:lnTo>
                  <a:lnTo>
                    <a:pt x="68" y="108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8" y="107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6" y="104"/>
                  </a:lnTo>
                  <a:lnTo>
                    <a:pt x="101" y="108"/>
                  </a:lnTo>
                  <a:lnTo>
                    <a:pt x="104" y="113"/>
                  </a:lnTo>
                  <a:lnTo>
                    <a:pt x="112" y="124"/>
                  </a:lnTo>
                  <a:lnTo>
                    <a:pt x="115" y="125"/>
                  </a:lnTo>
                  <a:lnTo>
                    <a:pt x="118" y="127"/>
                  </a:lnTo>
                  <a:lnTo>
                    <a:pt x="118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15" y="107"/>
                  </a:lnTo>
                  <a:lnTo>
                    <a:pt x="114" y="101"/>
                  </a:lnTo>
                  <a:lnTo>
                    <a:pt x="112" y="96"/>
                  </a:lnTo>
                  <a:lnTo>
                    <a:pt x="101" y="99"/>
                  </a:lnTo>
                  <a:lnTo>
                    <a:pt x="101" y="90"/>
                  </a:lnTo>
                  <a:lnTo>
                    <a:pt x="95" y="92"/>
                  </a:lnTo>
                  <a:lnTo>
                    <a:pt x="89" y="93"/>
                  </a:lnTo>
                  <a:lnTo>
                    <a:pt x="84" y="94"/>
                  </a:lnTo>
                  <a:lnTo>
                    <a:pt x="79" y="96"/>
                  </a:lnTo>
                  <a:lnTo>
                    <a:pt x="77" y="89"/>
                  </a:lnTo>
                  <a:lnTo>
                    <a:pt x="77" y="85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5" y="80"/>
                  </a:lnTo>
                  <a:lnTo>
                    <a:pt x="73" y="74"/>
                  </a:lnTo>
                  <a:lnTo>
                    <a:pt x="75" y="73"/>
                  </a:lnTo>
                  <a:lnTo>
                    <a:pt x="76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3" y="65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3" y="37"/>
                  </a:lnTo>
                  <a:lnTo>
                    <a:pt x="95" y="35"/>
                  </a:lnTo>
                  <a:lnTo>
                    <a:pt x="93" y="34"/>
                  </a:lnTo>
                  <a:lnTo>
                    <a:pt x="91" y="29"/>
                  </a:lnTo>
                  <a:lnTo>
                    <a:pt x="87" y="23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7" y="11"/>
                  </a:lnTo>
                  <a:lnTo>
                    <a:pt x="88" y="6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5" y="3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3" y="4"/>
                  </a:lnTo>
                  <a:lnTo>
                    <a:pt x="68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228"/>
            <p:cNvSpPr>
              <a:spLocks noEditPoints="1"/>
            </p:cNvSpPr>
            <p:nvPr/>
          </p:nvSpPr>
          <p:spPr bwMode="auto">
            <a:xfrm>
              <a:off x="9556500" y="4812494"/>
              <a:ext cx="422791" cy="354449"/>
            </a:xfrm>
            <a:custGeom>
              <a:avLst/>
              <a:gdLst>
                <a:gd name="T0" fmla="*/ 37 w 255"/>
                <a:gd name="T1" fmla="*/ 144 h 179"/>
                <a:gd name="T2" fmla="*/ 49 w 255"/>
                <a:gd name="T3" fmla="*/ 132 h 179"/>
                <a:gd name="T4" fmla="*/ 60 w 255"/>
                <a:gd name="T5" fmla="*/ 123 h 179"/>
                <a:gd name="T6" fmla="*/ 85 w 255"/>
                <a:gd name="T7" fmla="*/ 128 h 179"/>
                <a:gd name="T8" fmla="*/ 96 w 255"/>
                <a:gd name="T9" fmla="*/ 139 h 179"/>
                <a:gd name="T10" fmla="*/ 100 w 255"/>
                <a:gd name="T11" fmla="*/ 151 h 179"/>
                <a:gd name="T12" fmla="*/ 111 w 255"/>
                <a:gd name="T13" fmla="*/ 154 h 179"/>
                <a:gd name="T14" fmla="*/ 139 w 255"/>
                <a:gd name="T15" fmla="*/ 174 h 179"/>
                <a:gd name="T16" fmla="*/ 162 w 255"/>
                <a:gd name="T17" fmla="*/ 171 h 179"/>
                <a:gd name="T18" fmla="*/ 154 w 255"/>
                <a:gd name="T19" fmla="*/ 163 h 179"/>
                <a:gd name="T20" fmla="*/ 149 w 255"/>
                <a:gd name="T21" fmla="*/ 159 h 179"/>
                <a:gd name="T22" fmla="*/ 140 w 255"/>
                <a:gd name="T23" fmla="*/ 155 h 179"/>
                <a:gd name="T24" fmla="*/ 136 w 255"/>
                <a:gd name="T25" fmla="*/ 147 h 179"/>
                <a:gd name="T26" fmla="*/ 128 w 255"/>
                <a:gd name="T27" fmla="*/ 142 h 179"/>
                <a:gd name="T28" fmla="*/ 126 w 255"/>
                <a:gd name="T29" fmla="*/ 127 h 179"/>
                <a:gd name="T30" fmla="*/ 116 w 255"/>
                <a:gd name="T31" fmla="*/ 124 h 179"/>
                <a:gd name="T32" fmla="*/ 111 w 255"/>
                <a:gd name="T33" fmla="*/ 115 h 179"/>
                <a:gd name="T34" fmla="*/ 119 w 255"/>
                <a:gd name="T35" fmla="*/ 81 h 179"/>
                <a:gd name="T36" fmla="*/ 108 w 255"/>
                <a:gd name="T37" fmla="*/ 81 h 179"/>
                <a:gd name="T38" fmla="*/ 103 w 255"/>
                <a:gd name="T39" fmla="*/ 76 h 179"/>
                <a:gd name="T40" fmla="*/ 92 w 255"/>
                <a:gd name="T41" fmla="*/ 69 h 179"/>
                <a:gd name="T42" fmla="*/ 84 w 255"/>
                <a:gd name="T43" fmla="*/ 64 h 179"/>
                <a:gd name="T44" fmla="*/ 75 w 255"/>
                <a:gd name="T45" fmla="*/ 45 h 179"/>
                <a:gd name="T46" fmla="*/ 66 w 255"/>
                <a:gd name="T47" fmla="*/ 45 h 179"/>
                <a:gd name="T48" fmla="*/ 58 w 255"/>
                <a:gd name="T49" fmla="*/ 34 h 179"/>
                <a:gd name="T50" fmla="*/ 27 w 255"/>
                <a:gd name="T51" fmla="*/ 25 h 179"/>
                <a:gd name="T52" fmla="*/ 3 w 255"/>
                <a:gd name="T53" fmla="*/ 89 h 179"/>
                <a:gd name="T54" fmla="*/ 165 w 255"/>
                <a:gd name="T55" fmla="*/ 155 h 179"/>
                <a:gd name="T56" fmla="*/ 170 w 255"/>
                <a:gd name="T57" fmla="*/ 159 h 179"/>
                <a:gd name="T58" fmla="*/ 232 w 255"/>
                <a:gd name="T59" fmla="*/ 74 h 179"/>
                <a:gd name="T60" fmla="*/ 239 w 255"/>
                <a:gd name="T61" fmla="*/ 92 h 179"/>
                <a:gd name="T62" fmla="*/ 252 w 255"/>
                <a:gd name="T63" fmla="*/ 99 h 179"/>
                <a:gd name="T64" fmla="*/ 243 w 255"/>
                <a:gd name="T65" fmla="*/ 77 h 179"/>
                <a:gd name="T66" fmla="*/ 186 w 255"/>
                <a:gd name="T67" fmla="*/ 50 h 179"/>
                <a:gd name="T68" fmla="*/ 185 w 255"/>
                <a:gd name="T69" fmla="*/ 56 h 179"/>
                <a:gd name="T70" fmla="*/ 180 w 255"/>
                <a:gd name="T71" fmla="*/ 65 h 179"/>
                <a:gd name="T72" fmla="*/ 174 w 255"/>
                <a:gd name="T73" fmla="*/ 70 h 179"/>
                <a:gd name="T74" fmla="*/ 163 w 255"/>
                <a:gd name="T75" fmla="*/ 70 h 179"/>
                <a:gd name="T76" fmla="*/ 159 w 255"/>
                <a:gd name="T77" fmla="*/ 65 h 179"/>
                <a:gd name="T78" fmla="*/ 134 w 255"/>
                <a:gd name="T79" fmla="*/ 73 h 179"/>
                <a:gd name="T80" fmla="*/ 145 w 255"/>
                <a:gd name="T81" fmla="*/ 85 h 179"/>
                <a:gd name="T82" fmla="*/ 167 w 255"/>
                <a:gd name="T83" fmla="*/ 84 h 179"/>
                <a:gd name="T84" fmla="*/ 184 w 255"/>
                <a:gd name="T85" fmla="*/ 73 h 179"/>
                <a:gd name="T86" fmla="*/ 188 w 255"/>
                <a:gd name="T87" fmla="*/ 68 h 179"/>
                <a:gd name="T88" fmla="*/ 194 w 255"/>
                <a:gd name="T89" fmla="*/ 66 h 179"/>
                <a:gd name="T90" fmla="*/ 196 w 255"/>
                <a:gd name="T91" fmla="*/ 50 h 179"/>
                <a:gd name="T92" fmla="*/ 196 w 255"/>
                <a:gd name="T93" fmla="*/ 41 h 179"/>
                <a:gd name="T94" fmla="*/ 204 w 255"/>
                <a:gd name="T95" fmla="*/ 53 h 179"/>
                <a:gd name="T96" fmla="*/ 204 w 255"/>
                <a:gd name="T97" fmla="*/ 48 h 179"/>
                <a:gd name="T98" fmla="*/ 198 w 255"/>
                <a:gd name="T99" fmla="*/ 35 h 179"/>
                <a:gd name="T100" fmla="*/ 184 w 255"/>
                <a:gd name="T101" fmla="*/ 29 h 179"/>
                <a:gd name="T102" fmla="*/ 188 w 255"/>
                <a:gd name="T103" fmla="*/ 26 h 179"/>
                <a:gd name="T104" fmla="*/ 159 w 255"/>
                <a:gd name="T105" fmla="*/ 19 h 179"/>
                <a:gd name="T106" fmla="*/ 166 w 255"/>
                <a:gd name="T107" fmla="*/ 15 h 179"/>
                <a:gd name="T108" fmla="*/ 97 w 255"/>
                <a:gd name="T109" fmla="*/ 0 h 179"/>
                <a:gd name="T110" fmla="*/ 105 w 255"/>
                <a:gd name="T111" fmla="*/ 4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5" h="179">
                  <a:moveTo>
                    <a:pt x="3" y="149"/>
                  </a:moveTo>
                  <a:lnTo>
                    <a:pt x="17" y="147"/>
                  </a:lnTo>
                  <a:lnTo>
                    <a:pt x="31" y="146"/>
                  </a:lnTo>
                  <a:lnTo>
                    <a:pt x="37" y="144"/>
                  </a:lnTo>
                  <a:lnTo>
                    <a:pt x="42" y="143"/>
                  </a:lnTo>
                  <a:lnTo>
                    <a:pt x="46" y="139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49" y="128"/>
                  </a:lnTo>
                  <a:lnTo>
                    <a:pt x="48" y="126"/>
                  </a:lnTo>
                  <a:lnTo>
                    <a:pt x="49" y="123"/>
                  </a:lnTo>
                  <a:lnTo>
                    <a:pt x="60" y="123"/>
                  </a:lnTo>
                  <a:lnTo>
                    <a:pt x="66" y="124"/>
                  </a:lnTo>
                  <a:lnTo>
                    <a:pt x="73" y="124"/>
                  </a:lnTo>
                  <a:lnTo>
                    <a:pt x="80" y="126"/>
                  </a:lnTo>
                  <a:lnTo>
                    <a:pt x="85" y="128"/>
                  </a:lnTo>
                  <a:lnTo>
                    <a:pt x="91" y="131"/>
                  </a:lnTo>
                  <a:lnTo>
                    <a:pt x="93" y="134"/>
                  </a:lnTo>
                  <a:lnTo>
                    <a:pt x="95" y="135"/>
                  </a:lnTo>
                  <a:lnTo>
                    <a:pt x="96" y="139"/>
                  </a:lnTo>
                  <a:lnTo>
                    <a:pt x="97" y="143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0" y="151"/>
                  </a:lnTo>
                  <a:lnTo>
                    <a:pt x="103" y="151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1" y="154"/>
                  </a:lnTo>
                  <a:lnTo>
                    <a:pt x="119" y="169"/>
                  </a:lnTo>
                  <a:lnTo>
                    <a:pt x="123" y="171"/>
                  </a:lnTo>
                  <a:lnTo>
                    <a:pt x="127" y="173"/>
                  </a:lnTo>
                  <a:lnTo>
                    <a:pt x="139" y="174"/>
                  </a:lnTo>
                  <a:lnTo>
                    <a:pt x="151" y="177"/>
                  </a:lnTo>
                  <a:lnTo>
                    <a:pt x="162" y="179"/>
                  </a:lnTo>
                  <a:lnTo>
                    <a:pt x="162" y="175"/>
                  </a:lnTo>
                  <a:lnTo>
                    <a:pt x="162" y="171"/>
                  </a:lnTo>
                  <a:lnTo>
                    <a:pt x="157" y="169"/>
                  </a:lnTo>
                  <a:lnTo>
                    <a:pt x="154" y="169"/>
                  </a:lnTo>
                  <a:lnTo>
                    <a:pt x="151" y="166"/>
                  </a:lnTo>
                  <a:lnTo>
                    <a:pt x="154" y="163"/>
                  </a:lnTo>
                  <a:lnTo>
                    <a:pt x="155" y="162"/>
                  </a:lnTo>
                  <a:lnTo>
                    <a:pt x="154" y="161"/>
                  </a:lnTo>
                  <a:lnTo>
                    <a:pt x="151" y="159"/>
                  </a:lnTo>
                  <a:lnTo>
                    <a:pt x="149" y="159"/>
                  </a:lnTo>
                  <a:lnTo>
                    <a:pt x="145" y="159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55"/>
                  </a:lnTo>
                  <a:lnTo>
                    <a:pt x="140" y="153"/>
                  </a:lnTo>
                  <a:lnTo>
                    <a:pt x="142" y="149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4" y="147"/>
                  </a:lnTo>
                  <a:lnTo>
                    <a:pt x="131" y="146"/>
                  </a:lnTo>
                  <a:lnTo>
                    <a:pt x="130" y="144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7" y="130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1" y="115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20" y="96"/>
                  </a:lnTo>
                  <a:lnTo>
                    <a:pt x="119" y="81"/>
                  </a:lnTo>
                  <a:lnTo>
                    <a:pt x="116" y="81"/>
                  </a:lnTo>
                  <a:lnTo>
                    <a:pt x="115" y="80"/>
                  </a:lnTo>
                  <a:lnTo>
                    <a:pt x="112" y="81"/>
                  </a:lnTo>
                  <a:lnTo>
                    <a:pt x="108" y="81"/>
                  </a:lnTo>
                  <a:lnTo>
                    <a:pt x="105" y="81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3" y="76"/>
                  </a:lnTo>
                  <a:lnTo>
                    <a:pt x="101" y="73"/>
                  </a:lnTo>
                  <a:lnTo>
                    <a:pt x="100" y="70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88" y="69"/>
                  </a:lnTo>
                  <a:lnTo>
                    <a:pt x="85" y="68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0" y="52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2" y="39"/>
                  </a:lnTo>
                  <a:lnTo>
                    <a:pt x="61" y="37"/>
                  </a:lnTo>
                  <a:lnTo>
                    <a:pt x="58" y="34"/>
                  </a:lnTo>
                  <a:lnTo>
                    <a:pt x="54" y="33"/>
                  </a:lnTo>
                  <a:lnTo>
                    <a:pt x="50" y="30"/>
                  </a:lnTo>
                  <a:lnTo>
                    <a:pt x="38" y="27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18" y="22"/>
                  </a:lnTo>
                  <a:lnTo>
                    <a:pt x="2" y="13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3" y="103"/>
                  </a:lnTo>
                  <a:lnTo>
                    <a:pt x="3" y="149"/>
                  </a:lnTo>
                  <a:close/>
                  <a:moveTo>
                    <a:pt x="165" y="155"/>
                  </a:moveTo>
                  <a:lnTo>
                    <a:pt x="167" y="161"/>
                  </a:lnTo>
                  <a:lnTo>
                    <a:pt x="169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7" y="157"/>
                  </a:lnTo>
                  <a:lnTo>
                    <a:pt x="165" y="155"/>
                  </a:lnTo>
                  <a:close/>
                  <a:moveTo>
                    <a:pt x="229" y="60"/>
                  </a:moveTo>
                  <a:lnTo>
                    <a:pt x="232" y="74"/>
                  </a:lnTo>
                  <a:lnTo>
                    <a:pt x="233" y="80"/>
                  </a:lnTo>
                  <a:lnTo>
                    <a:pt x="235" y="84"/>
                  </a:lnTo>
                  <a:lnTo>
                    <a:pt x="236" y="88"/>
                  </a:lnTo>
                  <a:lnTo>
                    <a:pt x="239" y="92"/>
                  </a:lnTo>
                  <a:lnTo>
                    <a:pt x="245" y="101"/>
                  </a:lnTo>
                  <a:lnTo>
                    <a:pt x="251" y="101"/>
                  </a:lnTo>
                  <a:lnTo>
                    <a:pt x="254" y="100"/>
                  </a:lnTo>
                  <a:lnTo>
                    <a:pt x="252" y="99"/>
                  </a:lnTo>
                  <a:lnTo>
                    <a:pt x="254" y="100"/>
                  </a:lnTo>
                  <a:lnTo>
                    <a:pt x="255" y="97"/>
                  </a:lnTo>
                  <a:lnTo>
                    <a:pt x="255" y="91"/>
                  </a:lnTo>
                  <a:lnTo>
                    <a:pt x="243" y="77"/>
                  </a:lnTo>
                  <a:lnTo>
                    <a:pt x="229" y="60"/>
                  </a:lnTo>
                  <a:close/>
                  <a:moveTo>
                    <a:pt x="188" y="48"/>
                  </a:moveTo>
                  <a:lnTo>
                    <a:pt x="188" y="50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50"/>
                  </a:lnTo>
                  <a:lnTo>
                    <a:pt x="185" y="53"/>
                  </a:lnTo>
                  <a:lnTo>
                    <a:pt x="185" y="56"/>
                  </a:lnTo>
                  <a:lnTo>
                    <a:pt x="185" y="58"/>
                  </a:lnTo>
                  <a:lnTo>
                    <a:pt x="181" y="58"/>
                  </a:lnTo>
                  <a:lnTo>
                    <a:pt x="180" y="64"/>
                  </a:lnTo>
                  <a:lnTo>
                    <a:pt x="180" y="65"/>
                  </a:lnTo>
                  <a:lnTo>
                    <a:pt x="178" y="68"/>
                  </a:lnTo>
                  <a:lnTo>
                    <a:pt x="175" y="68"/>
                  </a:lnTo>
                  <a:lnTo>
                    <a:pt x="175" y="70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6" y="70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8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34" y="73"/>
                  </a:lnTo>
                  <a:lnTo>
                    <a:pt x="136" y="76"/>
                  </a:lnTo>
                  <a:lnTo>
                    <a:pt x="139" y="80"/>
                  </a:lnTo>
                  <a:lnTo>
                    <a:pt x="142" y="84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7" y="87"/>
                  </a:lnTo>
                  <a:lnTo>
                    <a:pt x="167" y="84"/>
                  </a:lnTo>
                  <a:lnTo>
                    <a:pt x="177" y="80"/>
                  </a:lnTo>
                  <a:lnTo>
                    <a:pt x="181" y="79"/>
                  </a:lnTo>
                  <a:lnTo>
                    <a:pt x="184" y="76"/>
                  </a:lnTo>
                  <a:lnTo>
                    <a:pt x="184" y="73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5" y="68"/>
                  </a:lnTo>
                  <a:lnTo>
                    <a:pt x="188" y="68"/>
                  </a:lnTo>
                  <a:lnTo>
                    <a:pt x="189" y="68"/>
                  </a:lnTo>
                  <a:lnTo>
                    <a:pt x="192" y="68"/>
                  </a:lnTo>
                  <a:lnTo>
                    <a:pt x="193" y="68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4" y="60"/>
                  </a:lnTo>
                  <a:lnTo>
                    <a:pt x="196" y="54"/>
                  </a:lnTo>
                  <a:lnTo>
                    <a:pt x="196" y="50"/>
                  </a:lnTo>
                  <a:lnTo>
                    <a:pt x="188" y="48"/>
                  </a:lnTo>
                  <a:close/>
                  <a:moveTo>
                    <a:pt x="190" y="29"/>
                  </a:moveTo>
                  <a:lnTo>
                    <a:pt x="194" y="35"/>
                  </a:lnTo>
                  <a:lnTo>
                    <a:pt x="196" y="41"/>
                  </a:lnTo>
                  <a:lnTo>
                    <a:pt x="197" y="46"/>
                  </a:lnTo>
                  <a:lnTo>
                    <a:pt x="198" y="56"/>
                  </a:lnTo>
                  <a:lnTo>
                    <a:pt x="200" y="54"/>
                  </a:lnTo>
                  <a:lnTo>
                    <a:pt x="204" y="53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4" y="48"/>
                  </a:lnTo>
                  <a:lnTo>
                    <a:pt x="205" y="49"/>
                  </a:lnTo>
                  <a:lnTo>
                    <a:pt x="206" y="46"/>
                  </a:lnTo>
                  <a:lnTo>
                    <a:pt x="206" y="42"/>
                  </a:lnTo>
                  <a:lnTo>
                    <a:pt x="198" y="35"/>
                  </a:lnTo>
                  <a:lnTo>
                    <a:pt x="190" y="29"/>
                  </a:lnTo>
                  <a:close/>
                  <a:moveTo>
                    <a:pt x="170" y="17"/>
                  </a:moveTo>
                  <a:lnTo>
                    <a:pt x="170" y="22"/>
                  </a:lnTo>
                  <a:lnTo>
                    <a:pt x="184" y="29"/>
                  </a:lnTo>
                  <a:lnTo>
                    <a:pt x="185" y="30"/>
                  </a:lnTo>
                  <a:lnTo>
                    <a:pt x="186" y="30"/>
                  </a:lnTo>
                  <a:lnTo>
                    <a:pt x="188" y="29"/>
                  </a:lnTo>
                  <a:lnTo>
                    <a:pt x="188" y="26"/>
                  </a:lnTo>
                  <a:lnTo>
                    <a:pt x="188" y="25"/>
                  </a:lnTo>
                  <a:lnTo>
                    <a:pt x="170" y="17"/>
                  </a:lnTo>
                  <a:close/>
                  <a:moveTo>
                    <a:pt x="157" y="11"/>
                  </a:moveTo>
                  <a:lnTo>
                    <a:pt x="159" y="19"/>
                  </a:lnTo>
                  <a:lnTo>
                    <a:pt x="162" y="19"/>
                  </a:lnTo>
                  <a:lnTo>
                    <a:pt x="163" y="18"/>
                  </a:lnTo>
                  <a:lnTo>
                    <a:pt x="165" y="17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5" y="13"/>
                  </a:lnTo>
                  <a:lnTo>
                    <a:pt x="157" y="11"/>
                  </a:lnTo>
                  <a:close/>
                  <a:moveTo>
                    <a:pt x="97" y="0"/>
                  </a:moveTo>
                  <a:lnTo>
                    <a:pt x="97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05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229"/>
            <p:cNvSpPr>
              <a:spLocks noEditPoints="1"/>
            </p:cNvSpPr>
            <p:nvPr/>
          </p:nvSpPr>
          <p:spPr bwMode="auto">
            <a:xfrm>
              <a:off x="10266125" y="6196627"/>
              <a:ext cx="266938" cy="605930"/>
            </a:xfrm>
            <a:custGeom>
              <a:avLst/>
              <a:gdLst>
                <a:gd name="T0" fmla="*/ 24 w 161"/>
                <a:gd name="T1" fmla="*/ 291 h 306"/>
                <a:gd name="T2" fmla="*/ 26 w 161"/>
                <a:gd name="T3" fmla="*/ 298 h 306"/>
                <a:gd name="T4" fmla="*/ 32 w 161"/>
                <a:gd name="T5" fmla="*/ 304 h 306"/>
                <a:gd name="T6" fmla="*/ 14 w 161"/>
                <a:gd name="T7" fmla="*/ 304 h 306"/>
                <a:gd name="T8" fmla="*/ 101 w 161"/>
                <a:gd name="T9" fmla="*/ 141 h 306"/>
                <a:gd name="T10" fmla="*/ 110 w 161"/>
                <a:gd name="T11" fmla="*/ 160 h 306"/>
                <a:gd name="T12" fmla="*/ 118 w 161"/>
                <a:gd name="T13" fmla="*/ 156 h 306"/>
                <a:gd name="T14" fmla="*/ 129 w 161"/>
                <a:gd name="T15" fmla="*/ 160 h 306"/>
                <a:gd name="T16" fmla="*/ 131 w 161"/>
                <a:gd name="T17" fmla="*/ 155 h 306"/>
                <a:gd name="T18" fmla="*/ 117 w 161"/>
                <a:gd name="T19" fmla="*/ 197 h 306"/>
                <a:gd name="T20" fmla="*/ 105 w 161"/>
                <a:gd name="T21" fmla="*/ 221 h 306"/>
                <a:gd name="T22" fmla="*/ 82 w 161"/>
                <a:gd name="T23" fmla="*/ 232 h 306"/>
                <a:gd name="T24" fmla="*/ 78 w 161"/>
                <a:gd name="T25" fmla="*/ 245 h 306"/>
                <a:gd name="T26" fmla="*/ 64 w 161"/>
                <a:gd name="T27" fmla="*/ 271 h 306"/>
                <a:gd name="T28" fmla="*/ 45 w 161"/>
                <a:gd name="T29" fmla="*/ 290 h 306"/>
                <a:gd name="T30" fmla="*/ 20 w 161"/>
                <a:gd name="T31" fmla="*/ 279 h 306"/>
                <a:gd name="T32" fmla="*/ 8 w 161"/>
                <a:gd name="T33" fmla="*/ 280 h 306"/>
                <a:gd name="T34" fmla="*/ 1 w 161"/>
                <a:gd name="T35" fmla="*/ 276 h 306"/>
                <a:gd name="T36" fmla="*/ 2 w 161"/>
                <a:gd name="T37" fmla="*/ 268 h 306"/>
                <a:gd name="T38" fmla="*/ 10 w 161"/>
                <a:gd name="T39" fmla="*/ 253 h 306"/>
                <a:gd name="T40" fmla="*/ 16 w 161"/>
                <a:gd name="T41" fmla="*/ 241 h 306"/>
                <a:gd name="T42" fmla="*/ 24 w 161"/>
                <a:gd name="T43" fmla="*/ 241 h 306"/>
                <a:gd name="T44" fmla="*/ 32 w 161"/>
                <a:gd name="T45" fmla="*/ 233 h 306"/>
                <a:gd name="T46" fmla="*/ 39 w 161"/>
                <a:gd name="T47" fmla="*/ 225 h 306"/>
                <a:gd name="T48" fmla="*/ 60 w 161"/>
                <a:gd name="T49" fmla="*/ 216 h 306"/>
                <a:gd name="T50" fmla="*/ 75 w 161"/>
                <a:gd name="T51" fmla="*/ 194 h 306"/>
                <a:gd name="T52" fmla="*/ 83 w 161"/>
                <a:gd name="T53" fmla="*/ 182 h 306"/>
                <a:gd name="T54" fmla="*/ 84 w 161"/>
                <a:gd name="T55" fmla="*/ 175 h 306"/>
                <a:gd name="T56" fmla="*/ 92 w 161"/>
                <a:gd name="T57" fmla="*/ 166 h 306"/>
                <a:gd name="T58" fmla="*/ 92 w 161"/>
                <a:gd name="T59" fmla="*/ 152 h 306"/>
                <a:gd name="T60" fmla="*/ 99 w 161"/>
                <a:gd name="T61" fmla="*/ 144 h 306"/>
                <a:gd name="T62" fmla="*/ 158 w 161"/>
                <a:gd name="T63" fmla="*/ 57 h 306"/>
                <a:gd name="T64" fmla="*/ 161 w 161"/>
                <a:gd name="T65" fmla="*/ 163 h 306"/>
                <a:gd name="T66" fmla="*/ 149 w 161"/>
                <a:gd name="T67" fmla="*/ 164 h 306"/>
                <a:gd name="T68" fmla="*/ 146 w 161"/>
                <a:gd name="T69" fmla="*/ 147 h 306"/>
                <a:gd name="T70" fmla="*/ 145 w 161"/>
                <a:gd name="T71" fmla="*/ 136 h 306"/>
                <a:gd name="T72" fmla="*/ 121 w 161"/>
                <a:gd name="T73" fmla="*/ 116 h 306"/>
                <a:gd name="T74" fmla="*/ 140 w 161"/>
                <a:gd name="T75" fmla="*/ 89 h 306"/>
                <a:gd name="T76" fmla="*/ 137 w 161"/>
                <a:gd name="T77" fmla="*/ 73 h 306"/>
                <a:gd name="T78" fmla="*/ 140 w 161"/>
                <a:gd name="T79" fmla="*/ 65 h 306"/>
                <a:gd name="T80" fmla="*/ 131 w 161"/>
                <a:gd name="T81" fmla="*/ 57 h 306"/>
                <a:gd name="T82" fmla="*/ 134 w 161"/>
                <a:gd name="T83" fmla="*/ 49 h 306"/>
                <a:gd name="T84" fmla="*/ 129 w 161"/>
                <a:gd name="T85" fmla="*/ 42 h 306"/>
                <a:gd name="T86" fmla="*/ 121 w 161"/>
                <a:gd name="T87" fmla="*/ 34 h 306"/>
                <a:gd name="T88" fmla="*/ 109 w 161"/>
                <a:gd name="T89" fmla="*/ 10 h 306"/>
                <a:gd name="T90" fmla="*/ 103 w 161"/>
                <a:gd name="T91" fmla="*/ 3 h 306"/>
                <a:gd name="T92" fmla="*/ 110 w 161"/>
                <a:gd name="T93" fmla="*/ 1 h 306"/>
                <a:gd name="T94" fmla="*/ 111 w 161"/>
                <a:gd name="T95" fmla="*/ 11 h 306"/>
                <a:gd name="T96" fmla="*/ 121 w 161"/>
                <a:gd name="T97" fmla="*/ 10 h 306"/>
                <a:gd name="T98" fmla="*/ 131 w 161"/>
                <a:gd name="T99" fmla="*/ 24 h 306"/>
                <a:gd name="T100" fmla="*/ 141 w 161"/>
                <a:gd name="T101" fmla="*/ 38 h 306"/>
                <a:gd name="T102" fmla="*/ 144 w 161"/>
                <a:gd name="T103" fmla="*/ 62 h 306"/>
                <a:gd name="T104" fmla="*/ 153 w 161"/>
                <a:gd name="T105" fmla="*/ 62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306">
                  <a:moveTo>
                    <a:pt x="17" y="290"/>
                  </a:moveTo>
                  <a:lnTo>
                    <a:pt x="20" y="290"/>
                  </a:lnTo>
                  <a:lnTo>
                    <a:pt x="21" y="291"/>
                  </a:lnTo>
                  <a:lnTo>
                    <a:pt x="24" y="291"/>
                  </a:lnTo>
                  <a:lnTo>
                    <a:pt x="25" y="292"/>
                  </a:lnTo>
                  <a:lnTo>
                    <a:pt x="26" y="294"/>
                  </a:lnTo>
                  <a:lnTo>
                    <a:pt x="26" y="296"/>
                  </a:lnTo>
                  <a:lnTo>
                    <a:pt x="26" y="298"/>
                  </a:lnTo>
                  <a:lnTo>
                    <a:pt x="28" y="299"/>
                  </a:lnTo>
                  <a:lnTo>
                    <a:pt x="31" y="302"/>
                  </a:lnTo>
                  <a:lnTo>
                    <a:pt x="32" y="303"/>
                  </a:lnTo>
                  <a:lnTo>
                    <a:pt x="32" y="304"/>
                  </a:lnTo>
                  <a:lnTo>
                    <a:pt x="29" y="304"/>
                  </a:lnTo>
                  <a:lnTo>
                    <a:pt x="26" y="306"/>
                  </a:lnTo>
                  <a:lnTo>
                    <a:pt x="20" y="304"/>
                  </a:lnTo>
                  <a:lnTo>
                    <a:pt x="14" y="304"/>
                  </a:lnTo>
                  <a:lnTo>
                    <a:pt x="16" y="299"/>
                  </a:lnTo>
                  <a:lnTo>
                    <a:pt x="17" y="294"/>
                  </a:lnTo>
                  <a:lnTo>
                    <a:pt x="17" y="290"/>
                  </a:lnTo>
                  <a:close/>
                  <a:moveTo>
                    <a:pt x="101" y="141"/>
                  </a:moveTo>
                  <a:lnTo>
                    <a:pt x="109" y="141"/>
                  </a:lnTo>
                  <a:lnTo>
                    <a:pt x="109" y="150"/>
                  </a:lnTo>
                  <a:lnTo>
                    <a:pt x="110" y="154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8" y="160"/>
                  </a:lnTo>
                  <a:lnTo>
                    <a:pt x="118" y="159"/>
                  </a:lnTo>
                  <a:lnTo>
                    <a:pt x="118" y="156"/>
                  </a:lnTo>
                  <a:lnTo>
                    <a:pt x="121" y="152"/>
                  </a:lnTo>
                  <a:lnTo>
                    <a:pt x="123" y="156"/>
                  </a:lnTo>
                  <a:lnTo>
                    <a:pt x="125" y="159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29" y="156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68"/>
                  </a:lnTo>
                  <a:lnTo>
                    <a:pt x="131" y="178"/>
                  </a:lnTo>
                  <a:lnTo>
                    <a:pt x="126" y="185"/>
                  </a:lnTo>
                  <a:lnTo>
                    <a:pt x="117" y="197"/>
                  </a:lnTo>
                  <a:lnTo>
                    <a:pt x="103" y="211"/>
                  </a:lnTo>
                  <a:lnTo>
                    <a:pt x="103" y="214"/>
                  </a:lnTo>
                  <a:lnTo>
                    <a:pt x="105" y="217"/>
                  </a:lnTo>
                  <a:lnTo>
                    <a:pt x="105" y="221"/>
                  </a:lnTo>
                  <a:lnTo>
                    <a:pt x="106" y="225"/>
                  </a:lnTo>
                  <a:lnTo>
                    <a:pt x="99" y="226"/>
                  </a:lnTo>
                  <a:lnTo>
                    <a:pt x="90" y="229"/>
                  </a:lnTo>
                  <a:lnTo>
                    <a:pt x="82" y="232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41"/>
                  </a:lnTo>
                  <a:lnTo>
                    <a:pt x="78" y="245"/>
                  </a:lnTo>
                  <a:lnTo>
                    <a:pt x="76" y="248"/>
                  </a:lnTo>
                  <a:lnTo>
                    <a:pt x="75" y="252"/>
                  </a:lnTo>
                  <a:lnTo>
                    <a:pt x="72" y="257"/>
                  </a:lnTo>
                  <a:lnTo>
                    <a:pt x="64" y="271"/>
                  </a:lnTo>
                  <a:lnTo>
                    <a:pt x="56" y="283"/>
                  </a:lnTo>
                  <a:lnTo>
                    <a:pt x="52" y="287"/>
                  </a:lnTo>
                  <a:lnTo>
                    <a:pt x="48" y="290"/>
                  </a:lnTo>
                  <a:lnTo>
                    <a:pt x="45" y="290"/>
                  </a:lnTo>
                  <a:lnTo>
                    <a:pt x="41" y="290"/>
                  </a:lnTo>
                  <a:lnTo>
                    <a:pt x="33" y="288"/>
                  </a:lnTo>
                  <a:lnTo>
                    <a:pt x="22" y="287"/>
                  </a:lnTo>
                  <a:lnTo>
                    <a:pt x="20" y="279"/>
                  </a:lnTo>
                  <a:lnTo>
                    <a:pt x="17" y="279"/>
                  </a:lnTo>
                  <a:lnTo>
                    <a:pt x="16" y="279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5" y="280"/>
                  </a:lnTo>
                  <a:lnTo>
                    <a:pt x="2" y="279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0" y="272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4" y="261"/>
                  </a:lnTo>
                  <a:lnTo>
                    <a:pt x="5" y="253"/>
                  </a:lnTo>
                  <a:lnTo>
                    <a:pt x="10" y="253"/>
                  </a:lnTo>
                  <a:lnTo>
                    <a:pt x="12" y="249"/>
                  </a:lnTo>
                  <a:lnTo>
                    <a:pt x="13" y="245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20" y="240"/>
                  </a:lnTo>
                  <a:lnTo>
                    <a:pt x="21" y="240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31" y="234"/>
                  </a:lnTo>
                  <a:lnTo>
                    <a:pt x="32" y="233"/>
                  </a:lnTo>
                  <a:lnTo>
                    <a:pt x="32" y="230"/>
                  </a:lnTo>
                  <a:lnTo>
                    <a:pt x="32" y="229"/>
                  </a:lnTo>
                  <a:lnTo>
                    <a:pt x="33" y="228"/>
                  </a:lnTo>
                  <a:lnTo>
                    <a:pt x="39" y="225"/>
                  </a:lnTo>
                  <a:lnTo>
                    <a:pt x="44" y="224"/>
                  </a:lnTo>
                  <a:lnTo>
                    <a:pt x="51" y="222"/>
                  </a:lnTo>
                  <a:lnTo>
                    <a:pt x="56" y="220"/>
                  </a:lnTo>
                  <a:lnTo>
                    <a:pt x="60" y="216"/>
                  </a:lnTo>
                  <a:lnTo>
                    <a:pt x="64" y="213"/>
                  </a:lnTo>
                  <a:lnTo>
                    <a:pt x="67" y="209"/>
                  </a:lnTo>
                  <a:lnTo>
                    <a:pt x="70" y="203"/>
                  </a:lnTo>
                  <a:lnTo>
                    <a:pt x="75" y="194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3" y="182"/>
                  </a:lnTo>
                  <a:lnTo>
                    <a:pt x="84" y="181"/>
                  </a:lnTo>
                  <a:lnTo>
                    <a:pt x="84" y="179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4" y="172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4" y="148"/>
                  </a:lnTo>
                  <a:lnTo>
                    <a:pt x="96" y="146"/>
                  </a:lnTo>
                  <a:lnTo>
                    <a:pt x="99" y="144"/>
                  </a:lnTo>
                  <a:lnTo>
                    <a:pt x="101" y="141"/>
                  </a:lnTo>
                  <a:close/>
                  <a:moveTo>
                    <a:pt x="157" y="54"/>
                  </a:moveTo>
                  <a:lnTo>
                    <a:pt x="158" y="55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61"/>
                  </a:lnTo>
                  <a:lnTo>
                    <a:pt x="161" y="62"/>
                  </a:lnTo>
                  <a:lnTo>
                    <a:pt x="161" y="163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49" y="164"/>
                  </a:lnTo>
                  <a:lnTo>
                    <a:pt x="141" y="163"/>
                  </a:lnTo>
                  <a:lnTo>
                    <a:pt x="142" y="158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48" y="144"/>
                  </a:lnTo>
                  <a:lnTo>
                    <a:pt x="148" y="141"/>
                  </a:lnTo>
                  <a:lnTo>
                    <a:pt x="146" y="139"/>
                  </a:lnTo>
                  <a:lnTo>
                    <a:pt x="145" y="136"/>
                  </a:lnTo>
                  <a:lnTo>
                    <a:pt x="142" y="131"/>
                  </a:lnTo>
                  <a:lnTo>
                    <a:pt x="138" y="127"/>
                  </a:lnTo>
                  <a:lnTo>
                    <a:pt x="129" y="121"/>
                  </a:lnTo>
                  <a:lnTo>
                    <a:pt x="121" y="116"/>
                  </a:lnTo>
                  <a:lnTo>
                    <a:pt x="134" y="108"/>
                  </a:lnTo>
                  <a:lnTo>
                    <a:pt x="136" y="105"/>
                  </a:lnTo>
                  <a:lnTo>
                    <a:pt x="137" y="101"/>
                  </a:lnTo>
                  <a:lnTo>
                    <a:pt x="140" y="89"/>
                  </a:lnTo>
                  <a:lnTo>
                    <a:pt x="140" y="84"/>
                  </a:lnTo>
                  <a:lnTo>
                    <a:pt x="140" y="78"/>
                  </a:lnTo>
                  <a:lnTo>
                    <a:pt x="138" y="74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8" y="69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36" y="62"/>
                  </a:lnTo>
                  <a:lnTo>
                    <a:pt x="133" y="61"/>
                  </a:lnTo>
                  <a:lnTo>
                    <a:pt x="131" y="59"/>
                  </a:lnTo>
                  <a:lnTo>
                    <a:pt x="131" y="57"/>
                  </a:lnTo>
                  <a:lnTo>
                    <a:pt x="131" y="55"/>
                  </a:lnTo>
                  <a:lnTo>
                    <a:pt x="133" y="53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4" y="46"/>
                  </a:lnTo>
                  <a:lnTo>
                    <a:pt x="129" y="46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7" y="41"/>
                  </a:lnTo>
                  <a:lnTo>
                    <a:pt x="126" y="38"/>
                  </a:lnTo>
                  <a:lnTo>
                    <a:pt x="125" y="36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5" y="23"/>
                  </a:lnTo>
                  <a:lnTo>
                    <a:pt x="113" y="16"/>
                  </a:lnTo>
                  <a:lnTo>
                    <a:pt x="109" y="10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"/>
                  </a:lnTo>
                  <a:lnTo>
                    <a:pt x="110" y="3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1" y="11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7" y="15"/>
                  </a:lnTo>
                  <a:lnTo>
                    <a:pt x="134" y="20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31" y="26"/>
                  </a:lnTo>
                  <a:lnTo>
                    <a:pt x="140" y="26"/>
                  </a:lnTo>
                  <a:lnTo>
                    <a:pt x="141" y="31"/>
                  </a:lnTo>
                  <a:lnTo>
                    <a:pt x="141" y="38"/>
                  </a:lnTo>
                  <a:lnTo>
                    <a:pt x="141" y="50"/>
                  </a:lnTo>
                  <a:lnTo>
                    <a:pt x="142" y="55"/>
                  </a:lnTo>
                  <a:lnTo>
                    <a:pt x="142" y="61"/>
                  </a:lnTo>
                  <a:lnTo>
                    <a:pt x="144" y="62"/>
                  </a:lnTo>
                  <a:lnTo>
                    <a:pt x="145" y="63"/>
                  </a:lnTo>
                  <a:lnTo>
                    <a:pt x="149" y="65"/>
                  </a:lnTo>
                  <a:lnTo>
                    <a:pt x="152" y="63"/>
                  </a:lnTo>
                  <a:lnTo>
                    <a:pt x="153" y="62"/>
                  </a:lnTo>
                  <a:lnTo>
                    <a:pt x="157" y="5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230"/>
            <p:cNvSpPr>
              <a:spLocks noEditPoints="1"/>
            </p:cNvSpPr>
            <p:nvPr/>
          </p:nvSpPr>
          <p:spPr bwMode="auto">
            <a:xfrm>
              <a:off x="8453928" y="4434283"/>
              <a:ext cx="513981" cy="247520"/>
            </a:xfrm>
            <a:custGeom>
              <a:avLst/>
              <a:gdLst>
                <a:gd name="T0" fmla="*/ 249 w 311"/>
                <a:gd name="T1" fmla="*/ 57 h 125"/>
                <a:gd name="T2" fmla="*/ 241 w 311"/>
                <a:gd name="T3" fmla="*/ 61 h 125"/>
                <a:gd name="T4" fmla="*/ 225 w 311"/>
                <a:gd name="T5" fmla="*/ 55 h 125"/>
                <a:gd name="T6" fmla="*/ 212 w 311"/>
                <a:gd name="T7" fmla="*/ 78 h 125"/>
                <a:gd name="T8" fmla="*/ 206 w 311"/>
                <a:gd name="T9" fmla="*/ 84 h 125"/>
                <a:gd name="T10" fmla="*/ 194 w 311"/>
                <a:gd name="T11" fmla="*/ 84 h 125"/>
                <a:gd name="T12" fmla="*/ 183 w 311"/>
                <a:gd name="T13" fmla="*/ 88 h 125"/>
                <a:gd name="T14" fmla="*/ 178 w 311"/>
                <a:gd name="T15" fmla="*/ 96 h 125"/>
                <a:gd name="T16" fmla="*/ 175 w 311"/>
                <a:gd name="T17" fmla="*/ 115 h 125"/>
                <a:gd name="T18" fmla="*/ 155 w 311"/>
                <a:gd name="T19" fmla="*/ 111 h 125"/>
                <a:gd name="T20" fmla="*/ 164 w 311"/>
                <a:gd name="T21" fmla="*/ 124 h 125"/>
                <a:gd name="T22" fmla="*/ 190 w 311"/>
                <a:gd name="T23" fmla="*/ 123 h 125"/>
                <a:gd name="T24" fmla="*/ 208 w 311"/>
                <a:gd name="T25" fmla="*/ 119 h 125"/>
                <a:gd name="T26" fmla="*/ 228 w 311"/>
                <a:gd name="T27" fmla="*/ 111 h 125"/>
                <a:gd name="T28" fmla="*/ 237 w 311"/>
                <a:gd name="T29" fmla="*/ 93 h 125"/>
                <a:gd name="T30" fmla="*/ 248 w 311"/>
                <a:gd name="T31" fmla="*/ 78 h 125"/>
                <a:gd name="T32" fmla="*/ 265 w 311"/>
                <a:gd name="T33" fmla="*/ 62 h 125"/>
                <a:gd name="T34" fmla="*/ 283 w 311"/>
                <a:gd name="T35" fmla="*/ 59 h 125"/>
                <a:gd name="T36" fmla="*/ 292 w 311"/>
                <a:gd name="T37" fmla="*/ 55 h 125"/>
                <a:gd name="T38" fmla="*/ 292 w 311"/>
                <a:gd name="T39" fmla="*/ 45 h 125"/>
                <a:gd name="T40" fmla="*/ 295 w 311"/>
                <a:gd name="T41" fmla="*/ 43 h 125"/>
                <a:gd name="T42" fmla="*/ 304 w 311"/>
                <a:gd name="T43" fmla="*/ 39 h 125"/>
                <a:gd name="T44" fmla="*/ 303 w 311"/>
                <a:gd name="T45" fmla="*/ 33 h 125"/>
                <a:gd name="T46" fmla="*/ 296 w 311"/>
                <a:gd name="T47" fmla="*/ 24 h 125"/>
                <a:gd name="T48" fmla="*/ 288 w 311"/>
                <a:gd name="T49" fmla="*/ 22 h 125"/>
                <a:gd name="T50" fmla="*/ 286 w 311"/>
                <a:gd name="T51" fmla="*/ 19 h 125"/>
                <a:gd name="T52" fmla="*/ 279 w 311"/>
                <a:gd name="T53" fmla="*/ 6 h 125"/>
                <a:gd name="T54" fmla="*/ 265 w 311"/>
                <a:gd name="T55" fmla="*/ 3 h 125"/>
                <a:gd name="T56" fmla="*/ 267 w 311"/>
                <a:gd name="T57" fmla="*/ 11 h 125"/>
                <a:gd name="T58" fmla="*/ 252 w 311"/>
                <a:gd name="T59" fmla="*/ 29 h 125"/>
                <a:gd name="T60" fmla="*/ 251 w 311"/>
                <a:gd name="T61" fmla="*/ 39 h 125"/>
                <a:gd name="T62" fmla="*/ 45 w 311"/>
                <a:gd name="T63" fmla="*/ 108 h 125"/>
                <a:gd name="T64" fmla="*/ 61 w 311"/>
                <a:gd name="T65" fmla="*/ 96 h 125"/>
                <a:gd name="T66" fmla="*/ 53 w 311"/>
                <a:gd name="T67" fmla="*/ 86 h 125"/>
                <a:gd name="T68" fmla="*/ 50 w 311"/>
                <a:gd name="T69" fmla="*/ 65 h 125"/>
                <a:gd name="T70" fmla="*/ 50 w 311"/>
                <a:gd name="T71" fmla="*/ 42 h 125"/>
                <a:gd name="T72" fmla="*/ 43 w 311"/>
                <a:gd name="T73" fmla="*/ 26 h 125"/>
                <a:gd name="T74" fmla="*/ 34 w 311"/>
                <a:gd name="T75" fmla="*/ 18 h 125"/>
                <a:gd name="T76" fmla="*/ 26 w 311"/>
                <a:gd name="T77" fmla="*/ 19 h 125"/>
                <a:gd name="T78" fmla="*/ 19 w 311"/>
                <a:gd name="T79" fmla="*/ 31 h 125"/>
                <a:gd name="T80" fmla="*/ 6 w 311"/>
                <a:gd name="T81" fmla="*/ 18 h 125"/>
                <a:gd name="T82" fmla="*/ 0 w 311"/>
                <a:gd name="T83" fmla="*/ 38 h 125"/>
                <a:gd name="T84" fmla="*/ 6 w 311"/>
                <a:gd name="T85" fmla="*/ 58 h 125"/>
                <a:gd name="T86" fmla="*/ 12 w 311"/>
                <a:gd name="T87" fmla="*/ 73 h 125"/>
                <a:gd name="T88" fmla="*/ 16 w 311"/>
                <a:gd name="T89" fmla="*/ 81 h 125"/>
                <a:gd name="T90" fmla="*/ 16 w 311"/>
                <a:gd name="T91" fmla="*/ 88 h 125"/>
                <a:gd name="T92" fmla="*/ 24 w 311"/>
                <a:gd name="T93" fmla="*/ 92 h 125"/>
                <a:gd name="T94" fmla="*/ 41 w 311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1" h="125">
                  <a:moveTo>
                    <a:pt x="253" y="45"/>
                  </a:moveTo>
                  <a:lnTo>
                    <a:pt x="256" y="55"/>
                  </a:lnTo>
                  <a:lnTo>
                    <a:pt x="253" y="57"/>
                  </a:lnTo>
                  <a:lnTo>
                    <a:pt x="249" y="54"/>
                  </a:lnTo>
                  <a:lnTo>
                    <a:pt x="247" y="58"/>
                  </a:lnTo>
                  <a:lnTo>
                    <a:pt x="245" y="61"/>
                  </a:lnTo>
                  <a:lnTo>
                    <a:pt x="238" y="62"/>
                  </a:lnTo>
                  <a:lnTo>
                    <a:pt x="233" y="55"/>
                  </a:lnTo>
                  <a:lnTo>
                    <a:pt x="229" y="55"/>
                  </a:lnTo>
                  <a:lnTo>
                    <a:pt x="225" y="59"/>
                  </a:lnTo>
                  <a:lnTo>
                    <a:pt x="221" y="69"/>
                  </a:lnTo>
                  <a:lnTo>
                    <a:pt x="216" y="78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0" y="84"/>
                  </a:lnTo>
                  <a:lnTo>
                    <a:pt x="206" y="84"/>
                  </a:lnTo>
                  <a:lnTo>
                    <a:pt x="202" y="84"/>
                  </a:lnTo>
                  <a:lnTo>
                    <a:pt x="198" y="84"/>
                  </a:lnTo>
                  <a:lnTo>
                    <a:pt x="191" y="85"/>
                  </a:lnTo>
                  <a:lnTo>
                    <a:pt x="189" y="86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5" y="92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1" y="105"/>
                  </a:lnTo>
                  <a:lnTo>
                    <a:pt x="179" y="115"/>
                  </a:lnTo>
                  <a:lnTo>
                    <a:pt x="167" y="108"/>
                  </a:lnTo>
                  <a:lnTo>
                    <a:pt x="155" y="101"/>
                  </a:lnTo>
                  <a:lnTo>
                    <a:pt x="155" y="111"/>
                  </a:lnTo>
                  <a:lnTo>
                    <a:pt x="158" y="119"/>
                  </a:lnTo>
                  <a:lnTo>
                    <a:pt x="163" y="121"/>
                  </a:lnTo>
                  <a:lnTo>
                    <a:pt x="168" y="124"/>
                  </a:lnTo>
                  <a:lnTo>
                    <a:pt x="177" y="125"/>
                  </a:lnTo>
                  <a:lnTo>
                    <a:pt x="185" y="124"/>
                  </a:lnTo>
                  <a:lnTo>
                    <a:pt x="194" y="123"/>
                  </a:lnTo>
                  <a:lnTo>
                    <a:pt x="198" y="117"/>
                  </a:lnTo>
                  <a:lnTo>
                    <a:pt x="206" y="116"/>
                  </a:lnTo>
                  <a:lnTo>
                    <a:pt x="212" y="119"/>
                  </a:lnTo>
                  <a:lnTo>
                    <a:pt x="221" y="119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01"/>
                  </a:lnTo>
                  <a:lnTo>
                    <a:pt x="236" y="96"/>
                  </a:lnTo>
                  <a:lnTo>
                    <a:pt x="241" y="93"/>
                  </a:lnTo>
                  <a:lnTo>
                    <a:pt x="244" y="88"/>
                  </a:lnTo>
                  <a:lnTo>
                    <a:pt x="248" y="82"/>
                  </a:lnTo>
                  <a:lnTo>
                    <a:pt x="252" y="78"/>
                  </a:lnTo>
                  <a:lnTo>
                    <a:pt x="253" y="66"/>
                  </a:lnTo>
                  <a:lnTo>
                    <a:pt x="259" y="59"/>
                  </a:lnTo>
                  <a:lnTo>
                    <a:pt x="269" y="62"/>
                  </a:lnTo>
                  <a:lnTo>
                    <a:pt x="280" y="62"/>
                  </a:lnTo>
                  <a:lnTo>
                    <a:pt x="280" y="59"/>
                  </a:lnTo>
                  <a:lnTo>
                    <a:pt x="287" y="59"/>
                  </a:lnTo>
                  <a:lnTo>
                    <a:pt x="291" y="58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8" y="53"/>
                  </a:lnTo>
                  <a:lnTo>
                    <a:pt x="298" y="47"/>
                  </a:lnTo>
                  <a:lnTo>
                    <a:pt x="296" y="45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9" y="43"/>
                  </a:lnTo>
                  <a:lnTo>
                    <a:pt x="300" y="45"/>
                  </a:lnTo>
                  <a:lnTo>
                    <a:pt x="303" y="45"/>
                  </a:lnTo>
                  <a:lnTo>
                    <a:pt x="308" y="39"/>
                  </a:lnTo>
                  <a:lnTo>
                    <a:pt x="311" y="39"/>
                  </a:lnTo>
                  <a:lnTo>
                    <a:pt x="310" y="37"/>
                  </a:lnTo>
                  <a:lnTo>
                    <a:pt x="307" y="33"/>
                  </a:lnTo>
                  <a:lnTo>
                    <a:pt x="306" y="29"/>
                  </a:lnTo>
                  <a:lnTo>
                    <a:pt x="303" y="26"/>
                  </a:lnTo>
                  <a:lnTo>
                    <a:pt x="300" y="24"/>
                  </a:lnTo>
                  <a:lnTo>
                    <a:pt x="296" y="24"/>
                  </a:lnTo>
                  <a:lnTo>
                    <a:pt x="294" y="23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0" y="20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4" y="14"/>
                  </a:lnTo>
                  <a:lnTo>
                    <a:pt x="283" y="6"/>
                  </a:lnTo>
                  <a:lnTo>
                    <a:pt x="277" y="3"/>
                  </a:lnTo>
                  <a:lnTo>
                    <a:pt x="271" y="0"/>
                  </a:lnTo>
                  <a:lnTo>
                    <a:pt x="269" y="3"/>
                  </a:lnTo>
                  <a:lnTo>
                    <a:pt x="269" y="6"/>
                  </a:lnTo>
                  <a:lnTo>
                    <a:pt x="271" y="8"/>
                  </a:lnTo>
                  <a:lnTo>
                    <a:pt x="271" y="11"/>
                  </a:lnTo>
                  <a:lnTo>
                    <a:pt x="265" y="14"/>
                  </a:lnTo>
                  <a:lnTo>
                    <a:pt x="259" y="22"/>
                  </a:lnTo>
                  <a:lnTo>
                    <a:pt x="256" y="29"/>
                  </a:lnTo>
                  <a:lnTo>
                    <a:pt x="255" y="33"/>
                  </a:lnTo>
                  <a:lnTo>
                    <a:pt x="255" y="35"/>
                  </a:lnTo>
                  <a:lnTo>
                    <a:pt x="255" y="39"/>
                  </a:lnTo>
                  <a:lnTo>
                    <a:pt x="255" y="45"/>
                  </a:lnTo>
                  <a:lnTo>
                    <a:pt x="253" y="45"/>
                  </a:lnTo>
                  <a:close/>
                  <a:moveTo>
                    <a:pt x="45" y="108"/>
                  </a:moveTo>
                  <a:lnTo>
                    <a:pt x="51" y="103"/>
                  </a:lnTo>
                  <a:lnTo>
                    <a:pt x="62" y="107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58" y="86"/>
                  </a:lnTo>
                  <a:lnTo>
                    <a:pt x="53" y="86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0" y="65"/>
                  </a:lnTo>
                  <a:lnTo>
                    <a:pt x="53" y="65"/>
                  </a:lnTo>
                  <a:lnTo>
                    <a:pt x="53" y="53"/>
                  </a:lnTo>
                  <a:lnTo>
                    <a:pt x="50" y="42"/>
                  </a:lnTo>
                  <a:lnTo>
                    <a:pt x="49" y="35"/>
                  </a:lnTo>
                  <a:lnTo>
                    <a:pt x="46" y="31"/>
                  </a:lnTo>
                  <a:lnTo>
                    <a:pt x="43" y="26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20" y="27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3"/>
                  </a:lnTo>
                  <a:lnTo>
                    <a:pt x="6" y="1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58"/>
                  </a:lnTo>
                  <a:lnTo>
                    <a:pt x="7" y="65"/>
                  </a:lnTo>
                  <a:lnTo>
                    <a:pt x="10" y="70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6" y="78"/>
                  </a:lnTo>
                  <a:lnTo>
                    <a:pt x="16" y="81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7" y="104"/>
                  </a:lnTo>
                  <a:lnTo>
                    <a:pt x="41" y="107"/>
                  </a:lnTo>
                  <a:lnTo>
                    <a:pt x="45" y="10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231"/>
            <p:cNvSpPr>
              <a:spLocks/>
            </p:cNvSpPr>
            <p:nvPr/>
          </p:nvSpPr>
          <p:spPr bwMode="auto">
            <a:xfrm>
              <a:off x="8457243" y="3763007"/>
              <a:ext cx="190670" cy="370290"/>
            </a:xfrm>
            <a:custGeom>
              <a:avLst/>
              <a:gdLst>
                <a:gd name="T0" fmla="*/ 86 w 115"/>
                <a:gd name="T1" fmla="*/ 172 h 187"/>
                <a:gd name="T2" fmla="*/ 86 w 115"/>
                <a:gd name="T3" fmla="*/ 163 h 187"/>
                <a:gd name="T4" fmla="*/ 82 w 115"/>
                <a:gd name="T5" fmla="*/ 147 h 187"/>
                <a:gd name="T6" fmla="*/ 75 w 115"/>
                <a:gd name="T7" fmla="*/ 139 h 187"/>
                <a:gd name="T8" fmla="*/ 71 w 115"/>
                <a:gd name="T9" fmla="*/ 123 h 187"/>
                <a:gd name="T10" fmla="*/ 64 w 115"/>
                <a:gd name="T11" fmla="*/ 101 h 187"/>
                <a:gd name="T12" fmla="*/ 52 w 115"/>
                <a:gd name="T13" fmla="*/ 98 h 187"/>
                <a:gd name="T14" fmla="*/ 40 w 115"/>
                <a:gd name="T15" fmla="*/ 92 h 187"/>
                <a:gd name="T16" fmla="*/ 30 w 115"/>
                <a:gd name="T17" fmla="*/ 97 h 187"/>
                <a:gd name="T18" fmla="*/ 22 w 115"/>
                <a:gd name="T19" fmla="*/ 105 h 187"/>
                <a:gd name="T20" fmla="*/ 14 w 115"/>
                <a:gd name="T21" fmla="*/ 100 h 187"/>
                <a:gd name="T22" fmla="*/ 6 w 115"/>
                <a:gd name="T23" fmla="*/ 92 h 187"/>
                <a:gd name="T24" fmla="*/ 6 w 115"/>
                <a:gd name="T25" fmla="*/ 83 h 187"/>
                <a:gd name="T26" fmla="*/ 10 w 115"/>
                <a:gd name="T27" fmla="*/ 69 h 187"/>
                <a:gd name="T28" fmla="*/ 0 w 115"/>
                <a:gd name="T29" fmla="*/ 69 h 187"/>
                <a:gd name="T30" fmla="*/ 5 w 115"/>
                <a:gd name="T31" fmla="*/ 55 h 187"/>
                <a:gd name="T32" fmla="*/ 10 w 115"/>
                <a:gd name="T33" fmla="*/ 39 h 187"/>
                <a:gd name="T34" fmla="*/ 22 w 115"/>
                <a:gd name="T35" fmla="*/ 35 h 187"/>
                <a:gd name="T36" fmla="*/ 18 w 115"/>
                <a:gd name="T37" fmla="*/ 8 h 187"/>
                <a:gd name="T38" fmla="*/ 29 w 115"/>
                <a:gd name="T39" fmla="*/ 0 h 187"/>
                <a:gd name="T40" fmla="*/ 37 w 115"/>
                <a:gd name="T41" fmla="*/ 15 h 187"/>
                <a:gd name="T42" fmla="*/ 49 w 115"/>
                <a:gd name="T43" fmla="*/ 24 h 187"/>
                <a:gd name="T44" fmla="*/ 57 w 115"/>
                <a:gd name="T45" fmla="*/ 31 h 187"/>
                <a:gd name="T46" fmla="*/ 71 w 115"/>
                <a:gd name="T47" fmla="*/ 28 h 187"/>
                <a:gd name="T48" fmla="*/ 76 w 115"/>
                <a:gd name="T49" fmla="*/ 44 h 187"/>
                <a:gd name="T50" fmla="*/ 72 w 115"/>
                <a:gd name="T51" fmla="*/ 63 h 187"/>
                <a:gd name="T52" fmla="*/ 60 w 115"/>
                <a:gd name="T53" fmla="*/ 66 h 187"/>
                <a:gd name="T54" fmla="*/ 59 w 115"/>
                <a:gd name="T55" fmla="*/ 78 h 187"/>
                <a:gd name="T56" fmla="*/ 74 w 115"/>
                <a:gd name="T57" fmla="*/ 97 h 187"/>
                <a:gd name="T58" fmla="*/ 86 w 115"/>
                <a:gd name="T59" fmla="*/ 112 h 187"/>
                <a:gd name="T60" fmla="*/ 92 w 115"/>
                <a:gd name="T61" fmla="*/ 125 h 187"/>
                <a:gd name="T62" fmla="*/ 103 w 115"/>
                <a:gd name="T63" fmla="*/ 137 h 187"/>
                <a:gd name="T64" fmla="*/ 113 w 115"/>
                <a:gd name="T65" fmla="*/ 149 h 187"/>
                <a:gd name="T66" fmla="*/ 115 w 115"/>
                <a:gd name="T67" fmla="*/ 170 h 187"/>
                <a:gd name="T68" fmla="*/ 106 w 115"/>
                <a:gd name="T69" fmla="*/ 176 h 187"/>
                <a:gd name="T70" fmla="*/ 96 w 115"/>
                <a:gd name="T71" fmla="*/ 171 h 187"/>
                <a:gd name="T72" fmla="*/ 92 w 115"/>
                <a:gd name="T73" fmla="*/ 186 h 187"/>
                <a:gd name="T74" fmla="*/ 82 w 115"/>
                <a:gd name="T75" fmla="*/ 180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5" h="187">
                  <a:moveTo>
                    <a:pt x="80" y="178"/>
                  </a:moveTo>
                  <a:lnTo>
                    <a:pt x="86" y="172"/>
                  </a:lnTo>
                  <a:lnTo>
                    <a:pt x="88" y="166"/>
                  </a:lnTo>
                  <a:lnTo>
                    <a:pt x="86" y="163"/>
                  </a:lnTo>
                  <a:lnTo>
                    <a:pt x="83" y="153"/>
                  </a:lnTo>
                  <a:lnTo>
                    <a:pt x="82" y="147"/>
                  </a:lnTo>
                  <a:lnTo>
                    <a:pt x="80" y="143"/>
                  </a:lnTo>
                  <a:lnTo>
                    <a:pt x="75" y="139"/>
                  </a:lnTo>
                  <a:lnTo>
                    <a:pt x="71" y="132"/>
                  </a:lnTo>
                  <a:lnTo>
                    <a:pt x="71" y="123"/>
                  </a:lnTo>
                  <a:lnTo>
                    <a:pt x="71" y="114"/>
                  </a:lnTo>
                  <a:lnTo>
                    <a:pt x="64" y="101"/>
                  </a:lnTo>
                  <a:lnTo>
                    <a:pt x="57" y="102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0" y="92"/>
                  </a:lnTo>
                  <a:lnTo>
                    <a:pt x="37" y="96"/>
                  </a:lnTo>
                  <a:lnTo>
                    <a:pt x="30" y="97"/>
                  </a:lnTo>
                  <a:lnTo>
                    <a:pt x="28" y="104"/>
                  </a:lnTo>
                  <a:lnTo>
                    <a:pt x="22" y="105"/>
                  </a:lnTo>
                  <a:lnTo>
                    <a:pt x="20" y="102"/>
                  </a:lnTo>
                  <a:lnTo>
                    <a:pt x="14" y="100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6" y="83"/>
                  </a:lnTo>
                  <a:lnTo>
                    <a:pt x="12" y="75"/>
                  </a:lnTo>
                  <a:lnTo>
                    <a:pt x="10" y="69"/>
                  </a:lnTo>
                  <a:lnTo>
                    <a:pt x="4" y="70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5" y="55"/>
                  </a:lnTo>
                  <a:lnTo>
                    <a:pt x="4" y="47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18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8"/>
                  </a:lnTo>
                  <a:lnTo>
                    <a:pt x="37" y="15"/>
                  </a:lnTo>
                  <a:lnTo>
                    <a:pt x="41" y="20"/>
                  </a:lnTo>
                  <a:lnTo>
                    <a:pt x="49" y="24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63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6" y="44"/>
                  </a:lnTo>
                  <a:lnTo>
                    <a:pt x="72" y="47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59" y="78"/>
                  </a:lnTo>
                  <a:lnTo>
                    <a:pt x="70" y="85"/>
                  </a:lnTo>
                  <a:lnTo>
                    <a:pt x="74" y="97"/>
                  </a:lnTo>
                  <a:lnTo>
                    <a:pt x="80" y="108"/>
                  </a:lnTo>
                  <a:lnTo>
                    <a:pt x="86" y="112"/>
                  </a:lnTo>
                  <a:lnTo>
                    <a:pt x="87" y="118"/>
                  </a:lnTo>
                  <a:lnTo>
                    <a:pt x="92" y="125"/>
                  </a:lnTo>
                  <a:lnTo>
                    <a:pt x="99" y="131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13" y="149"/>
                  </a:lnTo>
                  <a:lnTo>
                    <a:pt x="114" y="158"/>
                  </a:lnTo>
                  <a:lnTo>
                    <a:pt x="115" y="170"/>
                  </a:lnTo>
                  <a:lnTo>
                    <a:pt x="114" y="175"/>
                  </a:lnTo>
                  <a:lnTo>
                    <a:pt x="106" y="176"/>
                  </a:lnTo>
                  <a:lnTo>
                    <a:pt x="102" y="172"/>
                  </a:lnTo>
                  <a:lnTo>
                    <a:pt x="96" y="171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87" y="187"/>
                  </a:lnTo>
                  <a:lnTo>
                    <a:pt x="82" y="180"/>
                  </a:lnTo>
                  <a:lnTo>
                    <a:pt x="80" y="17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32"/>
            <p:cNvSpPr>
              <a:spLocks noEditPoints="1"/>
            </p:cNvSpPr>
            <p:nvPr/>
          </p:nvSpPr>
          <p:spPr bwMode="auto">
            <a:xfrm>
              <a:off x="8303049" y="4469926"/>
              <a:ext cx="1261740" cy="702958"/>
            </a:xfrm>
            <a:custGeom>
              <a:avLst/>
              <a:gdLst>
                <a:gd name="T0" fmla="*/ 706 w 762"/>
                <a:gd name="T1" fmla="*/ 165 h 355"/>
                <a:gd name="T2" fmla="*/ 670 w 762"/>
                <a:gd name="T3" fmla="*/ 196 h 355"/>
                <a:gd name="T4" fmla="*/ 624 w 762"/>
                <a:gd name="T5" fmla="*/ 142 h 355"/>
                <a:gd name="T6" fmla="*/ 612 w 762"/>
                <a:gd name="T7" fmla="*/ 171 h 355"/>
                <a:gd name="T8" fmla="*/ 612 w 762"/>
                <a:gd name="T9" fmla="*/ 188 h 355"/>
                <a:gd name="T10" fmla="*/ 655 w 762"/>
                <a:gd name="T11" fmla="*/ 212 h 355"/>
                <a:gd name="T12" fmla="*/ 704 w 762"/>
                <a:gd name="T13" fmla="*/ 235 h 355"/>
                <a:gd name="T14" fmla="*/ 740 w 762"/>
                <a:gd name="T15" fmla="*/ 300 h 355"/>
                <a:gd name="T16" fmla="*/ 16 w 762"/>
                <a:gd name="T17" fmla="*/ 68 h 355"/>
                <a:gd name="T18" fmla="*/ 110 w 762"/>
                <a:gd name="T19" fmla="*/ 78 h 355"/>
                <a:gd name="T20" fmla="*/ 554 w 762"/>
                <a:gd name="T21" fmla="*/ 121 h 355"/>
                <a:gd name="T22" fmla="*/ 544 w 762"/>
                <a:gd name="T23" fmla="*/ 109 h 355"/>
                <a:gd name="T24" fmla="*/ 43 w 762"/>
                <a:gd name="T25" fmla="*/ 101 h 355"/>
                <a:gd name="T26" fmla="*/ 420 w 762"/>
                <a:gd name="T27" fmla="*/ 109 h 355"/>
                <a:gd name="T28" fmla="*/ 401 w 762"/>
                <a:gd name="T29" fmla="*/ 149 h 355"/>
                <a:gd name="T30" fmla="*/ 420 w 762"/>
                <a:gd name="T31" fmla="*/ 234 h 355"/>
                <a:gd name="T32" fmla="*/ 439 w 762"/>
                <a:gd name="T33" fmla="*/ 222 h 355"/>
                <a:gd name="T34" fmla="*/ 453 w 762"/>
                <a:gd name="T35" fmla="*/ 199 h 355"/>
                <a:gd name="T36" fmla="*/ 439 w 762"/>
                <a:gd name="T37" fmla="*/ 167 h 355"/>
                <a:gd name="T38" fmla="*/ 463 w 762"/>
                <a:gd name="T39" fmla="*/ 149 h 355"/>
                <a:gd name="T40" fmla="*/ 487 w 762"/>
                <a:gd name="T41" fmla="*/ 120 h 355"/>
                <a:gd name="T42" fmla="*/ 597 w 762"/>
                <a:gd name="T43" fmla="*/ 134 h 355"/>
                <a:gd name="T44" fmla="*/ 74 w 762"/>
                <a:gd name="T45" fmla="*/ 157 h 355"/>
                <a:gd name="T46" fmla="*/ 173 w 762"/>
                <a:gd name="T47" fmla="*/ 163 h 355"/>
                <a:gd name="T48" fmla="*/ 179 w 762"/>
                <a:gd name="T49" fmla="*/ 163 h 355"/>
                <a:gd name="T50" fmla="*/ 581 w 762"/>
                <a:gd name="T51" fmla="*/ 163 h 355"/>
                <a:gd name="T52" fmla="*/ 546 w 762"/>
                <a:gd name="T53" fmla="*/ 198 h 355"/>
                <a:gd name="T54" fmla="*/ 530 w 762"/>
                <a:gd name="T55" fmla="*/ 200 h 355"/>
                <a:gd name="T56" fmla="*/ 460 w 762"/>
                <a:gd name="T57" fmla="*/ 237 h 355"/>
                <a:gd name="T58" fmla="*/ 191 w 762"/>
                <a:gd name="T59" fmla="*/ 266 h 355"/>
                <a:gd name="T60" fmla="*/ 253 w 762"/>
                <a:gd name="T61" fmla="*/ 281 h 355"/>
                <a:gd name="T62" fmla="*/ 325 w 762"/>
                <a:gd name="T63" fmla="*/ 287 h 355"/>
                <a:gd name="T64" fmla="*/ 266 w 762"/>
                <a:gd name="T65" fmla="*/ 249 h 355"/>
                <a:gd name="T66" fmla="*/ 187 w 762"/>
                <a:gd name="T67" fmla="*/ 242 h 355"/>
                <a:gd name="T68" fmla="*/ 650 w 762"/>
                <a:gd name="T69" fmla="*/ 264 h 355"/>
                <a:gd name="T70" fmla="*/ 597 w 762"/>
                <a:gd name="T71" fmla="*/ 296 h 355"/>
                <a:gd name="T72" fmla="*/ 340 w 762"/>
                <a:gd name="T73" fmla="*/ 305 h 355"/>
                <a:gd name="T74" fmla="*/ 527 w 762"/>
                <a:gd name="T75" fmla="*/ 293 h 355"/>
                <a:gd name="T76" fmla="*/ 381 w 762"/>
                <a:gd name="T77" fmla="*/ 296 h 355"/>
                <a:gd name="T78" fmla="*/ 398 w 762"/>
                <a:gd name="T79" fmla="*/ 304 h 355"/>
                <a:gd name="T80" fmla="*/ 426 w 762"/>
                <a:gd name="T81" fmla="*/ 313 h 355"/>
                <a:gd name="T82" fmla="*/ 522 w 762"/>
                <a:gd name="T83" fmla="*/ 304 h 355"/>
                <a:gd name="T84" fmla="*/ 480 w 762"/>
                <a:gd name="T85" fmla="*/ 328 h 355"/>
                <a:gd name="T86" fmla="*/ 460 w 762"/>
                <a:gd name="T87" fmla="*/ 355 h 355"/>
                <a:gd name="T88" fmla="*/ 525 w 762"/>
                <a:gd name="T89" fmla="*/ 303 h 355"/>
                <a:gd name="T90" fmla="*/ 245 w 762"/>
                <a:gd name="T91" fmla="*/ 83 h 355"/>
                <a:gd name="T92" fmla="*/ 272 w 762"/>
                <a:gd name="T93" fmla="*/ 186 h 355"/>
                <a:gd name="T94" fmla="*/ 350 w 762"/>
                <a:gd name="T95" fmla="*/ 192 h 355"/>
                <a:gd name="T96" fmla="*/ 374 w 762"/>
                <a:gd name="T97" fmla="*/ 133 h 355"/>
                <a:gd name="T98" fmla="*/ 379 w 762"/>
                <a:gd name="T99" fmla="*/ 78 h 355"/>
                <a:gd name="T100" fmla="*/ 343 w 762"/>
                <a:gd name="T101" fmla="*/ 60 h 355"/>
                <a:gd name="T102" fmla="*/ 246 w 762"/>
                <a:gd name="T103" fmla="*/ 93 h 355"/>
                <a:gd name="T104" fmla="*/ 45 w 762"/>
                <a:gd name="T105" fmla="*/ 75 h 355"/>
                <a:gd name="T106" fmla="*/ 95 w 762"/>
                <a:gd name="T107" fmla="*/ 148 h 355"/>
                <a:gd name="T108" fmla="*/ 154 w 762"/>
                <a:gd name="T109" fmla="*/ 238 h 355"/>
                <a:gd name="T110" fmla="*/ 181 w 762"/>
                <a:gd name="T111" fmla="*/ 188 h 355"/>
                <a:gd name="T112" fmla="*/ 146 w 762"/>
                <a:gd name="T113" fmla="*/ 126 h 355"/>
                <a:gd name="T114" fmla="*/ 117 w 762"/>
                <a:gd name="T115" fmla="*/ 93 h 355"/>
                <a:gd name="T116" fmla="*/ 90 w 762"/>
                <a:gd name="T117" fmla="*/ 67 h 355"/>
                <a:gd name="T118" fmla="*/ 47 w 762"/>
                <a:gd name="T119" fmla="*/ 13 h 3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2" h="355">
                  <a:moveTo>
                    <a:pt x="762" y="322"/>
                  </a:moveTo>
                  <a:lnTo>
                    <a:pt x="760" y="276"/>
                  </a:lnTo>
                  <a:lnTo>
                    <a:pt x="757" y="268"/>
                  </a:lnTo>
                  <a:lnTo>
                    <a:pt x="760" y="262"/>
                  </a:lnTo>
                  <a:lnTo>
                    <a:pt x="759" y="186"/>
                  </a:lnTo>
                  <a:lnTo>
                    <a:pt x="757" y="184"/>
                  </a:lnTo>
                  <a:lnTo>
                    <a:pt x="757" y="183"/>
                  </a:lnTo>
                  <a:lnTo>
                    <a:pt x="756" y="181"/>
                  </a:lnTo>
                  <a:lnTo>
                    <a:pt x="752" y="181"/>
                  </a:lnTo>
                  <a:lnTo>
                    <a:pt x="747" y="181"/>
                  </a:lnTo>
                  <a:lnTo>
                    <a:pt x="743" y="181"/>
                  </a:lnTo>
                  <a:lnTo>
                    <a:pt x="739" y="181"/>
                  </a:lnTo>
                  <a:lnTo>
                    <a:pt x="735" y="180"/>
                  </a:lnTo>
                  <a:lnTo>
                    <a:pt x="731" y="177"/>
                  </a:lnTo>
                  <a:lnTo>
                    <a:pt x="724" y="172"/>
                  </a:lnTo>
                  <a:lnTo>
                    <a:pt x="720" y="169"/>
                  </a:lnTo>
                  <a:lnTo>
                    <a:pt x="714" y="167"/>
                  </a:lnTo>
                  <a:lnTo>
                    <a:pt x="710" y="165"/>
                  </a:lnTo>
                  <a:lnTo>
                    <a:pt x="705" y="167"/>
                  </a:lnTo>
                  <a:lnTo>
                    <a:pt x="704" y="167"/>
                  </a:lnTo>
                  <a:lnTo>
                    <a:pt x="702" y="168"/>
                  </a:lnTo>
                  <a:lnTo>
                    <a:pt x="702" y="171"/>
                  </a:lnTo>
                  <a:lnTo>
                    <a:pt x="701" y="175"/>
                  </a:lnTo>
                  <a:lnTo>
                    <a:pt x="700" y="176"/>
                  </a:lnTo>
                  <a:lnTo>
                    <a:pt x="696" y="179"/>
                  </a:lnTo>
                  <a:lnTo>
                    <a:pt x="693" y="179"/>
                  </a:lnTo>
                  <a:lnTo>
                    <a:pt x="690" y="180"/>
                  </a:lnTo>
                  <a:lnTo>
                    <a:pt x="686" y="181"/>
                  </a:lnTo>
                  <a:lnTo>
                    <a:pt x="686" y="183"/>
                  </a:lnTo>
                  <a:lnTo>
                    <a:pt x="685" y="184"/>
                  </a:lnTo>
                  <a:lnTo>
                    <a:pt x="683" y="188"/>
                  </a:lnTo>
                  <a:lnTo>
                    <a:pt x="683" y="192"/>
                  </a:lnTo>
                  <a:lnTo>
                    <a:pt x="682" y="195"/>
                  </a:lnTo>
                  <a:lnTo>
                    <a:pt x="679" y="195"/>
                  </a:lnTo>
                  <a:lnTo>
                    <a:pt x="678" y="196"/>
                  </a:lnTo>
                  <a:lnTo>
                    <a:pt x="674" y="196"/>
                  </a:lnTo>
                  <a:lnTo>
                    <a:pt x="670" y="196"/>
                  </a:lnTo>
                  <a:lnTo>
                    <a:pt x="666" y="198"/>
                  </a:lnTo>
                  <a:lnTo>
                    <a:pt x="663" y="190"/>
                  </a:lnTo>
                  <a:lnTo>
                    <a:pt x="661" y="181"/>
                  </a:lnTo>
                  <a:lnTo>
                    <a:pt x="658" y="184"/>
                  </a:lnTo>
                  <a:lnTo>
                    <a:pt x="655" y="184"/>
                  </a:lnTo>
                  <a:lnTo>
                    <a:pt x="654" y="184"/>
                  </a:lnTo>
                  <a:lnTo>
                    <a:pt x="653" y="184"/>
                  </a:lnTo>
                  <a:lnTo>
                    <a:pt x="651" y="176"/>
                  </a:lnTo>
                  <a:lnTo>
                    <a:pt x="653" y="167"/>
                  </a:lnTo>
                  <a:lnTo>
                    <a:pt x="653" y="148"/>
                  </a:lnTo>
                  <a:lnTo>
                    <a:pt x="647" y="145"/>
                  </a:lnTo>
                  <a:lnTo>
                    <a:pt x="644" y="144"/>
                  </a:lnTo>
                  <a:lnTo>
                    <a:pt x="643" y="142"/>
                  </a:lnTo>
                  <a:lnTo>
                    <a:pt x="639" y="145"/>
                  </a:lnTo>
                  <a:lnTo>
                    <a:pt x="635" y="145"/>
                  </a:lnTo>
                  <a:lnTo>
                    <a:pt x="632" y="144"/>
                  </a:lnTo>
                  <a:lnTo>
                    <a:pt x="628" y="142"/>
                  </a:lnTo>
                  <a:lnTo>
                    <a:pt x="624" y="141"/>
                  </a:lnTo>
                  <a:lnTo>
                    <a:pt x="622" y="140"/>
                  </a:lnTo>
                  <a:lnTo>
                    <a:pt x="619" y="140"/>
                  </a:lnTo>
                  <a:lnTo>
                    <a:pt x="618" y="141"/>
                  </a:lnTo>
                  <a:lnTo>
                    <a:pt x="616" y="144"/>
                  </a:lnTo>
                  <a:lnTo>
                    <a:pt x="615" y="148"/>
                  </a:lnTo>
                  <a:lnTo>
                    <a:pt x="611" y="148"/>
                  </a:lnTo>
                  <a:lnTo>
                    <a:pt x="608" y="148"/>
                  </a:lnTo>
                  <a:lnTo>
                    <a:pt x="604" y="148"/>
                  </a:lnTo>
                  <a:lnTo>
                    <a:pt x="601" y="148"/>
                  </a:lnTo>
                  <a:lnTo>
                    <a:pt x="601" y="159"/>
                  </a:lnTo>
                  <a:lnTo>
                    <a:pt x="601" y="164"/>
                  </a:lnTo>
                  <a:lnTo>
                    <a:pt x="608" y="163"/>
                  </a:lnTo>
                  <a:lnTo>
                    <a:pt x="612" y="163"/>
                  </a:lnTo>
                  <a:lnTo>
                    <a:pt x="615" y="164"/>
                  </a:lnTo>
                  <a:lnTo>
                    <a:pt x="616" y="165"/>
                  </a:lnTo>
                  <a:lnTo>
                    <a:pt x="616" y="168"/>
                  </a:lnTo>
                  <a:lnTo>
                    <a:pt x="616" y="171"/>
                  </a:lnTo>
                  <a:lnTo>
                    <a:pt x="618" y="173"/>
                  </a:lnTo>
                  <a:lnTo>
                    <a:pt x="632" y="173"/>
                  </a:lnTo>
                  <a:lnTo>
                    <a:pt x="643" y="173"/>
                  </a:lnTo>
                  <a:lnTo>
                    <a:pt x="644" y="175"/>
                  </a:lnTo>
                  <a:lnTo>
                    <a:pt x="644" y="176"/>
                  </a:lnTo>
                  <a:lnTo>
                    <a:pt x="646" y="177"/>
                  </a:lnTo>
                  <a:lnTo>
                    <a:pt x="644" y="179"/>
                  </a:lnTo>
                  <a:lnTo>
                    <a:pt x="643" y="181"/>
                  </a:lnTo>
                  <a:lnTo>
                    <a:pt x="630" y="183"/>
                  </a:lnTo>
                  <a:lnTo>
                    <a:pt x="615" y="184"/>
                  </a:lnTo>
                  <a:lnTo>
                    <a:pt x="628" y="186"/>
                  </a:lnTo>
                  <a:lnTo>
                    <a:pt x="632" y="187"/>
                  </a:lnTo>
                  <a:lnTo>
                    <a:pt x="634" y="187"/>
                  </a:lnTo>
                  <a:lnTo>
                    <a:pt x="635" y="188"/>
                  </a:lnTo>
                  <a:lnTo>
                    <a:pt x="634" y="188"/>
                  </a:lnTo>
                  <a:lnTo>
                    <a:pt x="628" y="188"/>
                  </a:lnTo>
                  <a:lnTo>
                    <a:pt x="618" y="190"/>
                  </a:lnTo>
                  <a:lnTo>
                    <a:pt x="616" y="188"/>
                  </a:lnTo>
                  <a:lnTo>
                    <a:pt x="618" y="188"/>
                  </a:lnTo>
                  <a:lnTo>
                    <a:pt x="619" y="188"/>
                  </a:lnTo>
                  <a:lnTo>
                    <a:pt x="622" y="187"/>
                  </a:lnTo>
                  <a:lnTo>
                    <a:pt x="628" y="198"/>
                  </a:lnTo>
                  <a:lnTo>
                    <a:pt x="635" y="207"/>
                  </a:lnTo>
                  <a:lnTo>
                    <a:pt x="636" y="203"/>
                  </a:lnTo>
                  <a:lnTo>
                    <a:pt x="638" y="200"/>
                  </a:lnTo>
                  <a:lnTo>
                    <a:pt x="640" y="199"/>
                  </a:lnTo>
                  <a:lnTo>
                    <a:pt x="639" y="199"/>
                  </a:lnTo>
                  <a:lnTo>
                    <a:pt x="643" y="199"/>
                  </a:lnTo>
                  <a:lnTo>
                    <a:pt x="646" y="200"/>
                  </a:lnTo>
                  <a:lnTo>
                    <a:pt x="646" y="202"/>
                  </a:lnTo>
                  <a:lnTo>
                    <a:pt x="648" y="203"/>
                  </a:lnTo>
                  <a:lnTo>
                    <a:pt x="653" y="204"/>
                  </a:lnTo>
                  <a:lnTo>
                    <a:pt x="655" y="206"/>
                  </a:lnTo>
                  <a:lnTo>
                    <a:pt x="658" y="207"/>
                  </a:lnTo>
                  <a:lnTo>
                    <a:pt x="659" y="210"/>
                  </a:lnTo>
                  <a:lnTo>
                    <a:pt x="659" y="212"/>
                  </a:lnTo>
                  <a:lnTo>
                    <a:pt x="659" y="215"/>
                  </a:lnTo>
                  <a:lnTo>
                    <a:pt x="659" y="216"/>
                  </a:lnTo>
                  <a:lnTo>
                    <a:pt x="661" y="218"/>
                  </a:lnTo>
                  <a:lnTo>
                    <a:pt x="665" y="219"/>
                  </a:lnTo>
                  <a:lnTo>
                    <a:pt x="670" y="221"/>
                  </a:lnTo>
                  <a:lnTo>
                    <a:pt x="678" y="222"/>
                  </a:lnTo>
                  <a:lnTo>
                    <a:pt x="686" y="222"/>
                  </a:lnTo>
                  <a:lnTo>
                    <a:pt x="690" y="223"/>
                  </a:lnTo>
                  <a:lnTo>
                    <a:pt x="694" y="226"/>
                  </a:lnTo>
                  <a:lnTo>
                    <a:pt x="696" y="227"/>
                  </a:lnTo>
                  <a:lnTo>
                    <a:pt x="696" y="230"/>
                  </a:lnTo>
                  <a:lnTo>
                    <a:pt x="696" y="234"/>
                  </a:lnTo>
                  <a:lnTo>
                    <a:pt x="697" y="235"/>
                  </a:lnTo>
                  <a:lnTo>
                    <a:pt x="698" y="237"/>
                  </a:lnTo>
                  <a:lnTo>
                    <a:pt x="700" y="235"/>
                  </a:lnTo>
                  <a:lnTo>
                    <a:pt x="700" y="234"/>
                  </a:lnTo>
                  <a:lnTo>
                    <a:pt x="702" y="233"/>
                  </a:lnTo>
                  <a:lnTo>
                    <a:pt x="708" y="235"/>
                  </a:lnTo>
                  <a:lnTo>
                    <a:pt x="716" y="238"/>
                  </a:lnTo>
                  <a:lnTo>
                    <a:pt x="722" y="266"/>
                  </a:lnTo>
                  <a:lnTo>
                    <a:pt x="727" y="280"/>
                  </a:lnTo>
                  <a:lnTo>
                    <a:pt x="728" y="293"/>
                  </a:lnTo>
                  <a:lnTo>
                    <a:pt x="725" y="293"/>
                  </a:lnTo>
                  <a:lnTo>
                    <a:pt x="722" y="293"/>
                  </a:lnTo>
                  <a:lnTo>
                    <a:pt x="720" y="292"/>
                  </a:lnTo>
                  <a:lnTo>
                    <a:pt x="717" y="293"/>
                  </a:lnTo>
                  <a:lnTo>
                    <a:pt x="716" y="295"/>
                  </a:lnTo>
                  <a:lnTo>
                    <a:pt x="712" y="299"/>
                  </a:lnTo>
                  <a:lnTo>
                    <a:pt x="708" y="305"/>
                  </a:lnTo>
                  <a:lnTo>
                    <a:pt x="712" y="304"/>
                  </a:lnTo>
                  <a:lnTo>
                    <a:pt x="716" y="304"/>
                  </a:lnTo>
                  <a:lnTo>
                    <a:pt x="725" y="303"/>
                  </a:lnTo>
                  <a:lnTo>
                    <a:pt x="725" y="297"/>
                  </a:lnTo>
                  <a:lnTo>
                    <a:pt x="731" y="297"/>
                  </a:lnTo>
                  <a:lnTo>
                    <a:pt x="737" y="299"/>
                  </a:lnTo>
                  <a:lnTo>
                    <a:pt x="744" y="300"/>
                  </a:lnTo>
                  <a:lnTo>
                    <a:pt x="747" y="300"/>
                  </a:lnTo>
                  <a:lnTo>
                    <a:pt x="748" y="300"/>
                  </a:lnTo>
                  <a:lnTo>
                    <a:pt x="753" y="312"/>
                  </a:lnTo>
                  <a:lnTo>
                    <a:pt x="759" y="322"/>
                  </a:lnTo>
                  <a:lnTo>
                    <a:pt x="762" y="322"/>
                  </a:lnTo>
                  <a:close/>
                  <a:moveTo>
                    <a:pt x="214" y="39"/>
                  </a:moveTo>
                  <a:lnTo>
                    <a:pt x="212" y="40"/>
                  </a:lnTo>
                  <a:lnTo>
                    <a:pt x="212" y="41"/>
                  </a:lnTo>
                  <a:lnTo>
                    <a:pt x="214" y="44"/>
                  </a:lnTo>
                  <a:lnTo>
                    <a:pt x="216" y="47"/>
                  </a:lnTo>
                  <a:lnTo>
                    <a:pt x="219" y="43"/>
                  </a:lnTo>
                  <a:lnTo>
                    <a:pt x="219" y="40"/>
                  </a:lnTo>
                  <a:lnTo>
                    <a:pt x="218" y="40"/>
                  </a:lnTo>
                  <a:lnTo>
                    <a:pt x="216" y="39"/>
                  </a:lnTo>
                  <a:lnTo>
                    <a:pt x="214" y="39"/>
                  </a:lnTo>
                  <a:close/>
                  <a:moveTo>
                    <a:pt x="12" y="63"/>
                  </a:moveTo>
                  <a:lnTo>
                    <a:pt x="14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4" y="64"/>
                  </a:lnTo>
                  <a:lnTo>
                    <a:pt x="12" y="63"/>
                  </a:lnTo>
                  <a:close/>
                  <a:moveTo>
                    <a:pt x="556" y="75"/>
                  </a:moveTo>
                  <a:lnTo>
                    <a:pt x="556" y="78"/>
                  </a:lnTo>
                  <a:lnTo>
                    <a:pt x="556" y="82"/>
                  </a:lnTo>
                  <a:lnTo>
                    <a:pt x="557" y="86"/>
                  </a:lnTo>
                  <a:lnTo>
                    <a:pt x="557" y="87"/>
                  </a:lnTo>
                  <a:lnTo>
                    <a:pt x="557" y="89"/>
                  </a:lnTo>
                  <a:lnTo>
                    <a:pt x="561" y="89"/>
                  </a:lnTo>
                  <a:lnTo>
                    <a:pt x="562" y="89"/>
                  </a:lnTo>
                  <a:lnTo>
                    <a:pt x="562" y="86"/>
                  </a:lnTo>
                  <a:lnTo>
                    <a:pt x="562" y="83"/>
                  </a:lnTo>
                  <a:lnTo>
                    <a:pt x="561" y="78"/>
                  </a:lnTo>
                  <a:lnTo>
                    <a:pt x="560" y="75"/>
                  </a:lnTo>
                  <a:lnTo>
                    <a:pt x="556" y="75"/>
                  </a:lnTo>
                  <a:close/>
                  <a:moveTo>
                    <a:pt x="110" y="78"/>
                  </a:moveTo>
                  <a:lnTo>
                    <a:pt x="113" y="83"/>
                  </a:lnTo>
                  <a:lnTo>
                    <a:pt x="113" y="81"/>
                  </a:lnTo>
                  <a:lnTo>
                    <a:pt x="113" y="79"/>
                  </a:lnTo>
                  <a:lnTo>
                    <a:pt x="113" y="78"/>
                  </a:lnTo>
                  <a:lnTo>
                    <a:pt x="110" y="78"/>
                  </a:lnTo>
                  <a:close/>
                  <a:moveTo>
                    <a:pt x="545" y="83"/>
                  </a:moveTo>
                  <a:lnTo>
                    <a:pt x="539" y="94"/>
                  </a:lnTo>
                  <a:lnTo>
                    <a:pt x="537" y="101"/>
                  </a:lnTo>
                  <a:lnTo>
                    <a:pt x="537" y="103"/>
                  </a:lnTo>
                  <a:lnTo>
                    <a:pt x="537" y="106"/>
                  </a:lnTo>
                  <a:lnTo>
                    <a:pt x="542" y="111"/>
                  </a:lnTo>
                  <a:lnTo>
                    <a:pt x="543" y="120"/>
                  </a:lnTo>
                  <a:lnTo>
                    <a:pt x="545" y="122"/>
                  </a:lnTo>
                  <a:lnTo>
                    <a:pt x="553" y="122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8" y="121"/>
                  </a:lnTo>
                  <a:lnTo>
                    <a:pt x="560" y="118"/>
                  </a:lnTo>
                  <a:lnTo>
                    <a:pt x="560" y="117"/>
                  </a:lnTo>
                  <a:lnTo>
                    <a:pt x="557" y="118"/>
                  </a:lnTo>
                  <a:lnTo>
                    <a:pt x="554" y="118"/>
                  </a:lnTo>
                  <a:lnTo>
                    <a:pt x="553" y="118"/>
                  </a:lnTo>
                  <a:lnTo>
                    <a:pt x="554" y="117"/>
                  </a:lnTo>
                  <a:lnTo>
                    <a:pt x="554" y="114"/>
                  </a:lnTo>
                  <a:lnTo>
                    <a:pt x="557" y="113"/>
                  </a:lnTo>
                  <a:lnTo>
                    <a:pt x="560" y="110"/>
                  </a:lnTo>
                  <a:lnTo>
                    <a:pt x="562" y="109"/>
                  </a:lnTo>
                  <a:lnTo>
                    <a:pt x="564" y="109"/>
                  </a:lnTo>
                  <a:lnTo>
                    <a:pt x="564" y="107"/>
                  </a:lnTo>
                  <a:lnTo>
                    <a:pt x="561" y="105"/>
                  </a:lnTo>
                  <a:lnTo>
                    <a:pt x="556" y="102"/>
                  </a:lnTo>
                  <a:lnTo>
                    <a:pt x="554" y="102"/>
                  </a:lnTo>
                  <a:lnTo>
                    <a:pt x="553" y="105"/>
                  </a:lnTo>
                  <a:lnTo>
                    <a:pt x="553" y="109"/>
                  </a:lnTo>
                  <a:lnTo>
                    <a:pt x="548" y="109"/>
                  </a:lnTo>
                  <a:lnTo>
                    <a:pt x="549" y="107"/>
                  </a:lnTo>
                  <a:lnTo>
                    <a:pt x="550" y="105"/>
                  </a:lnTo>
                  <a:lnTo>
                    <a:pt x="550" y="101"/>
                  </a:lnTo>
                  <a:lnTo>
                    <a:pt x="550" y="98"/>
                  </a:lnTo>
                  <a:lnTo>
                    <a:pt x="550" y="91"/>
                  </a:lnTo>
                  <a:lnTo>
                    <a:pt x="550" y="89"/>
                  </a:lnTo>
                  <a:lnTo>
                    <a:pt x="550" y="83"/>
                  </a:lnTo>
                  <a:lnTo>
                    <a:pt x="545" y="83"/>
                  </a:lnTo>
                  <a:close/>
                  <a:moveTo>
                    <a:pt x="121" y="89"/>
                  </a:moveTo>
                  <a:lnTo>
                    <a:pt x="123" y="94"/>
                  </a:lnTo>
                  <a:lnTo>
                    <a:pt x="126" y="94"/>
                  </a:lnTo>
                  <a:lnTo>
                    <a:pt x="126" y="93"/>
                  </a:lnTo>
                  <a:lnTo>
                    <a:pt x="126" y="91"/>
                  </a:lnTo>
                  <a:lnTo>
                    <a:pt x="123" y="90"/>
                  </a:lnTo>
                  <a:lnTo>
                    <a:pt x="121" y="89"/>
                  </a:lnTo>
                  <a:close/>
                  <a:moveTo>
                    <a:pt x="33" y="91"/>
                  </a:moveTo>
                  <a:lnTo>
                    <a:pt x="39" y="98"/>
                  </a:lnTo>
                  <a:lnTo>
                    <a:pt x="43" y="101"/>
                  </a:lnTo>
                  <a:lnTo>
                    <a:pt x="45" y="103"/>
                  </a:lnTo>
                  <a:lnTo>
                    <a:pt x="48" y="105"/>
                  </a:lnTo>
                  <a:lnTo>
                    <a:pt x="47" y="101"/>
                  </a:lnTo>
                  <a:lnTo>
                    <a:pt x="41" y="91"/>
                  </a:lnTo>
                  <a:lnTo>
                    <a:pt x="37" y="91"/>
                  </a:lnTo>
                  <a:lnTo>
                    <a:pt x="33" y="91"/>
                  </a:lnTo>
                  <a:close/>
                  <a:moveTo>
                    <a:pt x="495" y="94"/>
                  </a:moveTo>
                  <a:lnTo>
                    <a:pt x="490" y="101"/>
                  </a:lnTo>
                  <a:lnTo>
                    <a:pt x="486" y="106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69" y="110"/>
                  </a:lnTo>
                  <a:lnTo>
                    <a:pt x="459" y="110"/>
                  </a:lnTo>
                  <a:lnTo>
                    <a:pt x="438" y="106"/>
                  </a:lnTo>
                  <a:lnTo>
                    <a:pt x="438" y="102"/>
                  </a:lnTo>
                  <a:lnTo>
                    <a:pt x="434" y="102"/>
                  </a:lnTo>
                  <a:lnTo>
                    <a:pt x="430" y="105"/>
                  </a:lnTo>
                  <a:lnTo>
                    <a:pt x="424" y="109"/>
                  </a:lnTo>
                  <a:lnTo>
                    <a:pt x="422" y="109"/>
                  </a:lnTo>
                  <a:lnTo>
                    <a:pt x="421" y="109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8" y="106"/>
                  </a:lnTo>
                  <a:lnTo>
                    <a:pt x="418" y="111"/>
                  </a:lnTo>
                  <a:lnTo>
                    <a:pt x="410" y="117"/>
                  </a:lnTo>
                  <a:lnTo>
                    <a:pt x="409" y="121"/>
                  </a:lnTo>
                  <a:lnTo>
                    <a:pt x="409" y="124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2" y="140"/>
                  </a:lnTo>
                  <a:lnTo>
                    <a:pt x="409" y="141"/>
                  </a:lnTo>
                  <a:lnTo>
                    <a:pt x="406" y="144"/>
                  </a:lnTo>
                  <a:lnTo>
                    <a:pt x="405" y="145"/>
                  </a:lnTo>
                  <a:lnTo>
                    <a:pt x="405" y="149"/>
                  </a:lnTo>
                  <a:lnTo>
                    <a:pt x="405" y="155"/>
                  </a:lnTo>
                  <a:lnTo>
                    <a:pt x="405" y="159"/>
                  </a:lnTo>
                  <a:lnTo>
                    <a:pt x="405" y="164"/>
                  </a:lnTo>
                  <a:lnTo>
                    <a:pt x="403" y="168"/>
                  </a:lnTo>
                  <a:lnTo>
                    <a:pt x="401" y="173"/>
                  </a:lnTo>
                  <a:lnTo>
                    <a:pt x="398" y="180"/>
                  </a:lnTo>
                  <a:lnTo>
                    <a:pt x="397" y="184"/>
                  </a:lnTo>
                  <a:lnTo>
                    <a:pt x="397" y="194"/>
                  </a:lnTo>
                  <a:lnTo>
                    <a:pt x="397" y="195"/>
                  </a:lnTo>
                  <a:lnTo>
                    <a:pt x="398" y="195"/>
                  </a:lnTo>
                  <a:lnTo>
                    <a:pt x="401" y="195"/>
                  </a:lnTo>
                  <a:lnTo>
                    <a:pt x="403" y="195"/>
                  </a:lnTo>
                  <a:lnTo>
                    <a:pt x="408" y="198"/>
                  </a:lnTo>
                  <a:lnTo>
                    <a:pt x="405" y="218"/>
                  </a:lnTo>
                  <a:lnTo>
                    <a:pt x="402" y="238"/>
                  </a:lnTo>
                  <a:lnTo>
                    <a:pt x="413" y="237"/>
                  </a:lnTo>
                  <a:lnTo>
                    <a:pt x="421" y="235"/>
                  </a:lnTo>
                  <a:lnTo>
                    <a:pt x="424" y="234"/>
                  </a:lnTo>
                  <a:lnTo>
                    <a:pt x="425" y="231"/>
                  </a:lnTo>
                  <a:lnTo>
                    <a:pt x="426" y="227"/>
                  </a:lnTo>
                  <a:lnTo>
                    <a:pt x="426" y="221"/>
                  </a:lnTo>
                  <a:lnTo>
                    <a:pt x="421" y="212"/>
                  </a:lnTo>
                  <a:lnTo>
                    <a:pt x="421" y="210"/>
                  </a:lnTo>
                  <a:lnTo>
                    <a:pt x="422" y="208"/>
                  </a:lnTo>
                  <a:lnTo>
                    <a:pt x="424" y="210"/>
                  </a:lnTo>
                  <a:lnTo>
                    <a:pt x="425" y="202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30" y="191"/>
                  </a:lnTo>
                  <a:lnTo>
                    <a:pt x="430" y="190"/>
                  </a:lnTo>
                  <a:lnTo>
                    <a:pt x="432" y="190"/>
                  </a:lnTo>
                  <a:lnTo>
                    <a:pt x="433" y="191"/>
                  </a:lnTo>
                  <a:lnTo>
                    <a:pt x="436" y="196"/>
                  </a:lnTo>
                  <a:lnTo>
                    <a:pt x="440" y="204"/>
                  </a:lnTo>
                  <a:lnTo>
                    <a:pt x="441" y="214"/>
                  </a:lnTo>
                  <a:lnTo>
                    <a:pt x="443" y="222"/>
                  </a:lnTo>
                  <a:lnTo>
                    <a:pt x="444" y="229"/>
                  </a:lnTo>
                  <a:lnTo>
                    <a:pt x="447" y="227"/>
                  </a:lnTo>
                  <a:lnTo>
                    <a:pt x="449" y="227"/>
                  </a:lnTo>
                  <a:lnTo>
                    <a:pt x="452" y="229"/>
                  </a:lnTo>
                  <a:lnTo>
                    <a:pt x="455" y="229"/>
                  </a:lnTo>
                  <a:lnTo>
                    <a:pt x="455" y="223"/>
                  </a:lnTo>
                  <a:lnTo>
                    <a:pt x="455" y="218"/>
                  </a:lnTo>
                  <a:lnTo>
                    <a:pt x="461" y="216"/>
                  </a:lnTo>
                  <a:lnTo>
                    <a:pt x="467" y="215"/>
                  </a:lnTo>
                  <a:lnTo>
                    <a:pt x="468" y="216"/>
                  </a:lnTo>
                  <a:lnTo>
                    <a:pt x="469" y="215"/>
                  </a:lnTo>
                  <a:lnTo>
                    <a:pt x="469" y="212"/>
                  </a:lnTo>
                  <a:lnTo>
                    <a:pt x="467" y="210"/>
                  </a:lnTo>
                  <a:lnTo>
                    <a:pt x="463" y="208"/>
                  </a:lnTo>
                  <a:lnTo>
                    <a:pt x="459" y="206"/>
                  </a:lnTo>
                  <a:lnTo>
                    <a:pt x="457" y="202"/>
                  </a:lnTo>
                  <a:lnTo>
                    <a:pt x="456" y="200"/>
                  </a:lnTo>
                  <a:lnTo>
                    <a:pt x="457" y="199"/>
                  </a:lnTo>
                  <a:lnTo>
                    <a:pt x="457" y="198"/>
                  </a:lnTo>
                  <a:lnTo>
                    <a:pt x="459" y="196"/>
                  </a:lnTo>
                  <a:lnTo>
                    <a:pt x="460" y="195"/>
                  </a:lnTo>
                  <a:lnTo>
                    <a:pt x="460" y="194"/>
                  </a:lnTo>
                  <a:lnTo>
                    <a:pt x="459" y="192"/>
                  </a:lnTo>
                  <a:lnTo>
                    <a:pt x="457" y="191"/>
                  </a:lnTo>
                  <a:lnTo>
                    <a:pt x="453" y="190"/>
                  </a:lnTo>
                  <a:lnTo>
                    <a:pt x="451" y="188"/>
                  </a:lnTo>
                  <a:lnTo>
                    <a:pt x="449" y="187"/>
                  </a:lnTo>
                  <a:lnTo>
                    <a:pt x="448" y="183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3"/>
                  </a:lnTo>
                  <a:lnTo>
                    <a:pt x="436" y="171"/>
                  </a:lnTo>
                  <a:lnTo>
                    <a:pt x="436" y="167"/>
                  </a:lnTo>
                  <a:lnTo>
                    <a:pt x="440" y="165"/>
                  </a:lnTo>
                  <a:lnTo>
                    <a:pt x="443" y="167"/>
                  </a:lnTo>
                  <a:lnTo>
                    <a:pt x="445" y="167"/>
                  </a:lnTo>
                  <a:lnTo>
                    <a:pt x="449" y="167"/>
                  </a:lnTo>
                  <a:lnTo>
                    <a:pt x="451" y="165"/>
                  </a:lnTo>
                  <a:lnTo>
                    <a:pt x="452" y="164"/>
                  </a:lnTo>
                  <a:lnTo>
                    <a:pt x="455" y="160"/>
                  </a:lnTo>
                  <a:lnTo>
                    <a:pt x="459" y="157"/>
                  </a:lnTo>
                  <a:lnTo>
                    <a:pt x="460" y="156"/>
                  </a:lnTo>
                  <a:lnTo>
                    <a:pt x="461" y="156"/>
                  </a:lnTo>
                  <a:lnTo>
                    <a:pt x="461" y="164"/>
                  </a:lnTo>
                  <a:lnTo>
                    <a:pt x="464" y="163"/>
                  </a:lnTo>
                  <a:lnTo>
                    <a:pt x="467" y="161"/>
                  </a:lnTo>
                  <a:lnTo>
                    <a:pt x="471" y="160"/>
                  </a:lnTo>
                  <a:lnTo>
                    <a:pt x="475" y="161"/>
                  </a:lnTo>
                  <a:lnTo>
                    <a:pt x="467" y="156"/>
                  </a:lnTo>
                  <a:lnTo>
                    <a:pt x="464" y="155"/>
                  </a:lnTo>
                  <a:lnTo>
                    <a:pt x="464" y="153"/>
                  </a:lnTo>
                  <a:lnTo>
                    <a:pt x="464" y="152"/>
                  </a:lnTo>
                  <a:lnTo>
                    <a:pt x="467" y="149"/>
                  </a:lnTo>
                  <a:lnTo>
                    <a:pt x="472" y="142"/>
                  </a:lnTo>
                  <a:lnTo>
                    <a:pt x="463" y="142"/>
                  </a:lnTo>
                  <a:lnTo>
                    <a:pt x="456" y="142"/>
                  </a:lnTo>
                  <a:lnTo>
                    <a:pt x="449" y="141"/>
                  </a:lnTo>
                  <a:lnTo>
                    <a:pt x="441" y="142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0" y="148"/>
                  </a:lnTo>
                  <a:lnTo>
                    <a:pt x="430" y="142"/>
                  </a:lnTo>
                  <a:lnTo>
                    <a:pt x="424" y="142"/>
                  </a:lnTo>
                  <a:lnTo>
                    <a:pt x="426" y="120"/>
                  </a:lnTo>
                  <a:lnTo>
                    <a:pt x="443" y="121"/>
                  </a:lnTo>
                  <a:lnTo>
                    <a:pt x="460" y="122"/>
                  </a:lnTo>
                  <a:lnTo>
                    <a:pt x="469" y="122"/>
                  </a:lnTo>
                  <a:lnTo>
                    <a:pt x="478" y="122"/>
                  </a:lnTo>
                  <a:lnTo>
                    <a:pt x="484" y="122"/>
                  </a:lnTo>
                  <a:lnTo>
                    <a:pt x="491" y="120"/>
                  </a:lnTo>
                  <a:lnTo>
                    <a:pt x="491" y="117"/>
                  </a:lnTo>
                  <a:lnTo>
                    <a:pt x="494" y="111"/>
                  </a:lnTo>
                  <a:lnTo>
                    <a:pt x="498" y="107"/>
                  </a:lnTo>
                  <a:lnTo>
                    <a:pt x="500" y="103"/>
                  </a:lnTo>
                  <a:lnTo>
                    <a:pt x="502" y="98"/>
                  </a:lnTo>
                  <a:lnTo>
                    <a:pt x="502" y="97"/>
                  </a:lnTo>
                  <a:lnTo>
                    <a:pt x="502" y="95"/>
                  </a:lnTo>
                  <a:lnTo>
                    <a:pt x="502" y="94"/>
                  </a:lnTo>
                  <a:lnTo>
                    <a:pt x="500" y="93"/>
                  </a:lnTo>
                  <a:lnTo>
                    <a:pt x="498" y="93"/>
                  </a:lnTo>
                  <a:lnTo>
                    <a:pt x="495" y="94"/>
                  </a:lnTo>
                  <a:close/>
                  <a:moveTo>
                    <a:pt x="588" y="130"/>
                  </a:moveTo>
                  <a:lnTo>
                    <a:pt x="587" y="133"/>
                  </a:lnTo>
                  <a:lnTo>
                    <a:pt x="584" y="134"/>
                  </a:lnTo>
                  <a:lnTo>
                    <a:pt x="601" y="136"/>
                  </a:lnTo>
                  <a:lnTo>
                    <a:pt x="603" y="136"/>
                  </a:lnTo>
                  <a:lnTo>
                    <a:pt x="604" y="136"/>
                  </a:lnTo>
                  <a:lnTo>
                    <a:pt x="601" y="134"/>
                  </a:lnTo>
                  <a:lnTo>
                    <a:pt x="596" y="133"/>
                  </a:lnTo>
                  <a:lnTo>
                    <a:pt x="588" y="130"/>
                  </a:lnTo>
                  <a:close/>
                  <a:moveTo>
                    <a:pt x="539" y="140"/>
                  </a:moveTo>
                  <a:lnTo>
                    <a:pt x="539" y="145"/>
                  </a:lnTo>
                  <a:lnTo>
                    <a:pt x="542" y="145"/>
                  </a:lnTo>
                  <a:lnTo>
                    <a:pt x="543" y="145"/>
                  </a:lnTo>
                  <a:lnTo>
                    <a:pt x="543" y="144"/>
                  </a:lnTo>
                  <a:lnTo>
                    <a:pt x="542" y="141"/>
                  </a:lnTo>
                  <a:lnTo>
                    <a:pt x="541" y="141"/>
                  </a:lnTo>
                  <a:lnTo>
                    <a:pt x="539" y="140"/>
                  </a:lnTo>
                  <a:close/>
                  <a:moveTo>
                    <a:pt x="62" y="148"/>
                  </a:moveTo>
                  <a:lnTo>
                    <a:pt x="63" y="155"/>
                  </a:lnTo>
                  <a:lnTo>
                    <a:pt x="64" y="164"/>
                  </a:lnTo>
                  <a:lnTo>
                    <a:pt x="71" y="161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4" y="159"/>
                  </a:lnTo>
                  <a:lnTo>
                    <a:pt x="74" y="157"/>
                  </a:lnTo>
                  <a:lnTo>
                    <a:pt x="72" y="156"/>
                  </a:lnTo>
                  <a:lnTo>
                    <a:pt x="70" y="153"/>
                  </a:lnTo>
                  <a:lnTo>
                    <a:pt x="68" y="151"/>
                  </a:lnTo>
                  <a:lnTo>
                    <a:pt x="67" y="149"/>
                  </a:lnTo>
                  <a:lnTo>
                    <a:pt x="64" y="148"/>
                  </a:lnTo>
                  <a:lnTo>
                    <a:pt x="62" y="148"/>
                  </a:lnTo>
                  <a:close/>
                  <a:moveTo>
                    <a:pt x="591" y="153"/>
                  </a:moveTo>
                  <a:lnTo>
                    <a:pt x="593" y="159"/>
                  </a:lnTo>
                  <a:lnTo>
                    <a:pt x="596" y="159"/>
                  </a:lnTo>
                  <a:lnTo>
                    <a:pt x="597" y="159"/>
                  </a:lnTo>
                  <a:lnTo>
                    <a:pt x="599" y="159"/>
                  </a:lnTo>
                  <a:lnTo>
                    <a:pt x="600" y="157"/>
                  </a:lnTo>
                  <a:lnTo>
                    <a:pt x="599" y="156"/>
                  </a:lnTo>
                  <a:lnTo>
                    <a:pt x="597" y="155"/>
                  </a:lnTo>
                  <a:lnTo>
                    <a:pt x="595" y="153"/>
                  </a:lnTo>
                  <a:lnTo>
                    <a:pt x="591" y="153"/>
                  </a:lnTo>
                  <a:close/>
                  <a:moveTo>
                    <a:pt x="172" y="161"/>
                  </a:moveTo>
                  <a:lnTo>
                    <a:pt x="173" y="163"/>
                  </a:lnTo>
                  <a:lnTo>
                    <a:pt x="175" y="165"/>
                  </a:lnTo>
                  <a:lnTo>
                    <a:pt x="173" y="169"/>
                  </a:lnTo>
                  <a:lnTo>
                    <a:pt x="172" y="171"/>
                  </a:lnTo>
                  <a:lnTo>
                    <a:pt x="180" y="171"/>
                  </a:lnTo>
                  <a:lnTo>
                    <a:pt x="181" y="176"/>
                  </a:lnTo>
                  <a:lnTo>
                    <a:pt x="183" y="180"/>
                  </a:lnTo>
                  <a:lnTo>
                    <a:pt x="183" y="183"/>
                  </a:lnTo>
                  <a:lnTo>
                    <a:pt x="184" y="184"/>
                  </a:lnTo>
                  <a:lnTo>
                    <a:pt x="185" y="186"/>
                  </a:lnTo>
                  <a:lnTo>
                    <a:pt x="188" y="187"/>
                  </a:lnTo>
                  <a:lnTo>
                    <a:pt x="191" y="187"/>
                  </a:lnTo>
                  <a:lnTo>
                    <a:pt x="192" y="186"/>
                  </a:lnTo>
                  <a:lnTo>
                    <a:pt x="192" y="181"/>
                  </a:lnTo>
                  <a:lnTo>
                    <a:pt x="192" y="177"/>
                  </a:lnTo>
                  <a:lnTo>
                    <a:pt x="189" y="169"/>
                  </a:lnTo>
                  <a:lnTo>
                    <a:pt x="185" y="164"/>
                  </a:lnTo>
                  <a:lnTo>
                    <a:pt x="183" y="163"/>
                  </a:lnTo>
                  <a:lnTo>
                    <a:pt x="179" y="163"/>
                  </a:lnTo>
                  <a:lnTo>
                    <a:pt x="176" y="161"/>
                  </a:lnTo>
                  <a:lnTo>
                    <a:pt x="172" y="161"/>
                  </a:lnTo>
                  <a:close/>
                  <a:moveTo>
                    <a:pt x="488" y="161"/>
                  </a:moveTo>
                  <a:lnTo>
                    <a:pt x="487" y="163"/>
                  </a:lnTo>
                  <a:lnTo>
                    <a:pt x="486" y="167"/>
                  </a:lnTo>
                  <a:lnTo>
                    <a:pt x="498" y="164"/>
                  </a:lnTo>
                  <a:lnTo>
                    <a:pt x="496" y="164"/>
                  </a:lnTo>
                  <a:lnTo>
                    <a:pt x="488" y="161"/>
                  </a:lnTo>
                  <a:close/>
                  <a:moveTo>
                    <a:pt x="584" y="161"/>
                  </a:moveTo>
                  <a:lnTo>
                    <a:pt x="584" y="164"/>
                  </a:lnTo>
                  <a:lnTo>
                    <a:pt x="584" y="167"/>
                  </a:lnTo>
                  <a:lnTo>
                    <a:pt x="585" y="168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8"/>
                  </a:lnTo>
                  <a:lnTo>
                    <a:pt x="589" y="167"/>
                  </a:lnTo>
                  <a:lnTo>
                    <a:pt x="588" y="165"/>
                  </a:lnTo>
                  <a:lnTo>
                    <a:pt x="585" y="163"/>
                  </a:lnTo>
                  <a:lnTo>
                    <a:pt x="584" y="161"/>
                  </a:lnTo>
                  <a:close/>
                  <a:moveTo>
                    <a:pt x="82" y="179"/>
                  </a:moveTo>
                  <a:lnTo>
                    <a:pt x="84" y="184"/>
                  </a:lnTo>
                  <a:lnTo>
                    <a:pt x="84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2" y="179"/>
                  </a:lnTo>
                  <a:close/>
                  <a:moveTo>
                    <a:pt x="208" y="179"/>
                  </a:moveTo>
                  <a:lnTo>
                    <a:pt x="208" y="186"/>
                  </a:lnTo>
                  <a:lnTo>
                    <a:pt x="208" y="192"/>
                  </a:lnTo>
                  <a:lnTo>
                    <a:pt x="212" y="192"/>
                  </a:lnTo>
                  <a:lnTo>
                    <a:pt x="216" y="192"/>
                  </a:lnTo>
                  <a:lnTo>
                    <a:pt x="222" y="181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08" y="179"/>
                  </a:lnTo>
                  <a:close/>
                  <a:moveTo>
                    <a:pt x="556" y="190"/>
                  </a:moveTo>
                  <a:lnTo>
                    <a:pt x="550" y="198"/>
                  </a:lnTo>
                  <a:lnTo>
                    <a:pt x="557" y="196"/>
                  </a:lnTo>
                  <a:lnTo>
                    <a:pt x="564" y="196"/>
                  </a:lnTo>
                  <a:lnTo>
                    <a:pt x="578" y="198"/>
                  </a:lnTo>
                  <a:lnTo>
                    <a:pt x="587" y="202"/>
                  </a:lnTo>
                  <a:lnTo>
                    <a:pt x="591" y="202"/>
                  </a:lnTo>
                  <a:lnTo>
                    <a:pt x="592" y="202"/>
                  </a:lnTo>
                  <a:lnTo>
                    <a:pt x="593" y="200"/>
                  </a:lnTo>
                  <a:lnTo>
                    <a:pt x="592" y="199"/>
                  </a:lnTo>
                  <a:lnTo>
                    <a:pt x="593" y="198"/>
                  </a:lnTo>
                  <a:lnTo>
                    <a:pt x="584" y="194"/>
                  </a:lnTo>
                  <a:lnTo>
                    <a:pt x="576" y="191"/>
                  </a:lnTo>
                  <a:lnTo>
                    <a:pt x="568" y="191"/>
                  </a:lnTo>
                  <a:lnTo>
                    <a:pt x="556" y="190"/>
                  </a:lnTo>
                  <a:close/>
                  <a:moveTo>
                    <a:pt x="514" y="192"/>
                  </a:moveTo>
                  <a:lnTo>
                    <a:pt x="523" y="204"/>
                  </a:lnTo>
                  <a:lnTo>
                    <a:pt x="526" y="204"/>
                  </a:lnTo>
                  <a:lnTo>
                    <a:pt x="529" y="203"/>
                  </a:lnTo>
                  <a:lnTo>
                    <a:pt x="534" y="200"/>
                  </a:lnTo>
                  <a:lnTo>
                    <a:pt x="538" y="198"/>
                  </a:lnTo>
                  <a:lnTo>
                    <a:pt x="538" y="196"/>
                  </a:lnTo>
                  <a:lnTo>
                    <a:pt x="537" y="198"/>
                  </a:lnTo>
                  <a:lnTo>
                    <a:pt x="537" y="192"/>
                  </a:lnTo>
                  <a:lnTo>
                    <a:pt x="514" y="192"/>
                  </a:lnTo>
                  <a:close/>
                  <a:moveTo>
                    <a:pt x="469" y="218"/>
                  </a:moveTo>
                  <a:lnTo>
                    <a:pt x="468" y="219"/>
                  </a:lnTo>
                  <a:lnTo>
                    <a:pt x="468" y="222"/>
                  </a:lnTo>
                  <a:lnTo>
                    <a:pt x="467" y="229"/>
                  </a:lnTo>
                  <a:lnTo>
                    <a:pt x="465" y="225"/>
                  </a:lnTo>
                  <a:lnTo>
                    <a:pt x="463" y="223"/>
                  </a:lnTo>
                  <a:lnTo>
                    <a:pt x="461" y="223"/>
                  </a:lnTo>
                  <a:lnTo>
                    <a:pt x="463" y="226"/>
                  </a:lnTo>
                  <a:lnTo>
                    <a:pt x="461" y="229"/>
                  </a:lnTo>
                  <a:lnTo>
                    <a:pt x="460" y="230"/>
                  </a:lnTo>
                  <a:lnTo>
                    <a:pt x="459" y="233"/>
                  </a:lnTo>
                  <a:lnTo>
                    <a:pt x="461" y="235"/>
                  </a:lnTo>
                  <a:lnTo>
                    <a:pt x="464" y="237"/>
                  </a:lnTo>
                  <a:lnTo>
                    <a:pt x="467" y="241"/>
                  </a:lnTo>
                  <a:lnTo>
                    <a:pt x="472" y="241"/>
                  </a:lnTo>
                  <a:lnTo>
                    <a:pt x="473" y="239"/>
                  </a:lnTo>
                  <a:lnTo>
                    <a:pt x="475" y="237"/>
                  </a:lnTo>
                  <a:lnTo>
                    <a:pt x="475" y="233"/>
                  </a:lnTo>
                  <a:lnTo>
                    <a:pt x="473" y="230"/>
                  </a:lnTo>
                  <a:lnTo>
                    <a:pt x="472" y="223"/>
                  </a:lnTo>
                  <a:lnTo>
                    <a:pt x="473" y="221"/>
                  </a:lnTo>
                  <a:lnTo>
                    <a:pt x="473" y="219"/>
                  </a:lnTo>
                  <a:lnTo>
                    <a:pt x="475" y="218"/>
                  </a:lnTo>
                  <a:lnTo>
                    <a:pt x="469" y="218"/>
                  </a:lnTo>
                  <a:close/>
                  <a:moveTo>
                    <a:pt x="183" y="241"/>
                  </a:moveTo>
                  <a:lnTo>
                    <a:pt x="180" y="247"/>
                  </a:lnTo>
                  <a:lnTo>
                    <a:pt x="177" y="253"/>
                  </a:lnTo>
                  <a:lnTo>
                    <a:pt x="172" y="264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91" y="266"/>
                  </a:lnTo>
                  <a:lnTo>
                    <a:pt x="188" y="270"/>
                  </a:lnTo>
                  <a:lnTo>
                    <a:pt x="187" y="273"/>
                  </a:lnTo>
                  <a:lnTo>
                    <a:pt x="188" y="274"/>
                  </a:lnTo>
                  <a:lnTo>
                    <a:pt x="192" y="276"/>
                  </a:lnTo>
                  <a:lnTo>
                    <a:pt x="195" y="276"/>
                  </a:lnTo>
                  <a:lnTo>
                    <a:pt x="200" y="274"/>
                  </a:lnTo>
                  <a:lnTo>
                    <a:pt x="204" y="273"/>
                  </a:lnTo>
                  <a:lnTo>
                    <a:pt x="208" y="273"/>
                  </a:lnTo>
                  <a:lnTo>
                    <a:pt x="211" y="274"/>
                  </a:lnTo>
                  <a:lnTo>
                    <a:pt x="211" y="280"/>
                  </a:lnTo>
                  <a:lnTo>
                    <a:pt x="216" y="281"/>
                  </a:lnTo>
                  <a:lnTo>
                    <a:pt x="219" y="282"/>
                  </a:lnTo>
                  <a:lnTo>
                    <a:pt x="226" y="282"/>
                  </a:lnTo>
                  <a:lnTo>
                    <a:pt x="233" y="281"/>
                  </a:lnTo>
                  <a:lnTo>
                    <a:pt x="239" y="280"/>
                  </a:lnTo>
                  <a:lnTo>
                    <a:pt x="243" y="280"/>
                  </a:lnTo>
                  <a:lnTo>
                    <a:pt x="247" y="280"/>
                  </a:lnTo>
                  <a:lnTo>
                    <a:pt x="253" y="281"/>
                  </a:lnTo>
                  <a:lnTo>
                    <a:pt x="259" y="285"/>
                  </a:lnTo>
                  <a:lnTo>
                    <a:pt x="265" y="288"/>
                  </a:lnTo>
                  <a:lnTo>
                    <a:pt x="270" y="291"/>
                  </a:lnTo>
                  <a:lnTo>
                    <a:pt x="281" y="291"/>
                  </a:lnTo>
                  <a:lnTo>
                    <a:pt x="290" y="291"/>
                  </a:lnTo>
                  <a:lnTo>
                    <a:pt x="300" y="289"/>
                  </a:lnTo>
                  <a:lnTo>
                    <a:pt x="307" y="291"/>
                  </a:lnTo>
                  <a:lnTo>
                    <a:pt x="309" y="292"/>
                  </a:lnTo>
                  <a:lnTo>
                    <a:pt x="312" y="295"/>
                  </a:lnTo>
                  <a:lnTo>
                    <a:pt x="315" y="299"/>
                  </a:lnTo>
                  <a:lnTo>
                    <a:pt x="317" y="300"/>
                  </a:lnTo>
                  <a:lnTo>
                    <a:pt x="321" y="301"/>
                  </a:lnTo>
                  <a:lnTo>
                    <a:pt x="325" y="303"/>
                  </a:lnTo>
                  <a:lnTo>
                    <a:pt x="332" y="303"/>
                  </a:lnTo>
                  <a:lnTo>
                    <a:pt x="328" y="297"/>
                  </a:lnTo>
                  <a:lnTo>
                    <a:pt x="325" y="293"/>
                  </a:lnTo>
                  <a:lnTo>
                    <a:pt x="325" y="289"/>
                  </a:lnTo>
                  <a:lnTo>
                    <a:pt x="325" y="287"/>
                  </a:lnTo>
                  <a:lnTo>
                    <a:pt x="328" y="280"/>
                  </a:lnTo>
                  <a:lnTo>
                    <a:pt x="325" y="278"/>
                  </a:lnTo>
                  <a:lnTo>
                    <a:pt x="323" y="277"/>
                  </a:lnTo>
                  <a:lnTo>
                    <a:pt x="320" y="274"/>
                  </a:lnTo>
                  <a:lnTo>
                    <a:pt x="298" y="274"/>
                  </a:lnTo>
                  <a:lnTo>
                    <a:pt x="301" y="269"/>
                  </a:lnTo>
                  <a:lnTo>
                    <a:pt x="303" y="266"/>
                  </a:lnTo>
                  <a:lnTo>
                    <a:pt x="301" y="264"/>
                  </a:lnTo>
                  <a:lnTo>
                    <a:pt x="300" y="261"/>
                  </a:lnTo>
                  <a:lnTo>
                    <a:pt x="298" y="257"/>
                  </a:lnTo>
                  <a:lnTo>
                    <a:pt x="290" y="256"/>
                  </a:lnTo>
                  <a:lnTo>
                    <a:pt x="282" y="254"/>
                  </a:lnTo>
                  <a:lnTo>
                    <a:pt x="276" y="254"/>
                  </a:lnTo>
                  <a:lnTo>
                    <a:pt x="270" y="254"/>
                  </a:lnTo>
                  <a:lnTo>
                    <a:pt x="270" y="253"/>
                  </a:lnTo>
                  <a:lnTo>
                    <a:pt x="269" y="252"/>
                  </a:lnTo>
                  <a:lnTo>
                    <a:pt x="268" y="249"/>
                  </a:lnTo>
                  <a:lnTo>
                    <a:pt x="266" y="249"/>
                  </a:lnTo>
                  <a:lnTo>
                    <a:pt x="261" y="257"/>
                  </a:lnTo>
                  <a:lnTo>
                    <a:pt x="245" y="257"/>
                  </a:lnTo>
                  <a:lnTo>
                    <a:pt x="241" y="256"/>
                  </a:lnTo>
                  <a:lnTo>
                    <a:pt x="237" y="254"/>
                  </a:lnTo>
                  <a:lnTo>
                    <a:pt x="234" y="252"/>
                  </a:lnTo>
                  <a:lnTo>
                    <a:pt x="231" y="249"/>
                  </a:lnTo>
                  <a:lnTo>
                    <a:pt x="226" y="245"/>
                  </a:lnTo>
                  <a:lnTo>
                    <a:pt x="222" y="242"/>
                  </a:lnTo>
                  <a:lnTo>
                    <a:pt x="219" y="241"/>
                  </a:lnTo>
                  <a:lnTo>
                    <a:pt x="216" y="241"/>
                  </a:lnTo>
                  <a:lnTo>
                    <a:pt x="214" y="241"/>
                  </a:lnTo>
                  <a:lnTo>
                    <a:pt x="208" y="243"/>
                  </a:lnTo>
                  <a:lnTo>
                    <a:pt x="202" y="245"/>
                  </a:lnTo>
                  <a:lnTo>
                    <a:pt x="199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89" y="245"/>
                  </a:lnTo>
                  <a:lnTo>
                    <a:pt x="187" y="242"/>
                  </a:lnTo>
                  <a:lnTo>
                    <a:pt x="183" y="241"/>
                  </a:lnTo>
                  <a:close/>
                  <a:moveTo>
                    <a:pt x="651" y="243"/>
                  </a:moveTo>
                  <a:lnTo>
                    <a:pt x="651" y="247"/>
                  </a:lnTo>
                  <a:lnTo>
                    <a:pt x="651" y="252"/>
                  </a:lnTo>
                  <a:lnTo>
                    <a:pt x="651" y="264"/>
                  </a:lnTo>
                  <a:lnTo>
                    <a:pt x="648" y="264"/>
                  </a:lnTo>
                  <a:lnTo>
                    <a:pt x="647" y="264"/>
                  </a:lnTo>
                  <a:lnTo>
                    <a:pt x="646" y="265"/>
                  </a:lnTo>
                  <a:lnTo>
                    <a:pt x="646" y="268"/>
                  </a:lnTo>
                  <a:lnTo>
                    <a:pt x="647" y="272"/>
                  </a:lnTo>
                  <a:lnTo>
                    <a:pt x="648" y="274"/>
                  </a:lnTo>
                  <a:lnTo>
                    <a:pt x="653" y="274"/>
                  </a:lnTo>
                  <a:lnTo>
                    <a:pt x="654" y="273"/>
                  </a:lnTo>
                  <a:lnTo>
                    <a:pt x="654" y="272"/>
                  </a:lnTo>
                  <a:lnTo>
                    <a:pt x="653" y="269"/>
                  </a:lnTo>
                  <a:lnTo>
                    <a:pt x="651" y="264"/>
                  </a:lnTo>
                  <a:lnTo>
                    <a:pt x="653" y="264"/>
                  </a:lnTo>
                  <a:lnTo>
                    <a:pt x="654" y="264"/>
                  </a:lnTo>
                  <a:lnTo>
                    <a:pt x="657" y="265"/>
                  </a:lnTo>
                  <a:lnTo>
                    <a:pt x="658" y="264"/>
                  </a:lnTo>
                  <a:lnTo>
                    <a:pt x="659" y="262"/>
                  </a:lnTo>
                  <a:lnTo>
                    <a:pt x="659" y="257"/>
                  </a:lnTo>
                  <a:lnTo>
                    <a:pt x="661" y="249"/>
                  </a:lnTo>
                  <a:lnTo>
                    <a:pt x="655" y="246"/>
                  </a:lnTo>
                  <a:lnTo>
                    <a:pt x="651" y="243"/>
                  </a:lnTo>
                  <a:close/>
                  <a:moveTo>
                    <a:pt x="304" y="260"/>
                  </a:moveTo>
                  <a:lnTo>
                    <a:pt x="317" y="264"/>
                  </a:lnTo>
                  <a:lnTo>
                    <a:pt x="319" y="262"/>
                  </a:lnTo>
                  <a:lnTo>
                    <a:pt x="320" y="260"/>
                  </a:lnTo>
                  <a:lnTo>
                    <a:pt x="304" y="260"/>
                  </a:lnTo>
                  <a:close/>
                  <a:moveTo>
                    <a:pt x="604" y="280"/>
                  </a:moveTo>
                  <a:lnTo>
                    <a:pt x="603" y="282"/>
                  </a:lnTo>
                  <a:lnTo>
                    <a:pt x="601" y="289"/>
                  </a:lnTo>
                  <a:lnTo>
                    <a:pt x="600" y="295"/>
                  </a:lnTo>
                  <a:lnTo>
                    <a:pt x="600" y="296"/>
                  </a:lnTo>
                  <a:lnTo>
                    <a:pt x="601" y="296"/>
                  </a:lnTo>
                  <a:lnTo>
                    <a:pt x="605" y="291"/>
                  </a:lnTo>
                  <a:lnTo>
                    <a:pt x="608" y="282"/>
                  </a:lnTo>
                  <a:lnTo>
                    <a:pt x="608" y="280"/>
                  </a:lnTo>
                  <a:lnTo>
                    <a:pt x="608" y="278"/>
                  </a:lnTo>
                  <a:lnTo>
                    <a:pt x="607" y="278"/>
                  </a:lnTo>
                  <a:lnTo>
                    <a:pt x="604" y="280"/>
                  </a:lnTo>
                  <a:close/>
                  <a:moveTo>
                    <a:pt x="720" y="280"/>
                  </a:moveTo>
                  <a:lnTo>
                    <a:pt x="722" y="285"/>
                  </a:lnTo>
                  <a:lnTo>
                    <a:pt x="722" y="282"/>
                  </a:lnTo>
                  <a:lnTo>
                    <a:pt x="722" y="281"/>
                  </a:lnTo>
                  <a:lnTo>
                    <a:pt x="722" y="280"/>
                  </a:lnTo>
                  <a:lnTo>
                    <a:pt x="720" y="280"/>
                  </a:lnTo>
                  <a:close/>
                  <a:moveTo>
                    <a:pt x="331" y="291"/>
                  </a:moveTo>
                  <a:lnTo>
                    <a:pt x="333" y="296"/>
                  </a:lnTo>
                  <a:lnTo>
                    <a:pt x="338" y="300"/>
                  </a:lnTo>
                  <a:lnTo>
                    <a:pt x="338" y="303"/>
                  </a:lnTo>
                  <a:lnTo>
                    <a:pt x="338" y="304"/>
                  </a:lnTo>
                  <a:lnTo>
                    <a:pt x="340" y="305"/>
                  </a:lnTo>
                  <a:lnTo>
                    <a:pt x="340" y="303"/>
                  </a:lnTo>
                  <a:lnTo>
                    <a:pt x="343" y="300"/>
                  </a:lnTo>
                  <a:lnTo>
                    <a:pt x="344" y="299"/>
                  </a:lnTo>
                  <a:lnTo>
                    <a:pt x="344" y="296"/>
                  </a:lnTo>
                  <a:lnTo>
                    <a:pt x="346" y="293"/>
                  </a:lnTo>
                  <a:lnTo>
                    <a:pt x="343" y="293"/>
                  </a:lnTo>
                  <a:lnTo>
                    <a:pt x="342" y="293"/>
                  </a:lnTo>
                  <a:lnTo>
                    <a:pt x="340" y="295"/>
                  </a:lnTo>
                  <a:lnTo>
                    <a:pt x="338" y="296"/>
                  </a:lnTo>
                  <a:lnTo>
                    <a:pt x="336" y="295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1" y="291"/>
                  </a:lnTo>
                  <a:close/>
                  <a:moveTo>
                    <a:pt x="517" y="291"/>
                  </a:moveTo>
                  <a:lnTo>
                    <a:pt x="515" y="293"/>
                  </a:lnTo>
                  <a:lnTo>
                    <a:pt x="514" y="296"/>
                  </a:lnTo>
                  <a:lnTo>
                    <a:pt x="525" y="293"/>
                  </a:lnTo>
                  <a:lnTo>
                    <a:pt x="531" y="293"/>
                  </a:lnTo>
                  <a:lnTo>
                    <a:pt x="529" y="293"/>
                  </a:lnTo>
                  <a:lnTo>
                    <a:pt x="517" y="291"/>
                  </a:lnTo>
                  <a:close/>
                  <a:moveTo>
                    <a:pt x="362" y="293"/>
                  </a:moveTo>
                  <a:lnTo>
                    <a:pt x="359" y="293"/>
                  </a:lnTo>
                  <a:lnTo>
                    <a:pt x="358" y="295"/>
                  </a:lnTo>
                  <a:lnTo>
                    <a:pt x="356" y="299"/>
                  </a:lnTo>
                  <a:lnTo>
                    <a:pt x="354" y="305"/>
                  </a:lnTo>
                  <a:lnTo>
                    <a:pt x="359" y="305"/>
                  </a:lnTo>
                  <a:lnTo>
                    <a:pt x="363" y="305"/>
                  </a:lnTo>
                  <a:lnTo>
                    <a:pt x="363" y="304"/>
                  </a:lnTo>
                  <a:lnTo>
                    <a:pt x="363" y="303"/>
                  </a:lnTo>
                  <a:lnTo>
                    <a:pt x="364" y="297"/>
                  </a:lnTo>
                  <a:lnTo>
                    <a:pt x="366" y="295"/>
                  </a:lnTo>
                  <a:lnTo>
                    <a:pt x="366" y="293"/>
                  </a:lnTo>
                  <a:lnTo>
                    <a:pt x="364" y="292"/>
                  </a:lnTo>
                  <a:lnTo>
                    <a:pt x="363" y="292"/>
                  </a:lnTo>
                  <a:lnTo>
                    <a:pt x="362" y="293"/>
                  </a:lnTo>
                  <a:close/>
                  <a:moveTo>
                    <a:pt x="382" y="296"/>
                  </a:moveTo>
                  <a:lnTo>
                    <a:pt x="381" y="299"/>
                  </a:lnTo>
                  <a:lnTo>
                    <a:pt x="379" y="300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86" y="303"/>
                  </a:lnTo>
                  <a:lnTo>
                    <a:pt x="386" y="304"/>
                  </a:lnTo>
                  <a:lnTo>
                    <a:pt x="386" y="307"/>
                  </a:lnTo>
                  <a:lnTo>
                    <a:pt x="385" y="307"/>
                  </a:lnTo>
                  <a:lnTo>
                    <a:pt x="382" y="308"/>
                  </a:lnTo>
                  <a:lnTo>
                    <a:pt x="379" y="308"/>
                  </a:lnTo>
                  <a:lnTo>
                    <a:pt x="375" y="305"/>
                  </a:lnTo>
                  <a:lnTo>
                    <a:pt x="373" y="304"/>
                  </a:lnTo>
                  <a:lnTo>
                    <a:pt x="368" y="303"/>
                  </a:lnTo>
                  <a:lnTo>
                    <a:pt x="366" y="316"/>
                  </a:lnTo>
                  <a:lnTo>
                    <a:pt x="383" y="313"/>
                  </a:lnTo>
                  <a:lnTo>
                    <a:pt x="405" y="311"/>
                  </a:lnTo>
                  <a:lnTo>
                    <a:pt x="403" y="307"/>
                  </a:lnTo>
                  <a:lnTo>
                    <a:pt x="402" y="304"/>
                  </a:lnTo>
                  <a:lnTo>
                    <a:pt x="402" y="303"/>
                  </a:lnTo>
                  <a:lnTo>
                    <a:pt x="398" y="303"/>
                  </a:lnTo>
                  <a:lnTo>
                    <a:pt x="394" y="303"/>
                  </a:lnTo>
                  <a:lnTo>
                    <a:pt x="391" y="303"/>
                  </a:lnTo>
                  <a:lnTo>
                    <a:pt x="390" y="303"/>
                  </a:lnTo>
                  <a:lnTo>
                    <a:pt x="390" y="297"/>
                  </a:lnTo>
                  <a:lnTo>
                    <a:pt x="385" y="297"/>
                  </a:lnTo>
                  <a:lnTo>
                    <a:pt x="382" y="296"/>
                  </a:lnTo>
                  <a:close/>
                  <a:moveTo>
                    <a:pt x="424" y="297"/>
                  </a:moveTo>
                  <a:lnTo>
                    <a:pt x="417" y="300"/>
                  </a:lnTo>
                  <a:lnTo>
                    <a:pt x="414" y="301"/>
                  </a:lnTo>
                  <a:lnTo>
                    <a:pt x="414" y="303"/>
                  </a:lnTo>
                  <a:lnTo>
                    <a:pt x="414" y="304"/>
                  </a:lnTo>
                  <a:lnTo>
                    <a:pt x="417" y="307"/>
                  </a:lnTo>
                  <a:lnTo>
                    <a:pt x="420" y="309"/>
                  </a:lnTo>
                  <a:lnTo>
                    <a:pt x="424" y="311"/>
                  </a:lnTo>
                  <a:lnTo>
                    <a:pt x="428" y="312"/>
                  </a:lnTo>
                  <a:lnTo>
                    <a:pt x="430" y="313"/>
                  </a:lnTo>
                  <a:lnTo>
                    <a:pt x="437" y="313"/>
                  </a:lnTo>
                  <a:lnTo>
                    <a:pt x="444" y="312"/>
                  </a:lnTo>
                  <a:lnTo>
                    <a:pt x="451" y="309"/>
                  </a:lnTo>
                  <a:lnTo>
                    <a:pt x="457" y="308"/>
                  </a:lnTo>
                  <a:lnTo>
                    <a:pt x="460" y="308"/>
                  </a:lnTo>
                  <a:lnTo>
                    <a:pt x="463" y="309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00"/>
                  </a:lnTo>
                  <a:lnTo>
                    <a:pt x="459" y="303"/>
                  </a:lnTo>
                  <a:lnTo>
                    <a:pt x="453" y="303"/>
                  </a:lnTo>
                  <a:lnTo>
                    <a:pt x="447" y="304"/>
                  </a:lnTo>
                  <a:lnTo>
                    <a:pt x="438" y="303"/>
                  </a:lnTo>
                  <a:lnTo>
                    <a:pt x="430" y="300"/>
                  </a:lnTo>
                  <a:lnTo>
                    <a:pt x="426" y="299"/>
                  </a:lnTo>
                  <a:lnTo>
                    <a:pt x="424" y="297"/>
                  </a:lnTo>
                  <a:close/>
                  <a:moveTo>
                    <a:pt x="529" y="303"/>
                  </a:moveTo>
                  <a:lnTo>
                    <a:pt x="526" y="304"/>
                  </a:lnTo>
                  <a:lnTo>
                    <a:pt x="522" y="307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08" y="309"/>
                  </a:lnTo>
                  <a:lnTo>
                    <a:pt x="506" y="309"/>
                  </a:lnTo>
                  <a:lnTo>
                    <a:pt x="503" y="309"/>
                  </a:lnTo>
                  <a:lnTo>
                    <a:pt x="500" y="309"/>
                  </a:lnTo>
                  <a:lnTo>
                    <a:pt x="498" y="311"/>
                  </a:lnTo>
                  <a:lnTo>
                    <a:pt x="498" y="315"/>
                  </a:lnTo>
                  <a:lnTo>
                    <a:pt x="498" y="319"/>
                  </a:lnTo>
                  <a:lnTo>
                    <a:pt x="494" y="319"/>
                  </a:lnTo>
                  <a:lnTo>
                    <a:pt x="491" y="319"/>
                  </a:lnTo>
                  <a:lnTo>
                    <a:pt x="490" y="323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6" y="327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0" y="328"/>
                  </a:lnTo>
                  <a:lnTo>
                    <a:pt x="479" y="330"/>
                  </a:lnTo>
                  <a:lnTo>
                    <a:pt x="478" y="331"/>
                  </a:lnTo>
                  <a:lnTo>
                    <a:pt x="476" y="335"/>
                  </a:lnTo>
                  <a:lnTo>
                    <a:pt x="475" y="339"/>
                  </a:lnTo>
                  <a:lnTo>
                    <a:pt x="473" y="340"/>
                  </a:lnTo>
                  <a:lnTo>
                    <a:pt x="472" y="342"/>
                  </a:lnTo>
                  <a:lnTo>
                    <a:pt x="471" y="343"/>
                  </a:lnTo>
                  <a:lnTo>
                    <a:pt x="46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3" y="346"/>
                  </a:lnTo>
                  <a:lnTo>
                    <a:pt x="461" y="348"/>
                  </a:lnTo>
                  <a:lnTo>
                    <a:pt x="459" y="352"/>
                  </a:lnTo>
                  <a:lnTo>
                    <a:pt x="464" y="352"/>
                  </a:lnTo>
                  <a:lnTo>
                    <a:pt x="465" y="354"/>
                  </a:lnTo>
                  <a:lnTo>
                    <a:pt x="464" y="355"/>
                  </a:lnTo>
                  <a:lnTo>
                    <a:pt x="476" y="344"/>
                  </a:lnTo>
                  <a:lnTo>
                    <a:pt x="484" y="340"/>
                  </a:lnTo>
                  <a:lnTo>
                    <a:pt x="491" y="336"/>
                  </a:lnTo>
                  <a:lnTo>
                    <a:pt x="492" y="336"/>
                  </a:lnTo>
                  <a:lnTo>
                    <a:pt x="495" y="336"/>
                  </a:lnTo>
                  <a:lnTo>
                    <a:pt x="499" y="338"/>
                  </a:lnTo>
                  <a:lnTo>
                    <a:pt x="500" y="336"/>
                  </a:lnTo>
                  <a:lnTo>
                    <a:pt x="502" y="335"/>
                  </a:lnTo>
                  <a:lnTo>
                    <a:pt x="503" y="332"/>
                  </a:lnTo>
                  <a:lnTo>
                    <a:pt x="504" y="328"/>
                  </a:lnTo>
                  <a:lnTo>
                    <a:pt x="506" y="327"/>
                  </a:lnTo>
                  <a:lnTo>
                    <a:pt x="514" y="323"/>
                  </a:lnTo>
                  <a:lnTo>
                    <a:pt x="529" y="313"/>
                  </a:lnTo>
                  <a:lnTo>
                    <a:pt x="534" y="309"/>
                  </a:lnTo>
                  <a:lnTo>
                    <a:pt x="538" y="305"/>
                  </a:lnTo>
                  <a:lnTo>
                    <a:pt x="538" y="304"/>
                  </a:lnTo>
                  <a:lnTo>
                    <a:pt x="537" y="303"/>
                  </a:lnTo>
                  <a:lnTo>
                    <a:pt x="529" y="303"/>
                  </a:lnTo>
                  <a:close/>
                  <a:moveTo>
                    <a:pt x="408" y="327"/>
                  </a:moveTo>
                  <a:lnTo>
                    <a:pt x="405" y="334"/>
                  </a:lnTo>
                  <a:lnTo>
                    <a:pt x="412" y="338"/>
                  </a:lnTo>
                  <a:lnTo>
                    <a:pt x="418" y="339"/>
                  </a:lnTo>
                  <a:lnTo>
                    <a:pt x="433" y="342"/>
                  </a:lnTo>
                  <a:lnTo>
                    <a:pt x="433" y="334"/>
                  </a:lnTo>
                  <a:lnTo>
                    <a:pt x="426" y="332"/>
                  </a:lnTo>
                  <a:lnTo>
                    <a:pt x="421" y="330"/>
                  </a:lnTo>
                  <a:lnTo>
                    <a:pt x="408" y="327"/>
                  </a:lnTo>
                  <a:close/>
                  <a:moveTo>
                    <a:pt x="121" y="97"/>
                  </a:moveTo>
                  <a:lnTo>
                    <a:pt x="122" y="99"/>
                  </a:lnTo>
                  <a:lnTo>
                    <a:pt x="123" y="103"/>
                  </a:lnTo>
                  <a:lnTo>
                    <a:pt x="125" y="105"/>
                  </a:lnTo>
                  <a:lnTo>
                    <a:pt x="126" y="105"/>
                  </a:lnTo>
                  <a:lnTo>
                    <a:pt x="125" y="102"/>
                  </a:lnTo>
                  <a:lnTo>
                    <a:pt x="122" y="98"/>
                  </a:lnTo>
                  <a:lnTo>
                    <a:pt x="121" y="97"/>
                  </a:lnTo>
                  <a:close/>
                  <a:moveTo>
                    <a:pt x="245" y="83"/>
                  </a:moveTo>
                  <a:lnTo>
                    <a:pt x="235" y="99"/>
                  </a:lnTo>
                  <a:lnTo>
                    <a:pt x="233" y="105"/>
                  </a:lnTo>
                  <a:lnTo>
                    <a:pt x="231" y="109"/>
                  </a:lnTo>
                  <a:lnTo>
                    <a:pt x="231" y="114"/>
                  </a:lnTo>
                  <a:lnTo>
                    <a:pt x="233" y="121"/>
                  </a:lnTo>
                  <a:lnTo>
                    <a:pt x="237" y="142"/>
                  </a:lnTo>
                  <a:lnTo>
                    <a:pt x="239" y="144"/>
                  </a:lnTo>
                  <a:lnTo>
                    <a:pt x="239" y="146"/>
                  </a:lnTo>
                  <a:lnTo>
                    <a:pt x="239" y="149"/>
                  </a:lnTo>
                  <a:lnTo>
                    <a:pt x="237" y="151"/>
                  </a:lnTo>
                  <a:lnTo>
                    <a:pt x="241" y="151"/>
                  </a:lnTo>
                  <a:lnTo>
                    <a:pt x="243" y="149"/>
                  </a:lnTo>
                  <a:lnTo>
                    <a:pt x="247" y="145"/>
                  </a:lnTo>
                  <a:lnTo>
                    <a:pt x="253" y="164"/>
                  </a:lnTo>
                  <a:lnTo>
                    <a:pt x="255" y="173"/>
                  </a:lnTo>
                  <a:lnTo>
                    <a:pt x="258" y="184"/>
                  </a:lnTo>
                  <a:lnTo>
                    <a:pt x="265" y="184"/>
                  </a:lnTo>
                  <a:lnTo>
                    <a:pt x="272" y="186"/>
                  </a:lnTo>
                  <a:lnTo>
                    <a:pt x="277" y="186"/>
                  </a:lnTo>
                  <a:lnTo>
                    <a:pt x="281" y="184"/>
                  </a:lnTo>
                  <a:lnTo>
                    <a:pt x="284" y="184"/>
                  </a:lnTo>
                  <a:lnTo>
                    <a:pt x="284" y="192"/>
                  </a:lnTo>
                  <a:lnTo>
                    <a:pt x="297" y="195"/>
                  </a:lnTo>
                  <a:lnTo>
                    <a:pt x="301" y="190"/>
                  </a:lnTo>
                  <a:lnTo>
                    <a:pt x="313" y="190"/>
                  </a:lnTo>
                  <a:lnTo>
                    <a:pt x="323" y="190"/>
                  </a:lnTo>
                  <a:lnTo>
                    <a:pt x="331" y="195"/>
                  </a:lnTo>
                  <a:lnTo>
                    <a:pt x="329" y="195"/>
                  </a:lnTo>
                  <a:lnTo>
                    <a:pt x="329" y="196"/>
                  </a:lnTo>
                  <a:lnTo>
                    <a:pt x="329" y="198"/>
                  </a:lnTo>
                  <a:lnTo>
                    <a:pt x="332" y="199"/>
                  </a:lnTo>
                  <a:lnTo>
                    <a:pt x="338" y="195"/>
                  </a:lnTo>
                  <a:lnTo>
                    <a:pt x="343" y="192"/>
                  </a:lnTo>
                  <a:lnTo>
                    <a:pt x="344" y="192"/>
                  </a:lnTo>
                  <a:lnTo>
                    <a:pt x="347" y="192"/>
                  </a:lnTo>
                  <a:lnTo>
                    <a:pt x="350" y="192"/>
                  </a:lnTo>
                  <a:lnTo>
                    <a:pt x="351" y="192"/>
                  </a:lnTo>
                  <a:lnTo>
                    <a:pt x="352" y="191"/>
                  </a:lnTo>
                  <a:lnTo>
                    <a:pt x="352" y="190"/>
                  </a:lnTo>
                  <a:lnTo>
                    <a:pt x="354" y="186"/>
                  </a:lnTo>
                  <a:lnTo>
                    <a:pt x="355" y="181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9" y="176"/>
                  </a:lnTo>
                  <a:lnTo>
                    <a:pt x="362" y="171"/>
                  </a:lnTo>
                  <a:lnTo>
                    <a:pt x="364" y="172"/>
                  </a:lnTo>
                  <a:lnTo>
                    <a:pt x="368" y="171"/>
                  </a:lnTo>
                  <a:lnTo>
                    <a:pt x="367" y="163"/>
                  </a:lnTo>
                  <a:lnTo>
                    <a:pt x="363" y="156"/>
                  </a:lnTo>
                  <a:lnTo>
                    <a:pt x="367" y="153"/>
                  </a:lnTo>
                  <a:lnTo>
                    <a:pt x="368" y="152"/>
                  </a:lnTo>
                  <a:lnTo>
                    <a:pt x="368" y="151"/>
                  </a:lnTo>
                  <a:lnTo>
                    <a:pt x="374" y="148"/>
                  </a:lnTo>
                  <a:lnTo>
                    <a:pt x="374" y="133"/>
                  </a:lnTo>
                  <a:lnTo>
                    <a:pt x="374" y="117"/>
                  </a:lnTo>
                  <a:lnTo>
                    <a:pt x="379" y="113"/>
                  </a:lnTo>
                  <a:lnTo>
                    <a:pt x="382" y="110"/>
                  </a:lnTo>
                  <a:lnTo>
                    <a:pt x="385" y="109"/>
                  </a:lnTo>
                  <a:lnTo>
                    <a:pt x="390" y="109"/>
                  </a:lnTo>
                  <a:lnTo>
                    <a:pt x="394" y="109"/>
                  </a:lnTo>
                  <a:lnTo>
                    <a:pt x="394" y="107"/>
                  </a:lnTo>
                  <a:lnTo>
                    <a:pt x="394" y="105"/>
                  </a:lnTo>
                  <a:lnTo>
                    <a:pt x="393" y="103"/>
                  </a:lnTo>
                  <a:lnTo>
                    <a:pt x="393" y="102"/>
                  </a:lnTo>
                  <a:lnTo>
                    <a:pt x="389" y="99"/>
                  </a:lnTo>
                  <a:lnTo>
                    <a:pt x="385" y="98"/>
                  </a:lnTo>
                  <a:lnTo>
                    <a:pt x="382" y="97"/>
                  </a:lnTo>
                  <a:lnTo>
                    <a:pt x="379" y="94"/>
                  </a:lnTo>
                  <a:lnTo>
                    <a:pt x="378" y="91"/>
                  </a:lnTo>
                  <a:lnTo>
                    <a:pt x="378" y="89"/>
                  </a:lnTo>
                  <a:lnTo>
                    <a:pt x="379" y="83"/>
                  </a:lnTo>
                  <a:lnTo>
                    <a:pt x="379" y="78"/>
                  </a:lnTo>
                  <a:lnTo>
                    <a:pt x="379" y="72"/>
                  </a:lnTo>
                  <a:lnTo>
                    <a:pt x="378" y="70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1" y="63"/>
                  </a:lnTo>
                  <a:lnTo>
                    <a:pt x="371" y="60"/>
                  </a:lnTo>
                  <a:lnTo>
                    <a:pt x="373" y="56"/>
                  </a:lnTo>
                  <a:lnTo>
                    <a:pt x="373" y="55"/>
                  </a:lnTo>
                  <a:lnTo>
                    <a:pt x="374" y="55"/>
                  </a:lnTo>
                  <a:lnTo>
                    <a:pt x="374" y="54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7" y="52"/>
                  </a:lnTo>
                  <a:lnTo>
                    <a:pt x="373" y="44"/>
                  </a:lnTo>
                  <a:lnTo>
                    <a:pt x="360" y="44"/>
                  </a:lnTo>
                  <a:lnTo>
                    <a:pt x="350" y="41"/>
                  </a:lnTo>
                  <a:lnTo>
                    <a:pt x="344" y="48"/>
                  </a:lnTo>
                  <a:lnTo>
                    <a:pt x="343" y="60"/>
                  </a:lnTo>
                  <a:lnTo>
                    <a:pt x="339" y="64"/>
                  </a:lnTo>
                  <a:lnTo>
                    <a:pt x="335" y="70"/>
                  </a:lnTo>
                  <a:lnTo>
                    <a:pt x="332" y="75"/>
                  </a:lnTo>
                  <a:lnTo>
                    <a:pt x="327" y="78"/>
                  </a:lnTo>
                  <a:lnTo>
                    <a:pt x="325" y="83"/>
                  </a:lnTo>
                  <a:lnTo>
                    <a:pt x="323" y="93"/>
                  </a:lnTo>
                  <a:lnTo>
                    <a:pt x="320" y="97"/>
                  </a:lnTo>
                  <a:lnTo>
                    <a:pt x="312" y="101"/>
                  </a:lnTo>
                  <a:lnTo>
                    <a:pt x="303" y="101"/>
                  </a:lnTo>
                  <a:lnTo>
                    <a:pt x="297" y="98"/>
                  </a:lnTo>
                  <a:lnTo>
                    <a:pt x="289" y="99"/>
                  </a:lnTo>
                  <a:lnTo>
                    <a:pt x="285" y="105"/>
                  </a:lnTo>
                  <a:lnTo>
                    <a:pt x="276" y="106"/>
                  </a:lnTo>
                  <a:lnTo>
                    <a:pt x="268" y="107"/>
                  </a:lnTo>
                  <a:lnTo>
                    <a:pt x="259" y="106"/>
                  </a:lnTo>
                  <a:lnTo>
                    <a:pt x="254" y="103"/>
                  </a:lnTo>
                  <a:lnTo>
                    <a:pt x="249" y="101"/>
                  </a:lnTo>
                  <a:lnTo>
                    <a:pt x="246" y="93"/>
                  </a:lnTo>
                  <a:lnTo>
                    <a:pt x="246" y="83"/>
                  </a:lnTo>
                  <a:lnTo>
                    <a:pt x="245" y="83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13" y="32"/>
                  </a:lnTo>
                  <a:lnTo>
                    <a:pt x="23" y="40"/>
                  </a:lnTo>
                  <a:lnTo>
                    <a:pt x="31" y="47"/>
                  </a:lnTo>
                  <a:lnTo>
                    <a:pt x="33" y="51"/>
                  </a:lnTo>
                  <a:lnTo>
                    <a:pt x="35" y="54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5" y="81"/>
                  </a:lnTo>
                  <a:lnTo>
                    <a:pt x="60" y="83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6" y="94"/>
                  </a:lnTo>
                  <a:lnTo>
                    <a:pt x="67" y="102"/>
                  </a:lnTo>
                  <a:lnTo>
                    <a:pt x="67" y="110"/>
                  </a:lnTo>
                  <a:lnTo>
                    <a:pt x="68" y="113"/>
                  </a:lnTo>
                  <a:lnTo>
                    <a:pt x="70" y="117"/>
                  </a:lnTo>
                  <a:lnTo>
                    <a:pt x="70" y="118"/>
                  </a:lnTo>
                  <a:lnTo>
                    <a:pt x="71" y="120"/>
                  </a:lnTo>
                  <a:lnTo>
                    <a:pt x="74" y="122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90" y="137"/>
                  </a:lnTo>
                  <a:lnTo>
                    <a:pt x="93" y="142"/>
                  </a:lnTo>
                  <a:lnTo>
                    <a:pt x="95" y="148"/>
                  </a:lnTo>
                  <a:lnTo>
                    <a:pt x="99" y="159"/>
                  </a:lnTo>
                  <a:lnTo>
                    <a:pt x="103" y="171"/>
                  </a:lnTo>
                  <a:lnTo>
                    <a:pt x="107" y="181"/>
                  </a:lnTo>
                  <a:lnTo>
                    <a:pt x="110" y="184"/>
                  </a:lnTo>
                  <a:lnTo>
                    <a:pt x="113" y="187"/>
                  </a:lnTo>
                  <a:lnTo>
                    <a:pt x="117" y="190"/>
                  </a:lnTo>
                  <a:lnTo>
                    <a:pt x="118" y="192"/>
                  </a:lnTo>
                  <a:lnTo>
                    <a:pt x="121" y="200"/>
                  </a:lnTo>
                  <a:lnTo>
                    <a:pt x="123" y="208"/>
                  </a:lnTo>
                  <a:lnTo>
                    <a:pt x="126" y="216"/>
                  </a:lnTo>
                  <a:lnTo>
                    <a:pt x="128" y="221"/>
                  </a:lnTo>
                  <a:lnTo>
                    <a:pt x="132" y="223"/>
                  </a:lnTo>
                  <a:lnTo>
                    <a:pt x="134" y="225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6" y="229"/>
                  </a:lnTo>
                  <a:lnTo>
                    <a:pt x="146" y="233"/>
                  </a:lnTo>
                  <a:lnTo>
                    <a:pt x="154" y="238"/>
                  </a:lnTo>
                  <a:lnTo>
                    <a:pt x="158" y="241"/>
                  </a:lnTo>
                  <a:lnTo>
                    <a:pt x="163" y="241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1" y="235"/>
                  </a:lnTo>
                  <a:lnTo>
                    <a:pt x="163" y="234"/>
                  </a:lnTo>
                  <a:lnTo>
                    <a:pt x="165" y="233"/>
                  </a:lnTo>
                  <a:lnTo>
                    <a:pt x="171" y="234"/>
                  </a:lnTo>
                  <a:lnTo>
                    <a:pt x="180" y="235"/>
                  </a:lnTo>
                  <a:lnTo>
                    <a:pt x="180" y="222"/>
                  </a:lnTo>
                  <a:lnTo>
                    <a:pt x="180" y="219"/>
                  </a:lnTo>
                  <a:lnTo>
                    <a:pt x="179" y="216"/>
                  </a:lnTo>
                  <a:lnTo>
                    <a:pt x="177" y="214"/>
                  </a:lnTo>
                  <a:lnTo>
                    <a:pt x="175" y="212"/>
                  </a:lnTo>
                  <a:lnTo>
                    <a:pt x="175" y="210"/>
                  </a:lnTo>
                  <a:lnTo>
                    <a:pt x="183" y="207"/>
                  </a:lnTo>
                  <a:lnTo>
                    <a:pt x="185" y="192"/>
                  </a:lnTo>
                  <a:lnTo>
                    <a:pt x="181" y="188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7" y="173"/>
                  </a:lnTo>
                  <a:lnTo>
                    <a:pt x="169" y="175"/>
                  </a:lnTo>
                  <a:lnTo>
                    <a:pt x="165" y="175"/>
                  </a:lnTo>
                  <a:lnTo>
                    <a:pt x="163" y="173"/>
                  </a:lnTo>
                  <a:lnTo>
                    <a:pt x="160" y="172"/>
                  </a:lnTo>
                  <a:lnTo>
                    <a:pt x="160" y="168"/>
                  </a:lnTo>
                  <a:lnTo>
                    <a:pt x="158" y="165"/>
                  </a:lnTo>
                  <a:lnTo>
                    <a:pt x="158" y="161"/>
                  </a:lnTo>
                  <a:lnTo>
                    <a:pt x="160" y="148"/>
                  </a:lnTo>
                  <a:lnTo>
                    <a:pt x="141" y="145"/>
                  </a:lnTo>
                  <a:lnTo>
                    <a:pt x="144" y="133"/>
                  </a:lnTo>
                  <a:lnTo>
                    <a:pt x="144" y="134"/>
                  </a:lnTo>
                  <a:lnTo>
                    <a:pt x="144" y="136"/>
                  </a:lnTo>
                  <a:lnTo>
                    <a:pt x="146" y="137"/>
                  </a:lnTo>
                  <a:lnTo>
                    <a:pt x="146" y="129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4" y="120"/>
                  </a:lnTo>
                  <a:lnTo>
                    <a:pt x="142" y="118"/>
                  </a:lnTo>
                  <a:lnTo>
                    <a:pt x="140" y="117"/>
                  </a:lnTo>
                  <a:lnTo>
                    <a:pt x="137" y="116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21" y="109"/>
                  </a:lnTo>
                  <a:lnTo>
                    <a:pt x="121" y="106"/>
                  </a:lnTo>
                  <a:lnTo>
                    <a:pt x="119" y="102"/>
                  </a:lnTo>
                  <a:lnTo>
                    <a:pt x="119" y="98"/>
                  </a:lnTo>
                  <a:lnTo>
                    <a:pt x="118" y="94"/>
                  </a:lnTo>
                  <a:lnTo>
                    <a:pt x="117" y="93"/>
                  </a:lnTo>
                  <a:lnTo>
                    <a:pt x="113" y="91"/>
                  </a:lnTo>
                  <a:lnTo>
                    <a:pt x="110" y="90"/>
                  </a:lnTo>
                  <a:lnTo>
                    <a:pt x="107" y="89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5" y="78"/>
                  </a:lnTo>
                  <a:lnTo>
                    <a:pt x="103" y="76"/>
                  </a:lnTo>
                  <a:lnTo>
                    <a:pt x="103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101" y="81"/>
                  </a:lnTo>
                  <a:lnTo>
                    <a:pt x="98" y="79"/>
                  </a:lnTo>
                  <a:lnTo>
                    <a:pt x="95" y="76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88" y="70"/>
                  </a:lnTo>
                  <a:lnTo>
                    <a:pt x="90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2"/>
                  </a:lnTo>
                  <a:lnTo>
                    <a:pt x="75" y="50"/>
                  </a:lnTo>
                  <a:lnTo>
                    <a:pt x="72" y="48"/>
                  </a:lnTo>
                  <a:lnTo>
                    <a:pt x="70" y="47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1" y="27"/>
                  </a:lnTo>
                  <a:lnTo>
                    <a:pt x="49" y="23"/>
                  </a:lnTo>
                  <a:lnTo>
                    <a:pt x="48" y="19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233"/>
            <p:cNvSpPr>
              <a:spLocks/>
            </p:cNvSpPr>
            <p:nvPr/>
          </p:nvSpPr>
          <p:spPr bwMode="auto">
            <a:xfrm>
              <a:off x="8506983" y="4101615"/>
              <a:ext cx="152536" cy="192076"/>
            </a:xfrm>
            <a:custGeom>
              <a:avLst/>
              <a:gdLst>
                <a:gd name="T0" fmla="*/ 9 w 92"/>
                <a:gd name="T1" fmla="*/ 67 h 97"/>
                <a:gd name="T2" fmla="*/ 13 w 92"/>
                <a:gd name="T3" fmla="*/ 78 h 97"/>
                <a:gd name="T4" fmla="*/ 15 w 92"/>
                <a:gd name="T5" fmla="*/ 83 h 97"/>
                <a:gd name="T6" fmla="*/ 18 w 92"/>
                <a:gd name="T7" fmla="*/ 89 h 97"/>
                <a:gd name="T8" fmla="*/ 22 w 92"/>
                <a:gd name="T9" fmla="*/ 86 h 97"/>
                <a:gd name="T10" fmla="*/ 23 w 92"/>
                <a:gd name="T11" fmla="*/ 85 h 97"/>
                <a:gd name="T12" fmla="*/ 25 w 92"/>
                <a:gd name="T13" fmla="*/ 85 h 97"/>
                <a:gd name="T14" fmla="*/ 26 w 92"/>
                <a:gd name="T15" fmla="*/ 86 h 97"/>
                <a:gd name="T16" fmla="*/ 23 w 92"/>
                <a:gd name="T17" fmla="*/ 94 h 97"/>
                <a:gd name="T18" fmla="*/ 34 w 92"/>
                <a:gd name="T19" fmla="*/ 97 h 97"/>
                <a:gd name="T20" fmla="*/ 37 w 92"/>
                <a:gd name="T21" fmla="*/ 90 h 97"/>
                <a:gd name="T22" fmla="*/ 42 w 92"/>
                <a:gd name="T23" fmla="*/ 86 h 97"/>
                <a:gd name="T24" fmla="*/ 46 w 92"/>
                <a:gd name="T25" fmla="*/ 83 h 97"/>
                <a:gd name="T26" fmla="*/ 53 w 92"/>
                <a:gd name="T27" fmla="*/ 82 h 97"/>
                <a:gd name="T28" fmla="*/ 65 w 92"/>
                <a:gd name="T29" fmla="*/ 86 h 97"/>
                <a:gd name="T30" fmla="*/ 68 w 92"/>
                <a:gd name="T31" fmla="*/ 78 h 97"/>
                <a:gd name="T32" fmla="*/ 76 w 92"/>
                <a:gd name="T33" fmla="*/ 73 h 97"/>
                <a:gd name="T34" fmla="*/ 85 w 92"/>
                <a:gd name="T35" fmla="*/ 69 h 97"/>
                <a:gd name="T36" fmla="*/ 91 w 92"/>
                <a:gd name="T37" fmla="*/ 55 h 97"/>
                <a:gd name="T38" fmla="*/ 92 w 92"/>
                <a:gd name="T39" fmla="*/ 44 h 97"/>
                <a:gd name="T40" fmla="*/ 91 w 92"/>
                <a:gd name="T41" fmla="*/ 36 h 97"/>
                <a:gd name="T42" fmla="*/ 88 w 92"/>
                <a:gd name="T43" fmla="*/ 30 h 97"/>
                <a:gd name="T44" fmla="*/ 88 w 92"/>
                <a:gd name="T45" fmla="*/ 22 h 97"/>
                <a:gd name="T46" fmla="*/ 84 w 92"/>
                <a:gd name="T47" fmla="*/ 13 h 97"/>
                <a:gd name="T48" fmla="*/ 84 w 92"/>
                <a:gd name="T49" fmla="*/ 4 h 97"/>
                <a:gd name="T50" fmla="*/ 76 w 92"/>
                <a:gd name="T51" fmla="*/ 5 h 97"/>
                <a:gd name="T52" fmla="*/ 72 w 92"/>
                <a:gd name="T53" fmla="*/ 1 h 97"/>
                <a:gd name="T54" fmla="*/ 66 w 92"/>
                <a:gd name="T55" fmla="*/ 0 h 97"/>
                <a:gd name="T56" fmla="*/ 62 w 92"/>
                <a:gd name="T57" fmla="*/ 5 h 97"/>
                <a:gd name="T58" fmla="*/ 62 w 92"/>
                <a:gd name="T59" fmla="*/ 15 h 97"/>
                <a:gd name="T60" fmla="*/ 57 w 92"/>
                <a:gd name="T61" fmla="*/ 16 h 97"/>
                <a:gd name="T62" fmla="*/ 52 w 92"/>
                <a:gd name="T63" fmla="*/ 9 h 97"/>
                <a:gd name="T64" fmla="*/ 49 w 92"/>
                <a:gd name="T65" fmla="*/ 7 h 97"/>
                <a:gd name="T66" fmla="*/ 38 w 92"/>
                <a:gd name="T67" fmla="*/ 7 h 97"/>
                <a:gd name="T68" fmla="*/ 35 w 92"/>
                <a:gd name="T69" fmla="*/ 11 h 97"/>
                <a:gd name="T70" fmla="*/ 27 w 92"/>
                <a:gd name="T71" fmla="*/ 16 h 97"/>
                <a:gd name="T72" fmla="*/ 22 w 92"/>
                <a:gd name="T73" fmla="*/ 16 h 97"/>
                <a:gd name="T74" fmla="*/ 15 w 92"/>
                <a:gd name="T75" fmla="*/ 16 h 97"/>
                <a:gd name="T76" fmla="*/ 7 w 92"/>
                <a:gd name="T77" fmla="*/ 20 h 97"/>
                <a:gd name="T78" fmla="*/ 3 w 92"/>
                <a:gd name="T79" fmla="*/ 23 h 97"/>
                <a:gd name="T80" fmla="*/ 0 w 92"/>
                <a:gd name="T81" fmla="*/ 32 h 97"/>
                <a:gd name="T82" fmla="*/ 2 w 92"/>
                <a:gd name="T83" fmla="*/ 46 h 97"/>
                <a:gd name="T84" fmla="*/ 7 w 92"/>
                <a:gd name="T85" fmla="*/ 54 h 97"/>
                <a:gd name="T86" fmla="*/ 7 w 92"/>
                <a:gd name="T87" fmla="*/ 69 h 97"/>
                <a:gd name="T88" fmla="*/ 9 w 92"/>
                <a:gd name="T89" fmla="*/ 67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97">
                  <a:moveTo>
                    <a:pt x="9" y="67"/>
                  </a:moveTo>
                  <a:lnTo>
                    <a:pt x="13" y="78"/>
                  </a:lnTo>
                  <a:lnTo>
                    <a:pt x="15" y="83"/>
                  </a:lnTo>
                  <a:lnTo>
                    <a:pt x="18" y="89"/>
                  </a:lnTo>
                  <a:lnTo>
                    <a:pt x="22" y="86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26" y="86"/>
                  </a:lnTo>
                  <a:lnTo>
                    <a:pt x="23" y="94"/>
                  </a:lnTo>
                  <a:lnTo>
                    <a:pt x="34" y="97"/>
                  </a:lnTo>
                  <a:lnTo>
                    <a:pt x="37" y="90"/>
                  </a:lnTo>
                  <a:lnTo>
                    <a:pt x="42" y="86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5" y="86"/>
                  </a:lnTo>
                  <a:lnTo>
                    <a:pt x="68" y="78"/>
                  </a:lnTo>
                  <a:lnTo>
                    <a:pt x="76" y="73"/>
                  </a:lnTo>
                  <a:lnTo>
                    <a:pt x="85" y="69"/>
                  </a:lnTo>
                  <a:lnTo>
                    <a:pt x="91" y="55"/>
                  </a:lnTo>
                  <a:lnTo>
                    <a:pt x="92" y="44"/>
                  </a:lnTo>
                  <a:lnTo>
                    <a:pt x="91" y="36"/>
                  </a:lnTo>
                  <a:lnTo>
                    <a:pt x="88" y="30"/>
                  </a:lnTo>
                  <a:lnTo>
                    <a:pt x="88" y="22"/>
                  </a:lnTo>
                  <a:lnTo>
                    <a:pt x="84" y="13"/>
                  </a:lnTo>
                  <a:lnTo>
                    <a:pt x="84" y="4"/>
                  </a:lnTo>
                  <a:lnTo>
                    <a:pt x="76" y="5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62" y="5"/>
                  </a:lnTo>
                  <a:lnTo>
                    <a:pt x="62" y="15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6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7" y="54"/>
                  </a:lnTo>
                  <a:lnTo>
                    <a:pt x="7" y="69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234"/>
            <p:cNvSpPr>
              <a:spLocks/>
            </p:cNvSpPr>
            <p:nvPr/>
          </p:nvSpPr>
          <p:spPr bwMode="auto">
            <a:xfrm>
              <a:off x="8840242" y="4523390"/>
              <a:ext cx="36476" cy="33663"/>
            </a:xfrm>
            <a:custGeom>
              <a:avLst/>
              <a:gdLst>
                <a:gd name="T0" fmla="*/ 0 w 23"/>
                <a:gd name="T1" fmla="*/ 10 h 17"/>
                <a:gd name="T2" fmla="*/ 5 w 23"/>
                <a:gd name="T3" fmla="*/ 17 h 17"/>
                <a:gd name="T4" fmla="*/ 11 w 23"/>
                <a:gd name="T5" fmla="*/ 16 h 17"/>
                <a:gd name="T6" fmla="*/ 11 w 23"/>
                <a:gd name="T7" fmla="*/ 13 h 17"/>
                <a:gd name="T8" fmla="*/ 12 w 23"/>
                <a:gd name="T9" fmla="*/ 9 h 17"/>
                <a:gd name="T10" fmla="*/ 16 w 23"/>
                <a:gd name="T11" fmla="*/ 12 h 17"/>
                <a:gd name="T12" fmla="*/ 19 w 23"/>
                <a:gd name="T13" fmla="*/ 10 h 17"/>
                <a:gd name="T14" fmla="*/ 16 w 23"/>
                <a:gd name="T15" fmla="*/ 0 h 17"/>
                <a:gd name="T16" fmla="*/ 11 w 23"/>
                <a:gd name="T17" fmla="*/ 1 h 17"/>
                <a:gd name="T18" fmla="*/ 11 w 23"/>
                <a:gd name="T19" fmla="*/ 1 h 17"/>
                <a:gd name="T20" fmla="*/ 8 w 23"/>
                <a:gd name="T21" fmla="*/ 2 h 17"/>
                <a:gd name="T22" fmla="*/ 8 w 23"/>
                <a:gd name="T23" fmla="*/ 4 h 17"/>
                <a:gd name="T24" fmla="*/ 7 w 23"/>
                <a:gd name="T25" fmla="*/ 6 h 17"/>
                <a:gd name="T26" fmla="*/ 7 w 23"/>
                <a:gd name="T27" fmla="*/ 10 h 17"/>
                <a:gd name="T28" fmla="*/ 4 w 23"/>
                <a:gd name="T29" fmla="*/ 10 h 17"/>
                <a:gd name="T30" fmla="*/ 3 w 23"/>
                <a:gd name="T31" fmla="*/ 9 h 17"/>
                <a:gd name="T32" fmla="*/ 1 w 23"/>
                <a:gd name="T33" fmla="*/ 10 h 17"/>
                <a:gd name="T34" fmla="*/ 0 w 23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17">
                  <a:moveTo>
                    <a:pt x="0" y="10"/>
                  </a:moveTo>
                  <a:lnTo>
                    <a:pt x="5" y="17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235"/>
            <p:cNvSpPr>
              <a:spLocks noEditPoints="1"/>
            </p:cNvSpPr>
            <p:nvPr/>
          </p:nvSpPr>
          <p:spPr bwMode="auto">
            <a:xfrm>
              <a:off x="8802108" y="5186745"/>
              <a:ext cx="1110862" cy="1423737"/>
            </a:xfrm>
            <a:custGeom>
              <a:avLst/>
              <a:gdLst>
                <a:gd name="T0" fmla="*/ 42 w 671"/>
                <a:gd name="T1" fmla="*/ 428 h 719"/>
                <a:gd name="T2" fmla="*/ 47 w 671"/>
                <a:gd name="T3" fmla="*/ 499 h 719"/>
                <a:gd name="T4" fmla="*/ 90 w 671"/>
                <a:gd name="T5" fmla="*/ 501 h 719"/>
                <a:gd name="T6" fmla="*/ 139 w 671"/>
                <a:gd name="T7" fmla="*/ 485 h 719"/>
                <a:gd name="T8" fmla="*/ 175 w 671"/>
                <a:gd name="T9" fmla="*/ 485 h 719"/>
                <a:gd name="T10" fmla="*/ 202 w 671"/>
                <a:gd name="T11" fmla="*/ 462 h 719"/>
                <a:gd name="T12" fmla="*/ 265 w 671"/>
                <a:gd name="T13" fmla="*/ 441 h 719"/>
                <a:gd name="T14" fmla="*/ 334 w 671"/>
                <a:gd name="T15" fmla="*/ 446 h 719"/>
                <a:gd name="T16" fmla="*/ 346 w 671"/>
                <a:gd name="T17" fmla="*/ 467 h 719"/>
                <a:gd name="T18" fmla="*/ 395 w 671"/>
                <a:gd name="T19" fmla="*/ 482 h 719"/>
                <a:gd name="T20" fmla="*/ 400 w 671"/>
                <a:gd name="T21" fmla="*/ 509 h 719"/>
                <a:gd name="T22" fmla="*/ 412 w 671"/>
                <a:gd name="T23" fmla="*/ 498 h 719"/>
                <a:gd name="T24" fmla="*/ 438 w 671"/>
                <a:gd name="T25" fmla="*/ 560 h 719"/>
                <a:gd name="T26" fmla="*/ 478 w 671"/>
                <a:gd name="T27" fmla="*/ 592 h 719"/>
                <a:gd name="T28" fmla="*/ 516 w 671"/>
                <a:gd name="T29" fmla="*/ 588 h 719"/>
                <a:gd name="T30" fmla="*/ 536 w 671"/>
                <a:gd name="T31" fmla="*/ 592 h 719"/>
                <a:gd name="T32" fmla="*/ 549 w 671"/>
                <a:gd name="T33" fmla="*/ 608 h 719"/>
                <a:gd name="T34" fmla="*/ 602 w 671"/>
                <a:gd name="T35" fmla="*/ 580 h 719"/>
                <a:gd name="T36" fmla="*/ 605 w 671"/>
                <a:gd name="T37" fmla="*/ 553 h 719"/>
                <a:gd name="T38" fmla="*/ 623 w 671"/>
                <a:gd name="T39" fmla="*/ 481 h 719"/>
                <a:gd name="T40" fmla="*/ 656 w 671"/>
                <a:gd name="T41" fmla="*/ 448 h 719"/>
                <a:gd name="T42" fmla="*/ 665 w 671"/>
                <a:gd name="T43" fmla="*/ 371 h 719"/>
                <a:gd name="T44" fmla="*/ 637 w 671"/>
                <a:gd name="T45" fmla="*/ 280 h 719"/>
                <a:gd name="T46" fmla="*/ 599 w 671"/>
                <a:gd name="T47" fmla="*/ 210 h 719"/>
                <a:gd name="T48" fmla="*/ 556 w 671"/>
                <a:gd name="T49" fmla="*/ 171 h 719"/>
                <a:gd name="T50" fmla="*/ 533 w 671"/>
                <a:gd name="T51" fmla="*/ 105 h 719"/>
                <a:gd name="T52" fmla="*/ 509 w 671"/>
                <a:gd name="T53" fmla="*/ 73 h 719"/>
                <a:gd name="T54" fmla="*/ 475 w 671"/>
                <a:gd name="T55" fmla="*/ 50 h 719"/>
                <a:gd name="T56" fmla="*/ 459 w 671"/>
                <a:gd name="T57" fmla="*/ 128 h 719"/>
                <a:gd name="T58" fmla="*/ 435 w 671"/>
                <a:gd name="T59" fmla="*/ 128 h 719"/>
                <a:gd name="T60" fmla="*/ 397 w 671"/>
                <a:gd name="T61" fmla="*/ 101 h 719"/>
                <a:gd name="T62" fmla="*/ 377 w 671"/>
                <a:gd name="T63" fmla="*/ 48 h 719"/>
                <a:gd name="T64" fmla="*/ 389 w 671"/>
                <a:gd name="T65" fmla="*/ 21 h 719"/>
                <a:gd name="T66" fmla="*/ 334 w 671"/>
                <a:gd name="T67" fmla="*/ 15 h 719"/>
                <a:gd name="T68" fmla="*/ 312 w 671"/>
                <a:gd name="T69" fmla="*/ 8 h 719"/>
                <a:gd name="T70" fmla="*/ 299 w 671"/>
                <a:gd name="T71" fmla="*/ 25 h 719"/>
                <a:gd name="T72" fmla="*/ 280 w 671"/>
                <a:gd name="T73" fmla="*/ 50 h 719"/>
                <a:gd name="T74" fmla="*/ 261 w 671"/>
                <a:gd name="T75" fmla="*/ 81 h 719"/>
                <a:gd name="T76" fmla="*/ 232 w 671"/>
                <a:gd name="T77" fmla="*/ 59 h 719"/>
                <a:gd name="T78" fmla="*/ 210 w 671"/>
                <a:gd name="T79" fmla="*/ 83 h 719"/>
                <a:gd name="T80" fmla="*/ 191 w 671"/>
                <a:gd name="T81" fmla="*/ 91 h 719"/>
                <a:gd name="T82" fmla="*/ 172 w 671"/>
                <a:gd name="T83" fmla="*/ 126 h 719"/>
                <a:gd name="T84" fmla="*/ 156 w 671"/>
                <a:gd name="T85" fmla="*/ 148 h 719"/>
                <a:gd name="T86" fmla="*/ 107 w 671"/>
                <a:gd name="T87" fmla="*/ 184 h 719"/>
                <a:gd name="T88" fmla="*/ 73 w 671"/>
                <a:gd name="T89" fmla="*/ 199 h 719"/>
                <a:gd name="T90" fmla="*/ 38 w 671"/>
                <a:gd name="T91" fmla="*/ 217 h 719"/>
                <a:gd name="T92" fmla="*/ 10 w 671"/>
                <a:gd name="T93" fmla="*/ 244 h 719"/>
                <a:gd name="T94" fmla="*/ 12 w 671"/>
                <a:gd name="T95" fmla="*/ 292 h 719"/>
                <a:gd name="T96" fmla="*/ 15 w 671"/>
                <a:gd name="T97" fmla="*/ 328 h 719"/>
                <a:gd name="T98" fmla="*/ 20 w 671"/>
                <a:gd name="T99" fmla="*/ 362 h 719"/>
                <a:gd name="T100" fmla="*/ 518 w 671"/>
                <a:gd name="T101" fmla="*/ 662 h 719"/>
                <a:gd name="T102" fmla="*/ 540 w 671"/>
                <a:gd name="T103" fmla="*/ 708 h 719"/>
                <a:gd name="T104" fmla="*/ 572 w 671"/>
                <a:gd name="T105" fmla="*/ 709 h 719"/>
                <a:gd name="T106" fmla="*/ 552 w 671"/>
                <a:gd name="T107" fmla="*/ 660 h 719"/>
                <a:gd name="T108" fmla="*/ 501 w 671"/>
                <a:gd name="T109" fmla="*/ 626 h 719"/>
                <a:gd name="T110" fmla="*/ 408 w 671"/>
                <a:gd name="T111" fmla="*/ 534 h 719"/>
                <a:gd name="T112" fmla="*/ 380 w 671"/>
                <a:gd name="T113" fmla="*/ 441 h 719"/>
                <a:gd name="T114" fmla="*/ 403 w 671"/>
                <a:gd name="T115" fmla="*/ 429 h 719"/>
                <a:gd name="T116" fmla="*/ 434 w 671"/>
                <a:gd name="T117" fmla="*/ 113 h 719"/>
                <a:gd name="T118" fmla="*/ 389 w 671"/>
                <a:gd name="T119" fmla="*/ 55 h 719"/>
                <a:gd name="T120" fmla="*/ 300 w 671"/>
                <a:gd name="T121" fmla="*/ 8 h 7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1" h="719">
                  <a:moveTo>
                    <a:pt x="30" y="367"/>
                  </a:moveTo>
                  <a:lnTo>
                    <a:pt x="30" y="369"/>
                  </a:lnTo>
                  <a:lnTo>
                    <a:pt x="30" y="370"/>
                  </a:lnTo>
                  <a:lnTo>
                    <a:pt x="28" y="373"/>
                  </a:lnTo>
                  <a:lnTo>
                    <a:pt x="26" y="374"/>
                  </a:lnTo>
                  <a:lnTo>
                    <a:pt x="27" y="376"/>
                  </a:lnTo>
                  <a:lnTo>
                    <a:pt x="30" y="380"/>
                  </a:lnTo>
                  <a:lnTo>
                    <a:pt x="31" y="384"/>
                  </a:lnTo>
                  <a:lnTo>
                    <a:pt x="32" y="388"/>
                  </a:lnTo>
                  <a:lnTo>
                    <a:pt x="32" y="392"/>
                  </a:lnTo>
                  <a:lnTo>
                    <a:pt x="34" y="401"/>
                  </a:lnTo>
                  <a:lnTo>
                    <a:pt x="34" y="415"/>
                  </a:lnTo>
                  <a:lnTo>
                    <a:pt x="39" y="417"/>
                  </a:lnTo>
                  <a:lnTo>
                    <a:pt x="41" y="423"/>
                  </a:lnTo>
                  <a:lnTo>
                    <a:pt x="42" y="428"/>
                  </a:lnTo>
                  <a:lnTo>
                    <a:pt x="42" y="440"/>
                  </a:lnTo>
                  <a:lnTo>
                    <a:pt x="45" y="440"/>
                  </a:lnTo>
                  <a:lnTo>
                    <a:pt x="45" y="450"/>
                  </a:lnTo>
                  <a:lnTo>
                    <a:pt x="45" y="459"/>
                  </a:lnTo>
                  <a:lnTo>
                    <a:pt x="43" y="471"/>
                  </a:lnTo>
                  <a:lnTo>
                    <a:pt x="42" y="485"/>
                  </a:lnTo>
                  <a:lnTo>
                    <a:pt x="38" y="483"/>
                  </a:lnTo>
                  <a:lnTo>
                    <a:pt x="34" y="483"/>
                  </a:lnTo>
                  <a:lnTo>
                    <a:pt x="30" y="485"/>
                  </a:lnTo>
                  <a:lnTo>
                    <a:pt x="31" y="489"/>
                  </a:lnTo>
                  <a:lnTo>
                    <a:pt x="34" y="494"/>
                  </a:lnTo>
                  <a:lnTo>
                    <a:pt x="37" y="495"/>
                  </a:lnTo>
                  <a:lnTo>
                    <a:pt x="41" y="497"/>
                  </a:lnTo>
                  <a:lnTo>
                    <a:pt x="45" y="498"/>
                  </a:lnTo>
                  <a:lnTo>
                    <a:pt x="47" y="499"/>
                  </a:lnTo>
                  <a:lnTo>
                    <a:pt x="47" y="501"/>
                  </a:lnTo>
                  <a:lnTo>
                    <a:pt x="49" y="503"/>
                  </a:lnTo>
                  <a:lnTo>
                    <a:pt x="49" y="506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4" y="509"/>
                  </a:lnTo>
                  <a:lnTo>
                    <a:pt x="58" y="509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73" y="513"/>
                  </a:lnTo>
                  <a:lnTo>
                    <a:pt x="77" y="513"/>
                  </a:lnTo>
                  <a:lnTo>
                    <a:pt x="81" y="511"/>
                  </a:lnTo>
                  <a:lnTo>
                    <a:pt x="84" y="509"/>
                  </a:lnTo>
                  <a:lnTo>
                    <a:pt x="86" y="506"/>
                  </a:lnTo>
                  <a:lnTo>
                    <a:pt x="90" y="501"/>
                  </a:lnTo>
                  <a:lnTo>
                    <a:pt x="93" y="494"/>
                  </a:lnTo>
                  <a:lnTo>
                    <a:pt x="98" y="499"/>
                  </a:lnTo>
                  <a:lnTo>
                    <a:pt x="98" y="501"/>
                  </a:lnTo>
                  <a:lnTo>
                    <a:pt x="101" y="501"/>
                  </a:lnTo>
                  <a:lnTo>
                    <a:pt x="102" y="502"/>
                  </a:lnTo>
                  <a:lnTo>
                    <a:pt x="104" y="502"/>
                  </a:lnTo>
                  <a:lnTo>
                    <a:pt x="105" y="501"/>
                  </a:lnTo>
                  <a:lnTo>
                    <a:pt x="105" y="499"/>
                  </a:lnTo>
                  <a:lnTo>
                    <a:pt x="105" y="495"/>
                  </a:lnTo>
                  <a:lnTo>
                    <a:pt x="104" y="489"/>
                  </a:lnTo>
                  <a:lnTo>
                    <a:pt x="108" y="490"/>
                  </a:lnTo>
                  <a:lnTo>
                    <a:pt x="115" y="491"/>
                  </a:lnTo>
                  <a:lnTo>
                    <a:pt x="120" y="490"/>
                  </a:lnTo>
                  <a:lnTo>
                    <a:pt x="129" y="487"/>
                  </a:lnTo>
                  <a:lnTo>
                    <a:pt x="139" y="485"/>
                  </a:lnTo>
                  <a:lnTo>
                    <a:pt x="146" y="485"/>
                  </a:lnTo>
                  <a:lnTo>
                    <a:pt x="147" y="485"/>
                  </a:lnTo>
                  <a:lnTo>
                    <a:pt x="148" y="486"/>
                  </a:lnTo>
                  <a:lnTo>
                    <a:pt x="150" y="489"/>
                  </a:lnTo>
                  <a:lnTo>
                    <a:pt x="151" y="489"/>
                  </a:lnTo>
                  <a:lnTo>
                    <a:pt x="152" y="489"/>
                  </a:lnTo>
                  <a:lnTo>
                    <a:pt x="156" y="487"/>
                  </a:lnTo>
                  <a:lnTo>
                    <a:pt x="160" y="485"/>
                  </a:lnTo>
                  <a:lnTo>
                    <a:pt x="163" y="485"/>
                  </a:lnTo>
                  <a:lnTo>
                    <a:pt x="164" y="485"/>
                  </a:lnTo>
                  <a:lnTo>
                    <a:pt x="167" y="486"/>
                  </a:lnTo>
                  <a:lnTo>
                    <a:pt x="170" y="487"/>
                  </a:lnTo>
                  <a:lnTo>
                    <a:pt x="171" y="487"/>
                  </a:lnTo>
                  <a:lnTo>
                    <a:pt x="174" y="486"/>
                  </a:lnTo>
                  <a:lnTo>
                    <a:pt x="175" y="485"/>
                  </a:lnTo>
                  <a:lnTo>
                    <a:pt x="178" y="483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82" y="472"/>
                  </a:lnTo>
                  <a:lnTo>
                    <a:pt x="185" y="468"/>
                  </a:lnTo>
                  <a:lnTo>
                    <a:pt x="186" y="467"/>
                  </a:lnTo>
                  <a:lnTo>
                    <a:pt x="189" y="467"/>
                  </a:lnTo>
                  <a:lnTo>
                    <a:pt x="191" y="467"/>
                  </a:lnTo>
                  <a:lnTo>
                    <a:pt x="193" y="468"/>
                  </a:lnTo>
                  <a:lnTo>
                    <a:pt x="195" y="468"/>
                  </a:lnTo>
                  <a:lnTo>
                    <a:pt x="197" y="468"/>
                  </a:lnTo>
                  <a:lnTo>
                    <a:pt x="197" y="463"/>
                  </a:lnTo>
                  <a:lnTo>
                    <a:pt x="198" y="462"/>
                  </a:lnTo>
                  <a:lnTo>
                    <a:pt x="199" y="462"/>
                  </a:lnTo>
                  <a:lnTo>
                    <a:pt x="202" y="462"/>
                  </a:lnTo>
                  <a:lnTo>
                    <a:pt x="205" y="462"/>
                  </a:lnTo>
                  <a:lnTo>
                    <a:pt x="207" y="460"/>
                  </a:lnTo>
                  <a:lnTo>
                    <a:pt x="207" y="459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10" y="452"/>
                  </a:lnTo>
                  <a:lnTo>
                    <a:pt x="213" y="452"/>
                  </a:lnTo>
                  <a:lnTo>
                    <a:pt x="213" y="451"/>
                  </a:lnTo>
                  <a:lnTo>
                    <a:pt x="216" y="450"/>
                  </a:lnTo>
                  <a:lnTo>
                    <a:pt x="220" y="451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6" y="452"/>
                  </a:lnTo>
                  <a:lnTo>
                    <a:pt x="245" y="450"/>
                  </a:lnTo>
                  <a:lnTo>
                    <a:pt x="265" y="441"/>
                  </a:lnTo>
                  <a:lnTo>
                    <a:pt x="288" y="436"/>
                  </a:lnTo>
                  <a:lnTo>
                    <a:pt x="292" y="435"/>
                  </a:lnTo>
                  <a:lnTo>
                    <a:pt x="298" y="435"/>
                  </a:lnTo>
                  <a:lnTo>
                    <a:pt x="302" y="435"/>
                  </a:lnTo>
                  <a:lnTo>
                    <a:pt x="306" y="435"/>
                  </a:lnTo>
                  <a:lnTo>
                    <a:pt x="307" y="436"/>
                  </a:lnTo>
                  <a:lnTo>
                    <a:pt x="308" y="437"/>
                  </a:lnTo>
                  <a:lnTo>
                    <a:pt x="311" y="441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7" y="448"/>
                  </a:lnTo>
                  <a:lnTo>
                    <a:pt x="319" y="448"/>
                  </a:lnTo>
                  <a:lnTo>
                    <a:pt x="322" y="448"/>
                  </a:lnTo>
                  <a:lnTo>
                    <a:pt x="327" y="447"/>
                  </a:lnTo>
                  <a:lnTo>
                    <a:pt x="334" y="446"/>
                  </a:lnTo>
                  <a:lnTo>
                    <a:pt x="338" y="447"/>
                  </a:lnTo>
                  <a:lnTo>
                    <a:pt x="342" y="448"/>
                  </a:lnTo>
                  <a:lnTo>
                    <a:pt x="342" y="451"/>
                  </a:lnTo>
                  <a:lnTo>
                    <a:pt x="343" y="452"/>
                  </a:lnTo>
                  <a:lnTo>
                    <a:pt x="345" y="454"/>
                  </a:lnTo>
                  <a:lnTo>
                    <a:pt x="343" y="456"/>
                  </a:lnTo>
                  <a:lnTo>
                    <a:pt x="342" y="458"/>
                  </a:lnTo>
                  <a:lnTo>
                    <a:pt x="350" y="459"/>
                  </a:lnTo>
                  <a:lnTo>
                    <a:pt x="352" y="459"/>
                  </a:lnTo>
                  <a:lnTo>
                    <a:pt x="352" y="460"/>
                  </a:lnTo>
                  <a:lnTo>
                    <a:pt x="352" y="462"/>
                  </a:lnTo>
                  <a:lnTo>
                    <a:pt x="350" y="463"/>
                  </a:lnTo>
                  <a:lnTo>
                    <a:pt x="349" y="464"/>
                  </a:lnTo>
                  <a:lnTo>
                    <a:pt x="350" y="466"/>
                  </a:lnTo>
                  <a:lnTo>
                    <a:pt x="350" y="467"/>
                  </a:lnTo>
                  <a:lnTo>
                    <a:pt x="347" y="466"/>
                  </a:lnTo>
                  <a:lnTo>
                    <a:pt x="349" y="468"/>
                  </a:lnTo>
                  <a:lnTo>
                    <a:pt x="350" y="470"/>
                  </a:lnTo>
                  <a:lnTo>
                    <a:pt x="350" y="471"/>
                  </a:lnTo>
                  <a:lnTo>
                    <a:pt x="357" y="472"/>
                  </a:lnTo>
                  <a:lnTo>
                    <a:pt x="362" y="474"/>
                  </a:lnTo>
                  <a:lnTo>
                    <a:pt x="364" y="486"/>
                  </a:lnTo>
                  <a:lnTo>
                    <a:pt x="365" y="491"/>
                  </a:lnTo>
                  <a:lnTo>
                    <a:pt x="368" y="499"/>
                  </a:lnTo>
                  <a:lnTo>
                    <a:pt x="369" y="499"/>
                  </a:lnTo>
                  <a:lnTo>
                    <a:pt x="370" y="501"/>
                  </a:lnTo>
                  <a:lnTo>
                    <a:pt x="376" y="502"/>
                  </a:lnTo>
                  <a:lnTo>
                    <a:pt x="391" y="482"/>
                  </a:lnTo>
                  <a:lnTo>
                    <a:pt x="395" y="482"/>
                  </a:lnTo>
                  <a:lnTo>
                    <a:pt x="399" y="482"/>
                  </a:lnTo>
                  <a:lnTo>
                    <a:pt x="403" y="474"/>
                  </a:lnTo>
                  <a:lnTo>
                    <a:pt x="404" y="470"/>
                  </a:lnTo>
                  <a:lnTo>
                    <a:pt x="407" y="468"/>
                  </a:lnTo>
                  <a:lnTo>
                    <a:pt x="408" y="468"/>
                  </a:lnTo>
                  <a:lnTo>
                    <a:pt x="409" y="468"/>
                  </a:lnTo>
                  <a:lnTo>
                    <a:pt x="411" y="470"/>
                  </a:lnTo>
                  <a:lnTo>
                    <a:pt x="411" y="471"/>
                  </a:lnTo>
                  <a:lnTo>
                    <a:pt x="409" y="476"/>
                  </a:lnTo>
                  <a:lnTo>
                    <a:pt x="408" y="482"/>
                  </a:lnTo>
                  <a:lnTo>
                    <a:pt x="404" y="491"/>
                  </a:lnTo>
                  <a:lnTo>
                    <a:pt x="401" y="497"/>
                  </a:lnTo>
                  <a:lnTo>
                    <a:pt x="401" y="501"/>
                  </a:lnTo>
                  <a:lnTo>
                    <a:pt x="403" y="505"/>
                  </a:lnTo>
                  <a:lnTo>
                    <a:pt x="404" y="507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1" y="511"/>
                  </a:lnTo>
                  <a:lnTo>
                    <a:pt x="399" y="511"/>
                  </a:lnTo>
                  <a:lnTo>
                    <a:pt x="396" y="511"/>
                  </a:lnTo>
                  <a:lnTo>
                    <a:pt x="393" y="513"/>
                  </a:lnTo>
                  <a:lnTo>
                    <a:pt x="393" y="517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405" y="511"/>
                  </a:lnTo>
                  <a:lnTo>
                    <a:pt x="407" y="510"/>
                  </a:lnTo>
                  <a:lnTo>
                    <a:pt x="408" y="509"/>
                  </a:lnTo>
                  <a:lnTo>
                    <a:pt x="408" y="505"/>
                  </a:lnTo>
                  <a:lnTo>
                    <a:pt x="409" y="497"/>
                  </a:lnTo>
                  <a:lnTo>
                    <a:pt x="416" y="497"/>
                  </a:lnTo>
                  <a:lnTo>
                    <a:pt x="416" y="498"/>
                  </a:lnTo>
                  <a:lnTo>
                    <a:pt x="415" y="499"/>
                  </a:lnTo>
                  <a:lnTo>
                    <a:pt x="413" y="501"/>
                  </a:lnTo>
                  <a:lnTo>
                    <a:pt x="413" y="502"/>
                  </a:lnTo>
                  <a:lnTo>
                    <a:pt x="415" y="502"/>
                  </a:lnTo>
                  <a:lnTo>
                    <a:pt x="416" y="503"/>
                  </a:lnTo>
                  <a:lnTo>
                    <a:pt x="417" y="505"/>
                  </a:lnTo>
                  <a:lnTo>
                    <a:pt x="420" y="511"/>
                  </a:lnTo>
                  <a:lnTo>
                    <a:pt x="421" y="517"/>
                  </a:lnTo>
                  <a:lnTo>
                    <a:pt x="421" y="520"/>
                  </a:lnTo>
                  <a:lnTo>
                    <a:pt x="421" y="522"/>
                  </a:lnTo>
                  <a:lnTo>
                    <a:pt x="419" y="530"/>
                  </a:lnTo>
                  <a:lnTo>
                    <a:pt x="427" y="528"/>
                  </a:lnTo>
                  <a:lnTo>
                    <a:pt x="435" y="525"/>
                  </a:lnTo>
                  <a:lnTo>
                    <a:pt x="440" y="549"/>
                  </a:lnTo>
                  <a:lnTo>
                    <a:pt x="442" y="560"/>
                  </a:lnTo>
                  <a:lnTo>
                    <a:pt x="443" y="572"/>
                  </a:lnTo>
                  <a:lnTo>
                    <a:pt x="448" y="573"/>
                  </a:lnTo>
                  <a:lnTo>
                    <a:pt x="451" y="575"/>
                  </a:lnTo>
                  <a:lnTo>
                    <a:pt x="452" y="577"/>
                  </a:lnTo>
                  <a:lnTo>
                    <a:pt x="454" y="579"/>
                  </a:lnTo>
                  <a:lnTo>
                    <a:pt x="455" y="581"/>
                  </a:lnTo>
                  <a:lnTo>
                    <a:pt x="456" y="586"/>
                  </a:lnTo>
                  <a:lnTo>
                    <a:pt x="458" y="587"/>
                  </a:lnTo>
                  <a:lnTo>
                    <a:pt x="466" y="591"/>
                  </a:lnTo>
                  <a:lnTo>
                    <a:pt x="474" y="595"/>
                  </a:lnTo>
                  <a:lnTo>
                    <a:pt x="475" y="591"/>
                  </a:lnTo>
                  <a:lnTo>
                    <a:pt x="477" y="590"/>
                  </a:lnTo>
                  <a:lnTo>
                    <a:pt x="479" y="590"/>
                  </a:lnTo>
                  <a:lnTo>
                    <a:pt x="481" y="591"/>
                  </a:lnTo>
                  <a:lnTo>
                    <a:pt x="482" y="592"/>
                  </a:lnTo>
                  <a:lnTo>
                    <a:pt x="485" y="596"/>
                  </a:lnTo>
                  <a:lnTo>
                    <a:pt x="486" y="600"/>
                  </a:lnTo>
                  <a:lnTo>
                    <a:pt x="489" y="603"/>
                  </a:lnTo>
                  <a:lnTo>
                    <a:pt x="493" y="606"/>
                  </a:lnTo>
                  <a:lnTo>
                    <a:pt x="497" y="607"/>
                  </a:lnTo>
                  <a:lnTo>
                    <a:pt x="502" y="608"/>
                  </a:lnTo>
                  <a:lnTo>
                    <a:pt x="504" y="607"/>
                  </a:lnTo>
                  <a:lnTo>
                    <a:pt x="506" y="607"/>
                  </a:lnTo>
                  <a:lnTo>
                    <a:pt x="509" y="604"/>
                  </a:lnTo>
                  <a:lnTo>
                    <a:pt x="513" y="598"/>
                  </a:lnTo>
                  <a:lnTo>
                    <a:pt x="516" y="594"/>
                  </a:lnTo>
                  <a:lnTo>
                    <a:pt x="517" y="592"/>
                  </a:lnTo>
                  <a:lnTo>
                    <a:pt x="522" y="592"/>
                  </a:lnTo>
                  <a:lnTo>
                    <a:pt x="521" y="590"/>
                  </a:lnTo>
                  <a:lnTo>
                    <a:pt x="520" y="588"/>
                  </a:lnTo>
                  <a:lnTo>
                    <a:pt x="520" y="587"/>
                  </a:lnTo>
                  <a:lnTo>
                    <a:pt x="522" y="586"/>
                  </a:lnTo>
                  <a:lnTo>
                    <a:pt x="525" y="583"/>
                  </a:lnTo>
                  <a:lnTo>
                    <a:pt x="528" y="581"/>
                  </a:lnTo>
                  <a:lnTo>
                    <a:pt x="531" y="580"/>
                  </a:lnTo>
                  <a:lnTo>
                    <a:pt x="531" y="583"/>
                  </a:lnTo>
                  <a:lnTo>
                    <a:pt x="531" y="584"/>
                  </a:lnTo>
                  <a:lnTo>
                    <a:pt x="532" y="586"/>
                  </a:lnTo>
                  <a:lnTo>
                    <a:pt x="533" y="587"/>
                  </a:lnTo>
                  <a:lnTo>
                    <a:pt x="529" y="591"/>
                  </a:lnTo>
                  <a:lnTo>
                    <a:pt x="526" y="592"/>
                  </a:lnTo>
                  <a:lnTo>
                    <a:pt x="525" y="595"/>
                  </a:lnTo>
                  <a:lnTo>
                    <a:pt x="532" y="594"/>
                  </a:lnTo>
                  <a:lnTo>
                    <a:pt x="539" y="591"/>
                  </a:lnTo>
                  <a:lnTo>
                    <a:pt x="540" y="592"/>
                  </a:lnTo>
                  <a:lnTo>
                    <a:pt x="541" y="594"/>
                  </a:lnTo>
                  <a:lnTo>
                    <a:pt x="539" y="596"/>
                  </a:lnTo>
                  <a:lnTo>
                    <a:pt x="533" y="600"/>
                  </a:lnTo>
                  <a:lnTo>
                    <a:pt x="541" y="604"/>
                  </a:lnTo>
                  <a:lnTo>
                    <a:pt x="544" y="606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49" y="612"/>
                  </a:lnTo>
                  <a:lnTo>
                    <a:pt x="551" y="614"/>
                  </a:lnTo>
                  <a:lnTo>
                    <a:pt x="551" y="615"/>
                  </a:lnTo>
                  <a:lnTo>
                    <a:pt x="552" y="615"/>
                  </a:lnTo>
                  <a:lnTo>
                    <a:pt x="552" y="614"/>
                  </a:lnTo>
                  <a:lnTo>
                    <a:pt x="552" y="611"/>
                  </a:lnTo>
                  <a:lnTo>
                    <a:pt x="553" y="610"/>
                  </a:lnTo>
                  <a:lnTo>
                    <a:pt x="553" y="608"/>
                  </a:lnTo>
                  <a:lnTo>
                    <a:pt x="555" y="607"/>
                  </a:lnTo>
                  <a:lnTo>
                    <a:pt x="557" y="608"/>
                  </a:lnTo>
                  <a:lnTo>
                    <a:pt x="560" y="608"/>
                  </a:lnTo>
                  <a:lnTo>
                    <a:pt x="561" y="608"/>
                  </a:lnTo>
                  <a:lnTo>
                    <a:pt x="564" y="606"/>
                  </a:lnTo>
                  <a:lnTo>
                    <a:pt x="566" y="604"/>
                  </a:lnTo>
                  <a:lnTo>
                    <a:pt x="567" y="603"/>
                  </a:lnTo>
                  <a:lnTo>
                    <a:pt x="571" y="595"/>
                  </a:lnTo>
                  <a:lnTo>
                    <a:pt x="574" y="587"/>
                  </a:lnTo>
                  <a:lnTo>
                    <a:pt x="575" y="581"/>
                  </a:lnTo>
                  <a:lnTo>
                    <a:pt x="583" y="581"/>
                  </a:lnTo>
                  <a:lnTo>
                    <a:pt x="592" y="583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06" y="580"/>
                  </a:lnTo>
                  <a:lnTo>
                    <a:pt x="607" y="579"/>
                  </a:lnTo>
                  <a:lnTo>
                    <a:pt x="610" y="577"/>
                  </a:lnTo>
                  <a:lnTo>
                    <a:pt x="610" y="573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3" y="567"/>
                  </a:lnTo>
                  <a:lnTo>
                    <a:pt x="613" y="565"/>
                  </a:lnTo>
                  <a:lnTo>
                    <a:pt x="611" y="564"/>
                  </a:lnTo>
                  <a:lnTo>
                    <a:pt x="609" y="563"/>
                  </a:lnTo>
                  <a:lnTo>
                    <a:pt x="607" y="561"/>
                  </a:lnTo>
                  <a:lnTo>
                    <a:pt x="606" y="560"/>
                  </a:lnTo>
                  <a:lnTo>
                    <a:pt x="606" y="559"/>
                  </a:lnTo>
                  <a:lnTo>
                    <a:pt x="606" y="556"/>
                  </a:lnTo>
                  <a:lnTo>
                    <a:pt x="606" y="555"/>
                  </a:lnTo>
                  <a:lnTo>
                    <a:pt x="609" y="553"/>
                  </a:lnTo>
                  <a:lnTo>
                    <a:pt x="613" y="551"/>
                  </a:lnTo>
                  <a:lnTo>
                    <a:pt x="614" y="548"/>
                  </a:lnTo>
                  <a:lnTo>
                    <a:pt x="615" y="545"/>
                  </a:lnTo>
                  <a:lnTo>
                    <a:pt x="615" y="540"/>
                  </a:lnTo>
                  <a:lnTo>
                    <a:pt x="615" y="534"/>
                  </a:lnTo>
                  <a:lnTo>
                    <a:pt x="615" y="528"/>
                  </a:lnTo>
                  <a:lnTo>
                    <a:pt x="618" y="522"/>
                  </a:lnTo>
                  <a:lnTo>
                    <a:pt x="622" y="516"/>
                  </a:lnTo>
                  <a:lnTo>
                    <a:pt x="626" y="509"/>
                  </a:lnTo>
                  <a:lnTo>
                    <a:pt x="629" y="502"/>
                  </a:lnTo>
                  <a:lnTo>
                    <a:pt x="629" y="498"/>
                  </a:lnTo>
                  <a:lnTo>
                    <a:pt x="629" y="495"/>
                  </a:lnTo>
                  <a:lnTo>
                    <a:pt x="629" y="489"/>
                  </a:lnTo>
                  <a:lnTo>
                    <a:pt x="627" y="483"/>
                  </a:lnTo>
                  <a:lnTo>
                    <a:pt x="627" y="481"/>
                  </a:lnTo>
                  <a:lnTo>
                    <a:pt x="629" y="479"/>
                  </a:lnTo>
                  <a:lnTo>
                    <a:pt x="633" y="479"/>
                  </a:lnTo>
                  <a:lnTo>
                    <a:pt x="637" y="479"/>
                  </a:lnTo>
                  <a:lnTo>
                    <a:pt x="637" y="475"/>
                  </a:lnTo>
                  <a:lnTo>
                    <a:pt x="637" y="471"/>
                  </a:lnTo>
                  <a:lnTo>
                    <a:pt x="637" y="470"/>
                  </a:lnTo>
                  <a:lnTo>
                    <a:pt x="640" y="468"/>
                  </a:lnTo>
                  <a:lnTo>
                    <a:pt x="645" y="466"/>
                  </a:lnTo>
                  <a:lnTo>
                    <a:pt x="654" y="460"/>
                  </a:lnTo>
                  <a:lnTo>
                    <a:pt x="654" y="455"/>
                  </a:lnTo>
                  <a:lnTo>
                    <a:pt x="653" y="456"/>
                  </a:lnTo>
                  <a:lnTo>
                    <a:pt x="653" y="454"/>
                  </a:lnTo>
                  <a:lnTo>
                    <a:pt x="654" y="450"/>
                  </a:lnTo>
                  <a:lnTo>
                    <a:pt x="654" y="448"/>
                  </a:lnTo>
                  <a:lnTo>
                    <a:pt x="660" y="448"/>
                  </a:lnTo>
                  <a:lnTo>
                    <a:pt x="661" y="443"/>
                  </a:lnTo>
                  <a:lnTo>
                    <a:pt x="662" y="440"/>
                  </a:lnTo>
                  <a:lnTo>
                    <a:pt x="662" y="435"/>
                  </a:lnTo>
                  <a:lnTo>
                    <a:pt x="662" y="429"/>
                  </a:lnTo>
                  <a:lnTo>
                    <a:pt x="662" y="424"/>
                  </a:lnTo>
                  <a:lnTo>
                    <a:pt x="662" y="420"/>
                  </a:lnTo>
                  <a:lnTo>
                    <a:pt x="662" y="413"/>
                  </a:lnTo>
                  <a:lnTo>
                    <a:pt x="662" y="406"/>
                  </a:lnTo>
                  <a:lnTo>
                    <a:pt x="662" y="398"/>
                  </a:lnTo>
                  <a:lnTo>
                    <a:pt x="662" y="390"/>
                  </a:lnTo>
                  <a:lnTo>
                    <a:pt x="668" y="390"/>
                  </a:lnTo>
                  <a:lnTo>
                    <a:pt x="669" y="385"/>
                  </a:lnTo>
                  <a:lnTo>
                    <a:pt x="671" y="381"/>
                  </a:lnTo>
                  <a:lnTo>
                    <a:pt x="669" y="376"/>
                  </a:lnTo>
                  <a:lnTo>
                    <a:pt x="669" y="371"/>
                  </a:lnTo>
                  <a:lnTo>
                    <a:pt x="668" y="365"/>
                  </a:lnTo>
                  <a:lnTo>
                    <a:pt x="664" y="357"/>
                  </a:lnTo>
                  <a:lnTo>
                    <a:pt x="660" y="347"/>
                  </a:lnTo>
                  <a:lnTo>
                    <a:pt x="660" y="338"/>
                  </a:lnTo>
                  <a:lnTo>
                    <a:pt x="661" y="326"/>
                  </a:lnTo>
                  <a:lnTo>
                    <a:pt x="662" y="320"/>
                  </a:lnTo>
                  <a:lnTo>
                    <a:pt x="662" y="314"/>
                  </a:lnTo>
                  <a:lnTo>
                    <a:pt x="661" y="308"/>
                  </a:lnTo>
                  <a:lnTo>
                    <a:pt x="660" y="303"/>
                  </a:lnTo>
                  <a:lnTo>
                    <a:pt x="644" y="292"/>
                  </a:lnTo>
                  <a:lnTo>
                    <a:pt x="644" y="291"/>
                  </a:lnTo>
                  <a:lnTo>
                    <a:pt x="644" y="288"/>
                  </a:lnTo>
                  <a:lnTo>
                    <a:pt x="644" y="285"/>
                  </a:lnTo>
                  <a:lnTo>
                    <a:pt x="644" y="283"/>
                  </a:lnTo>
                  <a:lnTo>
                    <a:pt x="641" y="280"/>
                  </a:lnTo>
                  <a:lnTo>
                    <a:pt x="636" y="276"/>
                  </a:lnTo>
                  <a:lnTo>
                    <a:pt x="629" y="272"/>
                  </a:lnTo>
                  <a:lnTo>
                    <a:pt x="627" y="269"/>
                  </a:lnTo>
                  <a:lnTo>
                    <a:pt x="626" y="266"/>
                  </a:lnTo>
                  <a:lnTo>
                    <a:pt x="626" y="260"/>
                  </a:lnTo>
                  <a:lnTo>
                    <a:pt x="626" y="246"/>
                  </a:lnTo>
                  <a:lnTo>
                    <a:pt x="621" y="244"/>
                  </a:lnTo>
                  <a:lnTo>
                    <a:pt x="615" y="241"/>
                  </a:lnTo>
                  <a:lnTo>
                    <a:pt x="611" y="238"/>
                  </a:lnTo>
                  <a:lnTo>
                    <a:pt x="609" y="237"/>
                  </a:lnTo>
                  <a:lnTo>
                    <a:pt x="606" y="235"/>
                  </a:lnTo>
                  <a:lnTo>
                    <a:pt x="606" y="226"/>
                  </a:lnTo>
                  <a:lnTo>
                    <a:pt x="606" y="218"/>
                  </a:lnTo>
                  <a:lnTo>
                    <a:pt x="605" y="213"/>
                  </a:lnTo>
                  <a:lnTo>
                    <a:pt x="603" y="210"/>
                  </a:lnTo>
                  <a:lnTo>
                    <a:pt x="601" y="207"/>
                  </a:lnTo>
                  <a:lnTo>
                    <a:pt x="598" y="205"/>
                  </a:lnTo>
                  <a:lnTo>
                    <a:pt x="592" y="205"/>
                  </a:lnTo>
                  <a:lnTo>
                    <a:pt x="594" y="202"/>
                  </a:lnTo>
                  <a:lnTo>
                    <a:pt x="595" y="199"/>
                  </a:lnTo>
                  <a:lnTo>
                    <a:pt x="596" y="198"/>
                  </a:lnTo>
                  <a:lnTo>
                    <a:pt x="598" y="196"/>
                  </a:lnTo>
                  <a:lnTo>
                    <a:pt x="598" y="195"/>
                  </a:lnTo>
                  <a:lnTo>
                    <a:pt x="596" y="194"/>
                  </a:lnTo>
                  <a:lnTo>
                    <a:pt x="595" y="194"/>
                  </a:lnTo>
                  <a:lnTo>
                    <a:pt x="595" y="192"/>
                  </a:lnTo>
                  <a:lnTo>
                    <a:pt x="595" y="190"/>
                  </a:lnTo>
                  <a:lnTo>
                    <a:pt x="586" y="184"/>
                  </a:lnTo>
                  <a:lnTo>
                    <a:pt x="572" y="178"/>
                  </a:lnTo>
                  <a:lnTo>
                    <a:pt x="560" y="171"/>
                  </a:lnTo>
                  <a:lnTo>
                    <a:pt x="556" y="168"/>
                  </a:lnTo>
                  <a:lnTo>
                    <a:pt x="553" y="165"/>
                  </a:lnTo>
                  <a:lnTo>
                    <a:pt x="552" y="161"/>
                  </a:lnTo>
                  <a:lnTo>
                    <a:pt x="552" y="157"/>
                  </a:lnTo>
                  <a:lnTo>
                    <a:pt x="552" y="148"/>
                  </a:lnTo>
                  <a:lnTo>
                    <a:pt x="552" y="139"/>
                  </a:lnTo>
                  <a:lnTo>
                    <a:pt x="552" y="135"/>
                  </a:lnTo>
                  <a:lnTo>
                    <a:pt x="551" y="129"/>
                  </a:lnTo>
                  <a:lnTo>
                    <a:pt x="549" y="126"/>
                  </a:lnTo>
                  <a:lnTo>
                    <a:pt x="548" y="124"/>
                  </a:lnTo>
                  <a:lnTo>
                    <a:pt x="544" y="118"/>
                  </a:lnTo>
                  <a:lnTo>
                    <a:pt x="540" y="114"/>
                  </a:lnTo>
                  <a:lnTo>
                    <a:pt x="539" y="112"/>
                  </a:lnTo>
                  <a:lnTo>
                    <a:pt x="539" y="109"/>
                  </a:lnTo>
                  <a:lnTo>
                    <a:pt x="537" y="105"/>
                  </a:lnTo>
                  <a:lnTo>
                    <a:pt x="537" y="101"/>
                  </a:lnTo>
                  <a:lnTo>
                    <a:pt x="539" y="93"/>
                  </a:lnTo>
                  <a:lnTo>
                    <a:pt x="540" y="85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1" y="78"/>
                  </a:lnTo>
                  <a:lnTo>
                    <a:pt x="529" y="75"/>
                  </a:lnTo>
                  <a:lnTo>
                    <a:pt x="528" y="73"/>
                  </a:lnTo>
                  <a:lnTo>
                    <a:pt x="525" y="73"/>
                  </a:lnTo>
                  <a:lnTo>
                    <a:pt x="525" y="65"/>
                  </a:lnTo>
                  <a:lnTo>
                    <a:pt x="517" y="67"/>
                  </a:lnTo>
                  <a:lnTo>
                    <a:pt x="517" y="73"/>
                  </a:lnTo>
                  <a:lnTo>
                    <a:pt x="516" y="74"/>
                  </a:lnTo>
                  <a:lnTo>
                    <a:pt x="514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2" y="70"/>
                  </a:lnTo>
                  <a:lnTo>
                    <a:pt x="510" y="70"/>
                  </a:lnTo>
                  <a:lnTo>
                    <a:pt x="509" y="58"/>
                  </a:lnTo>
                  <a:lnTo>
                    <a:pt x="508" y="48"/>
                  </a:lnTo>
                  <a:lnTo>
                    <a:pt x="506" y="39"/>
                  </a:lnTo>
                  <a:lnTo>
                    <a:pt x="504" y="31"/>
                  </a:lnTo>
                  <a:lnTo>
                    <a:pt x="501" y="23"/>
                  </a:lnTo>
                  <a:lnTo>
                    <a:pt x="497" y="16"/>
                  </a:lnTo>
                  <a:lnTo>
                    <a:pt x="489" y="0"/>
                  </a:lnTo>
                  <a:lnTo>
                    <a:pt x="481" y="0"/>
                  </a:lnTo>
                  <a:lnTo>
                    <a:pt x="479" y="15"/>
                  </a:lnTo>
                  <a:lnTo>
                    <a:pt x="478" y="27"/>
                  </a:lnTo>
                  <a:lnTo>
                    <a:pt x="478" y="38"/>
                  </a:lnTo>
                  <a:lnTo>
                    <a:pt x="479" y="50"/>
                  </a:lnTo>
                  <a:lnTo>
                    <a:pt x="474" y="52"/>
                  </a:lnTo>
                  <a:lnTo>
                    <a:pt x="473" y="59"/>
                  </a:lnTo>
                  <a:lnTo>
                    <a:pt x="473" y="67"/>
                  </a:lnTo>
                  <a:lnTo>
                    <a:pt x="474" y="79"/>
                  </a:lnTo>
                  <a:lnTo>
                    <a:pt x="475" y="86"/>
                  </a:lnTo>
                  <a:lnTo>
                    <a:pt x="475" y="93"/>
                  </a:lnTo>
                  <a:lnTo>
                    <a:pt x="475" y="100"/>
                  </a:lnTo>
                  <a:lnTo>
                    <a:pt x="474" y="106"/>
                  </a:lnTo>
                  <a:lnTo>
                    <a:pt x="471" y="108"/>
                  </a:lnTo>
                  <a:lnTo>
                    <a:pt x="469" y="109"/>
                  </a:lnTo>
                  <a:lnTo>
                    <a:pt x="467" y="112"/>
                  </a:lnTo>
                  <a:lnTo>
                    <a:pt x="469" y="116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3" y="128"/>
                  </a:lnTo>
                  <a:lnTo>
                    <a:pt x="463" y="132"/>
                  </a:lnTo>
                  <a:lnTo>
                    <a:pt x="463" y="137"/>
                  </a:lnTo>
                  <a:lnTo>
                    <a:pt x="462" y="139"/>
                  </a:lnTo>
                  <a:lnTo>
                    <a:pt x="461" y="139"/>
                  </a:lnTo>
                  <a:lnTo>
                    <a:pt x="459" y="139"/>
                  </a:lnTo>
                  <a:lnTo>
                    <a:pt x="458" y="140"/>
                  </a:lnTo>
                  <a:lnTo>
                    <a:pt x="456" y="140"/>
                  </a:lnTo>
                  <a:lnTo>
                    <a:pt x="455" y="140"/>
                  </a:lnTo>
                  <a:lnTo>
                    <a:pt x="451" y="140"/>
                  </a:lnTo>
                  <a:lnTo>
                    <a:pt x="448" y="140"/>
                  </a:lnTo>
                  <a:lnTo>
                    <a:pt x="446" y="140"/>
                  </a:lnTo>
                  <a:lnTo>
                    <a:pt x="443" y="139"/>
                  </a:lnTo>
                  <a:lnTo>
                    <a:pt x="442" y="137"/>
                  </a:lnTo>
                  <a:lnTo>
                    <a:pt x="440" y="133"/>
                  </a:lnTo>
                  <a:lnTo>
                    <a:pt x="439" y="128"/>
                  </a:lnTo>
                  <a:lnTo>
                    <a:pt x="439" y="126"/>
                  </a:lnTo>
                  <a:lnTo>
                    <a:pt x="438" y="125"/>
                  </a:lnTo>
                  <a:lnTo>
                    <a:pt x="436" y="124"/>
                  </a:lnTo>
                  <a:lnTo>
                    <a:pt x="434" y="124"/>
                  </a:lnTo>
                  <a:lnTo>
                    <a:pt x="431" y="125"/>
                  </a:lnTo>
                  <a:lnTo>
                    <a:pt x="430" y="125"/>
                  </a:lnTo>
                  <a:lnTo>
                    <a:pt x="427" y="124"/>
                  </a:lnTo>
                  <a:lnTo>
                    <a:pt x="424" y="121"/>
                  </a:lnTo>
                  <a:lnTo>
                    <a:pt x="423" y="118"/>
                  </a:lnTo>
                  <a:lnTo>
                    <a:pt x="420" y="114"/>
                  </a:lnTo>
                  <a:lnTo>
                    <a:pt x="416" y="109"/>
                  </a:lnTo>
                  <a:lnTo>
                    <a:pt x="413" y="106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1" y="101"/>
                  </a:lnTo>
                  <a:lnTo>
                    <a:pt x="396" y="101"/>
                  </a:lnTo>
                  <a:lnTo>
                    <a:pt x="391" y="98"/>
                  </a:lnTo>
                  <a:lnTo>
                    <a:pt x="391" y="94"/>
                  </a:lnTo>
                  <a:lnTo>
                    <a:pt x="382" y="90"/>
                  </a:lnTo>
                  <a:lnTo>
                    <a:pt x="380" y="89"/>
                  </a:lnTo>
                  <a:lnTo>
                    <a:pt x="376" y="86"/>
                  </a:lnTo>
                  <a:lnTo>
                    <a:pt x="376" y="77"/>
                  </a:lnTo>
                  <a:lnTo>
                    <a:pt x="376" y="67"/>
                  </a:lnTo>
                  <a:lnTo>
                    <a:pt x="381" y="65"/>
                  </a:lnTo>
                  <a:lnTo>
                    <a:pt x="381" y="60"/>
                  </a:lnTo>
                  <a:lnTo>
                    <a:pt x="382" y="55"/>
                  </a:lnTo>
                  <a:lnTo>
                    <a:pt x="381" y="51"/>
                  </a:lnTo>
                  <a:lnTo>
                    <a:pt x="380" y="50"/>
                  </a:lnTo>
                  <a:lnTo>
                    <a:pt x="378" y="50"/>
                  </a:lnTo>
                  <a:lnTo>
                    <a:pt x="381" y="48"/>
                  </a:lnTo>
                  <a:lnTo>
                    <a:pt x="384" y="48"/>
                  </a:lnTo>
                  <a:lnTo>
                    <a:pt x="386" y="50"/>
                  </a:lnTo>
                  <a:lnTo>
                    <a:pt x="391" y="50"/>
                  </a:lnTo>
                  <a:lnTo>
                    <a:pt x="391" y="42"/>
                  </a:lnTo>
                  <a:lnTo>
                    <a:pt x="389" y="40"/>
                  </a:lnTo>
                  <a:lnTo>
                    <a:pt x="388" y="39"/>
                  </a:lnTo>
                  <a:lnTo>
                    <a:pt x="388" y="36"/>
                  </a:lnTo>
                  <a:lnTo>
                    <a:pt x="389" y="36"/>
                  </a:lnTo>
                  <a:lnTo>
                    <a:pt x="392" y="35"/>
                  </a:lnTo>
                  <a:lnTo>
                    <a:pt x="395" y="34"/>
                  </a:lnTo>
                  <a:lnTo>
                    <a:pt x="396" y="31"/>
                  </a:lnTo>
                  <a:lnTo>
                    <a:pt x="396" y="32"/>
                  </a:lnTo>
                  <a:lnTo>
                    <a:pt x="396" y="30"/>
                  </a:lnTo>
                  <a:lnTo>
                    <a:pt x="396" y="2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1" y="27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5" y="21"/>
                  </a:lnTo>
                  <a:lnTo>
                    <a:pt x="350" y="19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7" y="19"/>
                  </a:lnTo>
                  <a:lnTo>
                    <a:pt x="343" y="16"/>
                  </a:lnTo>
                  <a:lnTo>
                    <a:pt x="342" y="15"/>
                  </a:lnTo>
                  <a:lnTo>
                    <a:pt x="341" y="13"/>
                  </a:lnTo>
                  <a:lnTo>
                    <a:pt x="339" y="11"/>
                  </a:lnTo>
                  <a:lnTo>
                    <a:pt x="335" y="13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0" y="15"/>
                  </a:lnTo>
                  <a:lnTo>
                    <a:pt x="327" y="15"/>
                  </a:lnTo>
                  <a:lnTo>
                    <a:pt x="327" y="13"/>
                  </a:lnTo>
                  <a:lnTo>
                    <a:pt x="329" y="13"/>
                  </a:lnTo>
                  <a:lnTo>
                    <a:pt x="327" y="12"/>
                  </a:lnTo>
                  <a:lnTo>
                    <a:pt x="323" y="9"/>
                  </a:lnTo>
                  <a:lnTo>
                    <a:pt x="321" y="7"/>
                  </a:lnTo>
                  <a:lnTo>
                    <a:pt x="319" y="7"/>
                  </a:lnTo>
                  <a:lnTo>
                    <a:pt x="318" y="5"/>
                  </a:lnTo>
                  <a:lnTo>
                    <a:pt x="315" y="5"/>
                  </a:lnTo>
                  <a:lnTo>
                    <a:pt x="312" y="5"/>
                  </a:lnTo>
                  <a:lnTo>
                    <a:pt x="311" y="5"/>
                  </a:lnTo>
                  <a:lnTo>
                    <a:pt x="311" y="7"/>
                  </a:lnTo>
                  <a:lnTo>
                    <a:pt x="312" y="8"/>
                  </a:lnTo>
                  <a:lnTo>
                    <a:pt x="317" y="12"/>
                  </a:lnTo>
                  <a:lnTo>
                    <a:pt x="326" y="17"/>
                  </a:lnTo>
                  <a:lnTo>
                    <a:pt x="331" y="21"/>
                  </a:lnTo>
                  <a:lnTo>
                    <a:pt x="331" y="25"/>
                  </a:lnTo>
                  <a:lnTo>
                    <a:pt x="330" y="28"/>
                  </a:lnTo>
                  <a:lnTo>
                    <a:pt x="329" y="27"/>
                  </a:lnTo>
                  <a:lnTo>
                    <a:pt x="326" y="27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4" y="28"/>
                  </a:lnTo>
                  <a:lnTo>
                    <a:pt x="307" y="25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9" y="25"/>
                  </a:lnTo>
                  <a:lnTo>
                    <a:pt x="299" y="28"/>
                  </a:lnTo>
                  <a:lnTo>
                    <a:pt x="298" y="31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0" y="27"/>
                  </a:lnTo>
                  <a:lnTo>
                    <a:pt x="288" y="34"/>
                  </a:lnTo>
                  <a:lnTo>
                    <a:pt x="287" y="40"/>
                  </a:lnTo>
                  <a:lnTo>
                    <a:pt x="287" y="43"/>
                  </a:lnTo>
                  <a:lnTo>
                    <a:pt x="287" y="46"/>
                  </a:lnTo>
                  <a:lnTo>
                    <a:pt x="288" y="48"/>
                  </a:lnTo>
                  <a:lnTo>
                    <a:pt x="290" y="50"/>
                  </a:lnTo>
                  <a:lnTo>
                    <a:pt x="288" y="50"/>
                  </a:lnTo>
                  <a:lnTo>
                    <a:pt x="286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9" y="51"/>
                  </a:lnTo>
                  <a:lnTo>
                    <a:pt x="279" y="55"/>
                  </a:lnTo>
                  <a:lnTo>
                    <a:pt x="280" y="63"/>
                  </a:lnTo>
                  <a:lnTo>
                    <a:pt x="273" y="65"/>
                  </a:lnTo>
                  <a:lnTo>
                    <a:pt x="272" y="66"/>
                  </a:lnTo>
                  <a:lnTo>
                    <a:pt x="269" y="67"/>
                  </a:lnTo>
                  <a:lnTo>
                    <a:pt x="271" y="71"/>
                  </a:lnTo>
                  <a:lnTo>
                    <a:pt x="273" y="74"/>
                  </a:lnTo>
                  <a:lnTo>
                    <a:pt x="276" y="78"/>
                  </a:lnTo>
                  <a:lnTo>
                    <a:pt x="276" y="79"/>
                  </a:lnTo>
                  <a:lnTo>
                    <a:pt x="275" y="81"/>
                  </a:lnTo>
                  <a:lnTo>
                    <a:pt x="267" y="83"/>
                  </a:lnTo>
                  <a:lnTo>
                    <a:pt x="268" y="83"/>
                  </a:lnTo>
                  <a:lnTo>
                    <a:pt x="265" y="82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0" y="78"/>
                  </a:lnTo>
                  <a:lnTo>
                    <a:pt x="255" y="78"/>
                  </a:lnTo>
                  <a:lnTo>
                    <a:pt x="253" y="83"/>
                  </a:lnTo>
                  <a:lnTo>
                    <a:pt x="255" y="89"/>
                  </a:lnTo>
                  <a:lnTo>
                    <a:pt x="247" y="91"/>
                  </a:lnTo>
                  <a:lnTo>
                    <a:pt x="248" y="82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8" y="74"/>
                  </a:lnTo>
                  <a:lnTo>
                    <a:pt x="247" y="71"/>
                  </a:lnTo>
                  <a:lnTo>
                    <a:pt x="245" y="69"/>
                  </a:lnTo>
                  <a:lnTo>
                    <a:pt x="241" y="65"/>
                  </a:lnTo>
                  <a:lnTo>
                    <a:pt x="238" y="58"/>
                  </a:lnTo>
                  <a:lnTo>
                    <a:pt x="232" y="59"/>
                  </a:lnTo>
                  <a:lnTo>
                    <a:pt x="226" y="59"/>
                  </a:lnTo>
                  <a:lnTo>
                    <a:pt x="224" y="60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20" y="63"/>
                  </a:lnTo>
                  <a:lnTo>
                    <a:pt x="218" y="73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6" y="67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07" y="73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0" y="83"/>
                  </a:lnTo>
                  <a:lnTo>
                    <a:pt x="207" y="83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2" y="83"/>
                  </a:lnTo>
                  <a:lnTo>
                    <a:pt x="205" y="86"/>
                  </a:lnTo>
                  <a:lnTo>
                    <a:pt x="206" y="89"/>
                  </a:lnTo>
                  <a:lnTo>
                    <a:pt x="205" y="90"/>
                  </a:lnTo>
                  <a:lnTo>
                    <a:pt x="205" y="91"/>
                  </a:lnTo>
                  <a:lnTo>
                    <a:pt x="203" y="90"/>
                  </a:lnTo>
                  <a:lnTo>
                    <a:pt x="201" y="89"/>
                  </a:lnTo>
                  <a:lnTo>
                    <a:pt x="197" y="86"/>
                  </a:lnTo>
                  <a:lnTo>
                    <a:pt x="197" y="87"/>
                  </a:lnTo>
                  <a:lnTo>
                    <a:pt x="194" y="89"/>
                  </a:lnTo>
                  <a:lnTo>
                    <a:pt x="193" y="90"/>
                  </a:lnTo>
                  <a:lnTo>
                    <a:pt x="191" y="91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6"/>
                  </a:lnTo>
                  <a:lnTo>
                    <a:pt x="189" y="105"/>
                  </a:lnTo>
                  <a:lnTo>
                    <a:pt x="182" y="100"/>
                  </a:lnTo>
                  <a:lnTo>
                    <a:pt x="179" y="101"/>
                  </a:lnTo>
                  <a:lnTo>
                    <a:pt x="178" y="102"/>
                  </a:lnTo>
                  <a:lnTo>
                    <a:pt x="177" y="104"/>
                  </a:lnTo>
                  <a:lnTo>
                    <a:pt x="177" y="120"/>
                  </a:lnTo>
                  <a:lnTo>
                    <a:pt x="179" y="118"/>
                  </a:lnTo>
                  <a:lnTo>
                    <a:pt x="181" y="120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7" y="129"/>
                  </a:lnTo>
                  <a:lnTo>
                    <a:pt x="172" y="126"/>
                  </a:lnTo>
                  <a:lnTo>
                    <a:pt x="168" y="122"/>
                  </a:lnTo>
                  <a:lnTo>
                    <a:pt x="167" y="117"/>
                  </a:lnTo>
                  <a:lnTo>
                    <a:pt x="166" y="113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0" y="117"/>
                  </a:lnTo>
                  <a:lnTo>
                    <a:pt x="156" y="120"/>
                  </a:lnTo>
                  <a:lnTo>
                    <a:pt x="155" y="124"/>
                  </a:lnTo>
                  <a:lnTo>
                    <a:pt x="155" y="128"/>
                  </a:lnTo>
                  <a:lnTo>
                    <a:pt x="154" y="137"/>
                  </a:lnTo>
                  <a:lnTo>
                    <a:pt x="152" y="141"/>
                  </a:lnTo>
                  <a:lnTo>
                    <a:pt x="152" y="145"/>
                  </a:lnTo>
                  <a:lnTo>
                    <a:pt x="154" y="147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47" y="153"/>
                  </a:lnTo>
                  <a:lnTo>
                    <a:pt x="143" y="157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9" y="163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9" y="171"/>
                  </a:lnTo>
                  <a:lnTo>
                    <a:pt x="137" y="171"/>
                  </a:lnTo>
                  <a:lnTo>
                    <a:pt x="135" y="174"/>
                  </a:lnTo>
                  <a:lnTo>
                    <a:pt x="131" y="175"/>
                  </a:lnTo>
                  <a:lnTo>
                    <a:pt x="124" y="176"/>
                  </a:lnTo>
                  <a:lnTo>
                    <a:pt x="117" y="176"/>
                  </a:lnTo>
                  <a:lnTo>
                    <a:pt x="109" y="179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1" y="183"/>
                  </a:lnTo>
                  <a:lnTo>
                    <a:pt x="101" y="182"/>
                  </a:lnTo>
                  <a:lnTo>
                    <a:pt x="98" y="182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4" y="188"/>
                  </a:lnTo>
                  <a:lnTo>
                    <a:pt x="93" y="192"/>
                  </a:lnTo>
                  <a:lnTo>
                    <a:pt x="92" y="194"/>
                  </a:lnTo>
                  <a:lnTo>
                    <a:pt x="89" y="195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1" y="194"/>
                  </a:lnTo>
                  <a:lnTo>
                    <a:pt x="78" y="199"/>
                  </a:lnTo>
                  <a:lnTo>
                    <a:pt x="73" y="199"/>
                  </a:lnTo>
                  <a:lnTo>
                    <a:pt x="69" y="198"/>
                  </a:lnTo>
                  <a:lnTo>
                    <a:pt x="65" y="198"/>
                  </a:lnTo>
                  <a:lnTo>
                    <a:pt x="62" y="196"/>
                  </a:lnTo>
                  <a:lnTo>
                    <a:pt x="62" y="198"/>
                  </a:lnTo>
                  <a:lnTo>
                    <a:pt x="61" y="200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58" y="205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0" y="205"/>
                  </a:lnTo>
                  <a:lnTo>
                    <a:pt x="50" y="207"/>
                  </a:lnTo>
                  <a:lnTo>
                    <a:pt x="46" y="209"/>
                  </a:lnTo>
                  <a:lnTo>
                    <a:pt x="43" y="211"/>
                  </a:lnTo>
                  <a:lnTo>
                    <a:pt x="38" y="217"/>
                  </a:lnTo>
                  <a:lnTo>
                    <a:pt x="32" y="223"/>
                  </a:lnTo>
                  <a:lnTo>
                    <a:pt x="30" y="226"/>
                  </a:lnTo>
                  <a:lnTo>
                    <a:pt x="27" y="227"/>
                  </a:lnTo>
                  <a:lnTo>
                    <a:pt x="19" y="233"/>
                  </a:lnTo>
                  <a:lnTo>
                    <a:pt x="19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6" y="227"/>
                  </a:lnTo>
                  <a:lnTo>
                    <a:pt x="14" y="230"/>
                  </a:lnTo>
                  <a:lnTo>
                    <a:pt x="12" y="230"/>
                  </a:lnTo>
                  <a:lnTo>
                    <a:pt x="11" y="230"/>
                  </a:lnTo>
                  <a:lnTo>
                    <a:pt x="12" y="231"/>
                  </a:lnTo>
                  <a:lnTo>
                    <a:pt x="11" y="234"/>
                  </a:lnTo>
                  <a:lnTo>
                    <a:pt x="8" y="238"/>
                  </a:lnTo>
                  <a:lnTo>
                    <a:pt x="10" y="244"/>
                  </a:lnTo>
                  <a:lnTo>
                    <a:pt x="11" y="250"/>
                  </a:lnTo>
                  <a:lnTo>
                    <a:pt x="12" y="257"/>
                  </a:lnTo>
                  <a:lnTo>
                    <a:pt x="12" y="261"/>
                  </a:lnTo>
                  <a:lnTo>
                    <a:pt x="11" y="264"/>
                  </a:lnTo>
                  <a:lnTo>
                    <a:pt x="10" y="266"/>
                  </a:lnTo>
                  <a:lnTo>
                    <a:pt x="6" y="268"/>
                  </a:lnTo>
                  <a:lnTo>
                    <a:pt x="3" y="270"/>
                  </a:lnTo>
                  <a:lnTo>
                    <a:pt x="0" y="272"/>
                  </a:lnTo>
                  <a:lnTo>
                    <a:pt x="3" y="277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6" y="283"/>
                  </a:lnTo>
                  <a:lnTo>
                    <a:pt x="8" y="284"/>
                  </a:lnTo>
                  <a:lnTo>
                    <a:pt x="10" y="287"/>
                  </a:lnTo>
                  <a:lnTo>
                    <a:pt x="12" y="292"/>
                  </a:lnTo>
                  <a:lnTo>
                    <a:pt x="15" y="299"/>
                  </a:lnTo>
                  <a:lnTo>
                    <a:pt x="16" y="305"/>
                  </a:lnTo>
                  <a:lnTo>
                    <a:pt x="16" y="319"/>
                  </a:lnTo>
                  <a:lnTo>
                    <a:pt x="15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6" y="311"/>
                  </a:lnTo>
                  <a:lnTo>
                    <a:pt x="6" y="316"/>
                  </a:lnTo>
                  <a:lnTo>
                    <a:pt x="14" y="323"/>
                  </a:lnTo>
                  <a:lnTo>
                    <a:pt x="16" y="324"/>
                  </a:lnTo>
                  <a:lnTo>
                    <a:pt x="18" y="327"/>
                  </a:lnTo>
                  <a:lnTo>
                    <a:pt x="18" y="328"/>
                  </a:lnTo>
                  <a:lnTo>
                    <a:pt x="15" y="328"/>
                  </a:lnTo>
                  <a:lnTo>
                    <a:pt x="7" y="326"/>
                  </a:lnTo>
                  <a:lnTo>
                    <a:pt x="3" y="323"/>
                  </a:lnTo>
                  <a:lnTo>
                    <a:pt x="3" y="328"/>
                  </a:lnTo>
                  <a:lnTo>
                    <a:pt x="4" y="331"/>
                  </a:lnTo>
                  <a:lnTo>
                    <a:pt x="7" y="332"/>
                  </a:lnTo>
                  <a:lnTo>
                    <a:pt x="12" y="336"/>
                  </a:lnTo>
                  <a:lnTo>
                    <a:pt x="16" y="340"/>
                  </a:lnTo>
                  <a:lnTo>
                    <a:pt x="18" y="342"/>
                  </a:lnTo>
                  <a:lnTo>
                    <a:pt x="19" y="345"/>
                  </a:lnTo>
                  <a:lnTo>
                    <a:pt x="19" y="349"/>
                  </a:lnTo>
                  <a:lnTo>
                    <a:pt x="19" y="353"/>
                  </a:lnTo>
                  <a:lnTo>
                    <a:pt x="18" y="357"/>
                  </a:lnTo>
                  <a:lnTo>
                    <a:pt x="18" y="358"/>
                  </a:lnTo>
                  <a:lnTo>
                    <a:pt x="19" y="359"/>
                  </a:lnTo>
                  <a:lnTo>
                    <a:pt x="20" y="362"/>
                  </a:lnTo>
                  <a:lnTo>
                    <a:pt x="24" y="363"/>
                  </a:lnTo>
                  <a:lnTo>
                    <a:pt x="27" y="366"/>
                  </a:lnTo>
                  <a:lnTo>
                    <a:pt x="30" y="367"/>
                  </a:lnTo>
                  <a:close/>
                  <a:moveTo>
                    <a:pt x="564" y="711"/>
                  </a:moveTo>
                  <a:lnTo>
                    <a:pt x="567" y="716"/>
                  </a:lnTo>
                  <a:lnTo>
                    <a:pt x="567" y="715"/>
                  </a:lnTo>
                  <a:lnTo>
                    <a:pt x="567" y="712"/>
                  </a:lnTo>
                  <a:lnTo>
                    <a:pt x="564" y="711"/>
                  </a:lnTo>
                  <a:close/>
                  <a:moveTo>
                    <a:pt x="520" y="649"/>
                  </a:moveTo>
                  <a:lnTo>
                    <a:pt x="520" y="651"/>
                  </a:lnTo>
                  <a:lnTo>
                    <a:pt x="518" y="654"/>
                  </a:lnTo>
                  <a:lnTo>
                    <a:pt x="517" y="657"/>
                  </a:lnTo>
                  <a:lnTo>
                    <a:pt x="518" y="658"/>
                  </a:lnTo>
                  <a:lnTo>
                    <a:pt x="520" y="660"/>
                  </a:lnTo>
                  <a:lnTo>
                    <a:pt x="522" y="662"/>
                  </a:lnTo>
                  <a:lnTo>
                    <a:pt x="525" y="669"/>
                  </a:lnTo>
                  <a:lnTo>
                    <a:pt x="526" y="677"/>
                  </a:lnTo>
                  <a:lnTo>
                    <a:pt x="531" y="682"/>
                  </a:lnTo>
                  <a:lnTo>
                    <a:pt x="532" y="684"/>
                  </a:lnTo>
                  <a:lnTo>
                    <a:pt x="535" y="684"/>
                  </a:lnTo>
                  <a:lnTo>
                    <a:pt x="537" y="685"/>
                  </a:lnTo>
                  <a:lnTo>
                    <a:pt x="539" y="685"/>
                  </a:lnTo>
                  <a:lnTo>
                    <a:pt x="535" y="689"/>
                  </a:lnTo>
                  <a:lnTo>
                    <a:pt x="533" y="691"/>
                  </a:lnTo>
                  <a:lnTo>
                    <a:pt x="533" y="693"/>
                  </a:lnTo>
                  <a:lnTo>
                    <a:pt x="533" y="695"/>
                  </a:lnTo>
                  <a:lnTo>
                    <a:pt x="533" y="696"/>
                  </a:lnTo>
                  <a:lnTo>
                    <a:pt x="536" y="700"/>
                  </a:lnTo>
                  <a:lnTo>
                    <a:pt x="541" y="705"/>
                  </a:lnTo>
                  <a:lnTo>
                    <a:pt x="544" y="708"/>
                  </a:lnTo>
                  <a:lnTo>
                    <a:pt x="545" y="711"/>
                  </a:lnTo>
                  <a:lnTo>
                    <a:pt x="545" y="716"/>
                  </a:lnTo>
                  <a:lnTo>
                    <a:pt x="551" y="719"/>
                  </a:lnTo>
                  <a:lnTo>
                    <a:pt x="555" y="719"/>
                  </a:lnTo>
                  <a:lnTo>
                    <a:pt x="557" y="717"/>
                  </a:lnTo>
                  <a:lnTo>
                    <a:pt x="559" y="717"/>
                  </a:lnTo>
                  <a:lnTo>
                    <a:pt x="560" y="716"/>
                  </a:lnTo>
                  <a:lnTo>
                    <a:pt x="561" y="713"/>
                  </a:lnTo>
                  <a:lnTo>
                    <a:pt x="564" y="711"/>
                  </a:lnTo>
                  <a:lnTo>
                    <a:pt x="567" y="704"/>
                  </a:lnTo>
                  <a:lnTo>
                    <a:pt x="570" y="707"/>
                  </a:lnTo>
                  <a:lnTo>
                    <a:pt x="571" y="709"/>
                  </a:lnTo>
                  <a:lnTo>
                    <a:pt x="574" y="711"/>
                  </a:lnTo>
                  <a:lnTo>
                    <a:pt x="575" y="709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703"/>
                  </a:lnTo>
                  <a:lnTo>
                    <a:pt x="575" y="700"/>
                  </a:lnTo>
                  <a:lnTo>
                    <a:pt x="575" y="696"/>
                  </a:lnTo>
                  <a:lnTo>
                    <a:pt x="575" y="693"/>
                  </a:lnTo>
                  <a:lnTo>
                    <a:pt x="576" y="682"/>
                  </a:lnTo>
                  <a:lnTo>
                    <a:pt x="582" y="682"/>
                  </a:lnTo>
                  <a:lnTo>
                    <a:pt x="583" y="680"/>
                  </a:lnTo>
                  <a:lnTo>
                    <a:pt x="583" y="676"/>
                  </a:lnTo>
                  <a:lnTo>
                    <a:pt x="582" y="669"/>
                  </a:lnTo>
                  <a:lnTo>
                    <a:pt x="579" y="654"/>
                  </a:lnTo>
                  <a:lnTo>
                    <a:pt x="571" y="658"/>
                  </a:lnTo>
                  <a:lnTo>
                    <a:pt x="567" y="660"/>
                  </a:lnTo>
                  <a:lnTo>
                    <a:pt x="563" y="660"/>
                  </a:lnTo>
                  <a:lnTo>
                    <a:pt x="556" y="660"/>
                  </a:lnTo>
                  <a:lnTo>
                    <a:pt x="549" y="660"/>
                  </a:lnTo>
                  <a:lnTo>
                    <a:pt x="543" y="657"/>
                  </a:lnTo>
                  <a:lnTo>
                    <a:pt x="536" y="656"/>
                  </a:lnTo>
                  <a:lnTo>
                    <a:pt x="520" y="649"/>
                  </a:lnTo>
                  <a:close/>
                  <a:moveTo>
                    <a:pt x="575" y="631"/>
                  </a:moveTo>
                  <a:lnTo>
                    <a:pt x="575" y="637"/>
                  </a:lnTo>
                  <a:lnTo>
                    <a:pt x="576" y="642"/>
                  </a:lnTo>
                  <a:lnTo>
                    <a:pt x="580" y="642"/>
                  </a:lnTo>
                  <a:lnTo>
                    <a:pt x="582" y="642"/>
                  </a:lnTo>
                  <a:lnTo>
                    <a:pt x="583" y="641"/>
                  </a:lnTo>
                  <a:lnTo>
                    <a:pt x="583" y="639"/>
                  </a:lnTo>
                  <a:lnTo>
                    <a:pt x="582" y="637"/>
                  </a:lnTo>
                  <a:lnTo>
                    <a:pt x="579" y="635"/>
                  </a:lnTo>
                  <a:lnTo>
                    <a:pt x="575" y="631"/>
                  </a:lnTo>
                  <a:close/>
                  <a:moveTo>
                    <a:pt x="505" y="626"/>
                  </a:moveTo>
                  <a:lnTo>
                    <a:pt x="504" y="627"/>
                  </a:lnTo>
                  <a:lnTo>
                    <a:pt x="504" y="629"/>
                  </a:lnTo>
                  <a:lnTo>
                    <a:pt x="505" y="631"/>
                  </a:lnTo>
                  <a:lnTo>
                    <a:pt x="508" y="637"/>
                  </a:lnTo>
                  <a:lnTo>
                    <a:pt x="508" y="634"/>
                  </a:lnTo>
                  <a:lnTo>
                    <a:pt x="510" y="630"/>
                  </a:lnTo>
                  <a:lnTo>
                    <a:pt x="510" y="627"/>
                  </a:lnTo>
                  <a:lnTo>
                    <a:pt x="509" y="626"/>
                  </a:lnTo>
                  <a:lnTo>
                    <a:pt x="508" y="625"/>
                  </a:lnTo>
                  <a:lnTo>
                    <a:pt x="505" y="626"/>
                  </a:lnTo>
                  <a:close/>
                  <a:moveTo>
                    <a:pt x="401" y="530"/>
                  </a:moveTo>
                  <a:lnTo>
                    <a:pt x="399" y="538"/>
                  </a:lnTo>
                  <a:lnTo>
                    <a:pt x="405" y="536"/>
                  </a:lnTo>
                  <a:lnTo>
                    <a:pt x="411" y="534"/>
                  </a:lnTo>
                  <a:lnTo>
                    <a:pt x="412" y="534"/>
                  </a:lnTo>
                  <a:lnTo>
                    <a:pt x="411" y="533"/>
                  </a:lnTo>
                  <a:lnTo>
                    <a:pt x="401" y="530"/>
                  </a:lnTo>
                  <a:close/>
                  <a:moveTo>
                    <a:pt x="370" y="429"/>
                  </a:moveTo>
                  <a:lnTo>
                    <a:pt x="372" y="431"/>
                  </a:lnTo>
                  <a:lnTo>
                    <a:pt x="370" y="433"/>
                  </a:lnTo>
                  <a:lnTo>
                    <a:pt x="368" y="435"/>
                  </a:lnTo>
                  <a:lnTo>
                    <a:pt x="368" y="433"/>
                  </a:lnTo>
                  <a:lnTo>
                    <a:pt x="368" y="431"/>
                  </a:lnTo>
                  <a:lnTo>
                    <a:pt x="368" y="429"/>
                  </a:lnTo>
                  <a:lnTo>
                    <a:pt x="369" y="429"/>
                  </a:lnTo>
                  <a:lnTo>
                    <a:pt x="370" y="429"/>
                  </a:lnTo>
                  <a:close/>
                  <a:moveTo>
                    <a:pt x="378" y="427"/>
                  </a:moveTo>
                  <a:lnTo>
                    <a:pt x="381" y="432"/>
                  </a:lnTo>
                  <a:lnTo>
                    <a:pt x="384" y="439"/>
                  </a:lnTo>
                  <a:lnTo>
                    <a:pt x="384" y="441"/>
                  </a:lnTo>
                  <a:lnTo>
                    <a:pt x="384" y="444"/>
                  </a:lnTo>
                  <a:lnTo>
                    <a:pt x="381" y="446"/>
                  </a:lnTo>
                  <a:lnTo>
                    <a:pt x="378" y="446"/>
                  </a:lnTo>
                  <a:lnTo>
                    <a:pt x="377" y="433"/>
                  </a:lnTo>
                  <a:lnTo>
                    <a:pt x="377" y="428"/>
                  </a:lnTo>
                  <a:lnTo>
                    <a:pt x="377" y="427"/>
                  </a:lnTo>
                  <a:lnTo>
                    <a:pt x="378" y="427"/>
                  </a:lnTo>
                  <a:close/>
                  <a:moveTo>
                    <a:pt x="407" y="420"/>
                  </a:moveTo>
                  <a:lnTo>
                    <a:pt x="408" y="423"/>
                  </a:lnTo>
                  <a:lnTo>
                    <a:pt x="411" y="428"/>
                  </a:lnTo>
                  <a:lnTo>
                    <a:pt x="412" y="431"/>
                  </a:lnTo>
                  <a:lnTo>
                    <a:pt x="412" y="433"/>
                  </a:lnTo>
                  <a:lnTo>
                    <a:pt x="411" y="433"/>
                  </a:lnTo>
                  <a:lnTo>
                    <a:pt x="409" y="432"/>
                  </a:lnTo>
                  <a:lnTo>
                    <a:pt x="407" y="429"/>
                  </a:lnTo>
                  <a:lnTo>
                    <a:pt x="405" y="424"/>
                  </a:lnTo>
                  <a:lnTo>
                    <a:pt x="405" y="420"/>
                  </a:lnTo>
                  <a:lnTo>
                    <a:pt x="405" y="419"/>
                  </a:lnTo>
                  <a:lnTo>
                    <a:pt x="407" y="420"/>
                  </a:lnTo>
                  <a:close/>
                  <a:moveTo>
                    <a:pt x="0" y="311"/>
                  </a:moveTo>
                  <a:lnTo>
                    <a:pt x="3" y="322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3" y="314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0" y="311"/>
                  </a:lnTo>
                  <a:close/>
                  <a:moveTo>
                    <a:pt x="440" y="112"/>
                  </a:moveTo>
                  <a:lnTo>
                    <a:pt x="439" y="112"/>
                  </a:lnTo>
                  <a:lnTo>
                    <a:pt x="438" y="113"/>
                  </a:lnTo>
                  <a:lnTo>
                    <a:pt x="438" y="116"/>
                  </a:lnTo>
                  <a:lnTo>
                    <a:pt x="439" y="118"/>
                  </a:lnTo>
                  <a:lnTo>
                    <a:pt x="443" y="120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3"/>
                  </a:lnTo>
                  <a:lnTo>
                    <a:pt x="442" y="112"/>
                  </a:lnTo>
                  <a:lnTo>
                    <a:pt x="440" y="112"/>
                  </a:lnTo>
                  <a:close/>
                  <a:moveTo>
                    <a:pt x="393" y="55"/>
                  </a:moveTo>
                  <a:lnTo>
                    <a:pt x="388" y="58"/>
                  </a:lnTo>
                  <a:lnTo>
                    <a:pt x="389" y="63"/>
                  </a:lnTo>
                  <a:lnTo>
                    <a:pt x="388" y="67"/>
                  </a:lnTo>
                  <a:lnTo>
                    <a:pt x="396" y="65"/>
                  </a:lnTo>
                  <a:lnTo>
                    <a:pt x="399" y="63"/>
                  </a:lnTo>
                  <a:lnTo>
                    <a:pt x="393" y="55"/>
                  </a:lnTo>
                  <a:close/>
                  <a:moveTo>
                    <a:pt x="286" y="13"/>
                  </a:moveTo>
                  <a:lnTo>
                    <a:pt x="286" y="19"/>
                  </a:lnTo>
                  <a:lnTo>
                    <a:pt x="290" y="19"/>
                  </a:lnTo>
                  <a:lnTo>
                    <a:pt x="290" y="17"/>
                  </a:lnTo>
                  <a:lnTo>
                    <a:pt x="288" y="17"/>
                  </a:lnTo>
                  <a:lnTo>
                    <a:pt x="290" y="15"/>
                  </a:lnTo>
                  <a:lnTo>
                    <a:pt x="288" y="13"/>
                  </a:lnTo>
                  <a:lnTo>
                    <a:pt x="286" y="13"/>
                  </a:lnTo>
                  <a:close/>
                  <a:moveTo>
                    <a:pt x="292" y="11"/>
                  </a:moveTo>
                  <a:lnTo>
                    <a:pt x="295" y="16"/>
                  </a:lnTo>
                  <a:lnTo>
                    <a:pt x="298" y="16"/>
                  </a:lnTo>
                  <a:lnTo>
                    <a:pt x="298" y="15"/>
                  </a:lnTo>
                  <a:lnTo>
                    <a:pt x="295" y="12"/>
                  </a:lnTo>
                  <a:lnTo>
                    <a:pt x="292" y="11"/>
                  </a:lnTo>
                  <a:close/>
                  <a:moveTo>
                    <a:pt x="300" y="8"/>
                  </a:moveTo>
                  <a:lnTo>
                    <a:pt x="300" y="13"/>
                  </a:lnTo>
                  <a:lnTo>
                    <a:pt x="306" y="13"/>
                  </a:lnTo>
                  <a:lnTo>
                    <a:pt x="304" y="12"/>
                  </a:lnTo>
                  <a:lnTo>
                    <a:pt x="304" y="11"/>
                  </a:lnTo>
                  <a:lnTo>
                    <a:pt x="304" y="9"/>
                  </a:lnTo>
                  <a:lnTo>
                    <a:pt x="300" y="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236"/>
            <p:cNvSpPr>
              <a:spLocks noEditPoints="1"/>
            </p:cNvSpPr>
            <p:nvPr/>
          </p:nvSpPr>
          <p:spPr bwMode="auto">
            <a:xfrm>
              <a:off x="6882140" y="2937280"/>
              <a:ext cx="96164" cy="114849"/>
            </a:xfrm>
            <a:custGeom>
              <a:avLst/>
              <a:gdLst>
                <a:gd name="T0" fmla="*/ 6 w 58"/>
                <a:gd name="T1" fmla="*/ 6 h 58"/>
                <a:gd name="T2" fmla="*/ 7 w 58"/>
                <a:gd name="T3" fmla="*/ 10 h 58"/>
                <a:gd name="T4" fmla="*/ 4 w 58"/>
                <a:gd name="T5" fmla="*/ 13 h 58"/>
                <a:gd name="T6" fmla="*/ 2 w 58"/>
                <a:gd name="T7" fmla="*/ 17 h 58"/>
                <a:gd name="T8" fmla="*/ 0 w 58"/>
                <a:gd name="T9" fmla="*/ 23 h 58"/>
                <a:gd name="T10" fmla="*/ 2 w 58"/>
                <a:gd name="T11" fmla="*/ 27 h 58"/>
                <a:gd name="T12" fmla="*/ 19 w 58"/>
                <a:gd name="T13" fmla="*/ 32 h 58"/>
                <a:gd name="T14" fmla="*/ 24 w 58"/>
                <a:gd name="T15" fmla="*/ 39 h 58"/>
                <a:gd name="T16" fmla="*/ 26 w 58"/>
                <a:gd name="T17" fmla="*/ 41 h 58"/>
                <a:gd name="T18" fmla="*/ 33 w 58"/>
                <a:gd name="T19" fmla="*/ 41 h 58"/>
                <a:gd name="T20" fmla="*/ 37 w 58"/>
                <a:gd name="T21" fmla="*/ 43 h 58"/>
                <a:gd name="T22" fmla="*/ 46 w 58"/>
                <a:gd name="T23" fmla="*/ 51 h 58"/>
                <a:gd name="T24" fmla="*/ 47 w 58"/>
                <a:gd name="T25" fmla="*/ 58 h 58"/>
                <a:gd name="T26" fmla="*/ 57 w 58"/>
                <a:gd name="T27" fmla="*/ 51 h 58"/>
                <a:gd name="T28" fmla="*/ 57 w 58"/>
                <a:gd name="T29" fmla="*/ 47 h 58"/>
                <a:gd name="T30" fmla="*/ 57 w 58"/>
                <a:gd name="T31" fmla="*/ 39 h 58"/>
                <a:gd name="T32" fmla="*/ 54 w 58"/>
                <a:gd name="T33" fmla="*/ 39 h 58"/>
                <a:gd name="T34" fmla="*/ 50 w 58"/>
                <a:gd name="T35" fmla="*/ 39 h 58"/>
                <a:gd name="T36" fmla="*/ 46 w 58"/>
                <a:gd name="T37" fmla="*/ 35 h 58"/>
                <a:gd name="T38" fmla="*/ 49 w 58"/>
                <a:gd name="T39" fmla="*/ 28 h 58"/>
                <a:gd name="T40" fmla="*/ 45 w 58"/>
                <a:gd name="T41" fmla="*/ 24 h 58"/>
                <a:gd name="T42" fmla="*/ 39 w 58"/>
                <a:gd name="T43" fmla="*/ 17 h 58"/>
                <a:gd name="T44" fmla="*/ 41 w 58"/>
                <a:gd name="T45" fmla="*/ 13 h 58"/>
                <a:gd name="T46" fmla="*/ 38 w 58"/>
                <a:gd name="T47" fmla="*/ 10 h 58"/>
                <a:gd name="T48" fmla="*/ 35 w 58"/>
                <a:gd name="T49" fmla="*/ 6 h 58"/>
                <a:gd name="T50" fmla="*/ 34 w 58"/>
                <a:gd name="T51" fmla="*/ 8 h 58"/>
                <a:gd name="T52" fmla="*/ 31 w 58"/>
                <a:gd name="T53" fmla="*/ 9 h 58"/>
                <a:gd name="T54" fmla="*/ 27 w 58"/>
                <a:gd name="T55" fmla="*/ 6 h 58"/>
                <a:gd name="T56" fmla="*/ 16 w 58"/>
                <a:gd name="T57" fmla="*/ 0 h 58"/>
                <a:gd name="T58" fmla="*/ 4 w 58"/>
                <a:gd name="T59" fmla="*/ 2 h 58"/>
                <a:gd name="T60" fmla="*/ 27 w 58"/>
                <a:gd name="T61" fmla="*/ 27 h 58"/>
                <a:gd name="T62" fmla="*/ 30 w 58"/>
                <a:gd name="T63" fmla="*/ 29 h 58"/>
                <a:gd name="T64" fmla="*/ 28 w 58"/>
                <a:gd name="T65" fmla="*/ 31 h 58"/>
                <a:gd name="T66" fmla="*/ 23 w 58"/>
                <a:gd name="T67" fmla="*/ 31 h 58"/>
                <a:gd name="T68" fmla="*/ 20 w 58"/>
                <a:gd name="T69" fmla="*/ 25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58">
                  <a:moveTo>
                    <a:pt x="4" y="2"/>
                  </a:moveTo>
                  <a:lnTo>
                    <a:pt x="6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7" y="29"/>
                  </a:lnTo>
                  <a:lnTo>
                    <a:pt x="19" y="32"/>
                  </a:lnTo>
                  <a:lnTo>
                    <a:pt x="23" y="36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3"/>
                  </a:lnTo>
                  <a:lnTo>
                    <a:pt x="43" y="48"/>
                  </a:lnTo>
                  <a:lnTo>
                    <a:pt x="46" y="51"/>
                  </a:lnTo>
                  <a:lnTo>
                    <a:pt x="47" y="55"/>
                  </a:lnTo>
                  <a:lnTo>
                    <a:pt x="47" y="58"/>
                  </a:lnTo>
                  <a:lnTo>
                    <a:pt x="54" y="54"/>
                  </a:lnTo>
                  <a:lnTo>
                    <a:pt x="57" y="51"/>
                  </a:lnTo>
                  <a:lnTo>
                    <a:pt x="58" y="51"/>
                  </a:lnTo>
                  <a:lnTo>
                    <a:pt x="57" y="47"/>
                  </a:lnTo>
                  <a:lnTo>
                    <a:pt x="55" y="43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47" y="27"/>
                  </a:lnTo>
                  <a:lnTo>
                    <a:pt x="45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2"/>
                  </a:lnTo>
                  <a:close/>
                  <a:moveTo>
                    <a:pt x="23" y="25"/>
                  </a:moveTo>
                  <a:lnTo>
                    <a:pt x="27" y="27"/>
                  </a:lnTo>
                  <a:lnTo>
                    <a:pt x="28" y="2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238"/>
            <p:cNvSpPr>
              <a:spLocks noEditPoints="1"/>
            </p:cNvSpPr>
            <p:nvPr/>
          </p:nvSpPr>
          <p:spPr bwMode="auto">
            <a:xfrm>
              <a:off x="5535843" y="2460061"/>
              <a:ext cx="1666293" cy="3164299"/>
            </a:xfrm>
            <a:custGeom>
              <a:avLst/>
              <a:gdLst>
                <a:gd name="T0" fmla="*/ 186 w 1007"/>
                <a:gd name="T1" fmla="*/ 48 h 1598"/>
                <a:gd name="T2" fmla="*/ 202 w 1007"/>
                <a:gd name="T3" fmla="*/ 52 h 1598"/>
                <a:gd name="T4" fmla="*/ 217 w 1007"/>
                <a:gd name="T5" fmla="*/ 54 h 1598"/>
                <a:gd name="T6" fmla="*/ 214 w 1007"/>
                <a:gd name="T7" fmla="*/ 71 h 1598"/>
                <a:gd name="T8" fmla="*/ 215 w 1007"/>
                <a:gd name="T9" fmla="*/ 89 h 1598"/>
                <a:gd name="T10" fmla="*/ 208 w 1007"/>
                <a:gd name="T11" fmla="*/ 91 h 1598"/>
                <a:gd name="T12" fmla="*/ 203 w 1007"/>
                <a:gd name="T13" fmla="*/ 99 h 1598"/>
                <a:gd name="T14" fmla="*/ 191 w 1007"/>
                <a:gd name="T15" fmla="*/ 111 h 1598"/>
                <a:gd name="T16" fmla="*/ 179 w 1007"/>
                <a:gd name="T17" fmla="*/ 132 h 1598"/>
                <a:gd name="T18" fmla="*/ 188 w 1007"/>
                <a:gd name="T19" fmla="*/ 129 h 1598"/>
                <a:gd name="T20" fmla="*/ 192 w 1007"/>
                <a:gd name="T21" fmla="*/ 133 h 1598"/>
                <a:gd name="T22" fmla="*/ 202 w 1007"/>
                <a:gd name="T23" fmla="*/ 140 h 1598"/>
                <a:gd name="T24" fmla="*/ 199 w 1007"/>
                <a:gd name="T25" fmla="*/ 150 h 1598"/>
                <a:gd name="T26" fmla="*/ 192 w 1007"/>
                <a:gd name="T27" fmla="*/ 154 h 1598"/>
                <a:gd name="T28" fmla="*/ 194 w 1007"/>
                <a:gd name="T29" fmla="*/ 161 h 1598"/>
                <a:gd name="T30" fmla="*/ 195 w 1007"/>
                <a:gd name="T31" fmla="*/ 172 h 1598"/>
                <a:gd name="T32" fmla="*/ 204 w 1007"/>
                <a:gd name="T33" fmla="*/ 176 h 1598"/>
                <a:gd name="T34" fmla="*/ 199 w 1007"/>
                <a:gd name="T35" fmla="*/ 184 h 1598"/>
                <a:gd name="T36" fmla="*/ 191 w 1007"/>
                <a:gd name="T37" fmla="*/ 184 h 1598"/>
                <a:gd name="T38" fmla="*/ 183 w 1007"/>
                <a:gd name="T39" fmla="*/ 202 h 1598"/>
                <a:gd name="T40" fmla="*/ 159 w 1007"/>
                <a:gd name="T41" fmla="*/ 192 h 1598"/>
                <a:gd name="T42" fmla="*/ 141 w 1007"/>
                <a:gd name="T43" fmla="*/ 194 h 1598"/>
                <a:gd name="T44" fmla="*/ 133 w 1007"/>
                <a:gd name="T45" fmla="*/ 206 h 1598"/>
                <a:gd name="T46" fmla="*/ 124 w 1007"/>
                <a:gd name="T47" fmla="*/ 216 h 1598"/>
                <a:gd name="T48" fmla="*/ 110 w 1007"/>
                <a:gd name="T49" fmla="*/ 214 h 1598"/>
                <a:gd name="T50" fmla="*/ 91 w 1007"/>
                <a:gd name="T51" fmla="*/ 211 h 1598"/>
                <a:gd name="T52" fmla="*/ 81 w 1007"/>
                <a:gd name="T53" fmla="*/ 210 h 1598"/>
                <a:gd name="T54" fmla="*/ 71 w 1007"/>
                <a:gd name="T55" fmla="*/ 206 h 1598"/>
                <a:gd name="T56" fmla="*/ 62 w 1007"/>
                <a:gd name="T57" fmla="*/ 198 h 1598"/>
                <a:gd name="T58" fmla="*/ 64 w 1007"/>
                <a:gd name="T59" fmla="*/ 150 h 1598"/>
                <a:gd name="T60" fmla="*/ 42 w 1007"/>
                <a:gd name="T61" fmla="*/ 118 h 1598"/>
                <a:gd name="T62" fmla="*/ 43 w 1007"/>
                <a:gd name="T63" fmla="*/ 103 h 1598"/>
                <a:gd name="T64" fmla="*/ 31 w 1007"/>
                <a:gd name="T65" fmla="*/ 98 h 1598"/>
                <a:gd name="T66" fmla="*/ 0 w 1007"/>
                <a:gd name="T67" fmla="*/ 84 h 1598"/>
                <a:gd name="T68" fmla="*/ 5 w 1007"/>
                <a:gd name="T69" fmla="*/ 72 h 1598"/>
                <a:gd name="T70" fmla="*/ 17 w 1007"/>
                <a:gd name="T71" fmla="*/ 63 h 1598"/>
                <a:gd name="T72" fmla="*/ 29 w 1007"/>
                <a:gd name="T73" fmla="*/ 66 h 1598"/>
                <a:gd name="T74" fmla="*/ 52 w 1007"/>
                <a:gd name="T75" fmla="*/ 64 h 1598"/>
                <a:gd name="T76" fmla="*/ 50 w 1007"/>
                <a:gd name="T77" fmla="*/ 43 h 1598"/>
                <a:gd name="T78" fmla="*/ 56 w 1007"/>
                <a:gd name="T79" fmla="*/ 33 h 1598"/>
                <a:gd name="T80" fmla="*/ 85 w 1007"/>
                <a:gd name="T81" fmla="*/ 41 h 1598"/>
                <a:gd name="T82" fmla="*/ 95 w 1007"/>
                <a:gd name="T83" fmla="*/ 28 h 1598"/>
                <a:gd name="T84" fmla="*/ 121 w 1007"/>
                <a:gd name="T85" fmla="*/ 4 h 1598"/>
                <a:gd name="T86" fmla="*/ 129 w 1007"/>
                <a:gd name="T87" fmla="*/ 14 h 1598"/>
                <a:gd name="T88" fmla="*/ 141 w 1007"/>
                <a:gd name="T89" fmla="*/ 20 h 1598"/>
                <a:gd name="T90" fmla="*/ 149 w 1007"/>
                <a:gd name="T91" fmla="*/ 31 h 1598"/>
                <a:gd name="T92" fmla="*/ 160 w 1007"/>
                <a:gd name="T93" fmla="*/ 29 h 1598"/>
                <a:gd name="T94" fmla="*/ 164 w 1007"/>
                <a:gd name="T95" fmla="*/ 39 h 1598"/>
                <a:gd name="T96" fmla="*/ 992 w 1007"/>
                <a:gd name="T97" fmla="*/ 1584 h 1598"/>
                <a:gd name="T98" fmla="*/ 999 w 1007"/>
                <a:gd name="T99" fmla="*/ 1598 h 1598"/>
                <a:gd name="T100" fmla="*/ 234 w 1007"/>
                <a:gd name="T101" fmla="*/ 206 h 1598"/>
                <a:gd name="T102" fmla="*/ 223 w 1007"/>
                <a:gd name="T103" fmla="*/ 218 h 1598"/>
                <a:gd name="T104" fmla="*/ 223 w 1007"/>
                <a:gd name="T105" fmla="*/ 231 h 1598"/>
                <a:gd name="T106" fmla="*/ 237 w 1007"/>
                <a:gd name="T107" fmla="*/ 224 h 1598"/>
                <a:gd name="T108" fmla="*/ 241 w 1007"/>
                <a:gd name="T109" fmla="*/ 214 h 15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07" h="1598">
                  <a:moveTo>
                    <a:pt x="178" y="40"/>
                  </a:moveTo>
                  <a:lnTo>
                    <a:pt x="178" y="43"/>
                  </a:lnTo>
                  <a:lnTo>
                    <a:pt x="178" y="44"/>
                  </a:lnTo>
                  <a:lnTo>
                    <a:pt x="179" y="45"/>
                  </a:lnTo>
                  <a:lnTo>
                    <a:pt x="186" y="48"/>
                  </a:lnTo>
                  <a:lnTo>
                    <a:pt x="192" y="47"/>
                  </a:lnTo>
                  <a:lnTo>
                    <a:pt x="196" y="47"/>
                  </a:lnTo>
                  <a:lnTo>
                    <a:pt x="199" y="48"/>
                  </a:lnTo>
                  <a:lnTo>
                    <a:pt x="200" y="49"/>
                  </a:lnTo>
                  <a:lnTo>
                    <a:pt x="202" y="52"/>
                  </a:lnTo>
                  <a:lnTo>
                    <a:pt x="204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8" y="58"/>
                  </a:lnTo>
                  <a:lnTo>
                    <a:pt x="217" y="62"/>
                  </a:lnTo>
                  <a:lnTo>
                    <a:pt x="215" y="64"/>
                  </a:lnTo>
                  <a:lnTo>
                    <a:pt x="214" y="70"/>
                  </a:lnTo>
                  <a:lnTo>
                    <a:pt x="214" y="71"/>
                  </a:lnTo>
                  <a:lnTo>
                    <a:pt x="214" y="74"/>
                  </a:lnTo>
                  <a:lnTo>
                    <a:pt x="215" y="78"/>
                  </a:lnTo>
                  <a:lnTo>
                    <a:pt x="214" y="82"/>
                  </a:lnTo>
                  <a:lnTo>
                    <a:pt x="214" y="86"/>
                  </a:lnTo>
                  <a:lnTo>
                    <a:pt x="215" y="89"/>
                  </a:lnTo>
                  <a:lnTo>
                    <a:pt x="217" y="90"/>
                  </a:lnTo>
                  <a:lnTo>
                    <a:pt x="215" y="93"/>
                  </a:lnTo>
                  <a:lnTo>
                    <a:pt x="213" y="93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3"/>
                  </a:lnTo>
                  <a:lnTo>
                    <a:pt x="207" y="95"/>
                  </a:lnTo>
                  <a:lnTo>
                    <a:pt x="207" y="97"/>
                  </a:lnTo>
                  <a:lnTo>
                    <a:pt x="206" y="98"/>
                  </a:lnTo>
                  <a:lnTo>
                    <a:pt x="203" y="99"/>
                  </a:lnTo>
                  <a:lnTo>
                    <a:pt x="200" y="99"/>
                  </a:lnTo>
                  <a:lnTo>
                    <a:pt x="199" y="101"/>
                  </a:lnTo>
                  <a:lnTo>
                    <a:pt x="196" y="105"/>
                  </a:lnTo>
                  <a:lnTo>
                    <a:pt x="194" y="109"/>
                  </a:lnTo>
                  <a:lnTo>
                    <a:pt x="191" y="111"/>
                  </a:lnTo>
                  <a:lnTo>
                    <a:pt x="187" y="118"/>
                  </a:lnTo>
                  <a:lnTo>
                    <a:pt x="182" y="124"/>
                  </a:lnTo>
                  <a:lnTo>
                    <a:pt x="180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3"/>
                  </a:lnTo>
                  <a:lnTo>
                    <a:pt x="182" y="132"/>
                  </a:lnTo>
                  <a:lnTo>
                    <a:pt x="183" y="130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1" y="130"/>
                  </a:lnTo>
                  <a:lnTo>
                    <a:pt x="191" y="132"/>
                  </a:lnTo>
                  <a:lnTo>
                    <a:pt x="191" y="133"/>
                  </a:lnTo>
                  <a:lnTo>
                    <a:pt x="192" y="133"/>
                  </a:lnTo>
                  <a:lnTo>
                    <a:pt x="195" y="134"/>
                  </a:lnTo>
                  <a:lnTo>
                    <a:pt x="198" y="136"/>
                  </a:lnTo>
                  <a:lnTo>
                    <a:pt x="199" y="137"/>
                  </a:lnTo>
                  <a:lnTo>
                    <a:pt x="200" y="137"/>
                  </a:lnTo>
                  <a:lnTo>
                    <a:pt x="202" y="140"/>
                  </a:lnTo>
                  <a:lnTo>
                    <a:pt x="203" y="140"/>
                  </a:lnTo>
                  <a:lnTo>
                    <a:pt x="206" y="138"/>
                  </a:lnTo>
                  <a:lnTo>
                    <a:pt x="200" y="146"/>
                  </a:lnTo>
                  <a:lnTo>
                    <a:pt x="200" y="149"/>
                  </a:lnTo>
                  <a:lnTo>
                    <a:pt x="199" y="150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5" y="152"/>
                  </a:lnTo>
                  <a:lnTo>
                    <a:pt x="194" y="153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7"/>
                  </a:lnTo>
                  <a:lnTo>
                    <a:pt x="192" y="159"/>
                  </a:lnTo>
                  <a:lnTo>
                    <a:pt x="192" y="160"/>
                  </a:lnTo>
                  <a:lnTo>
                    <a:pt x="194" y="161"/>
                  </a:lnTo>
                  <a:lnTo>
                    <a:pt x="195" y="161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6" y="168"/>
                  </a:lnTo>
                  <a:lnTo>
                    <a:pt x="195" y="172"/>
                  </a:lnTo>
                  <a:lnTo>
                    <a:pt x="195" y="175"/>
                  </a:lnTo>
                  <a:lnTo>
                    <a:pt x="195" y="176"/>
                  </a:lnTo>
                  <a:lnTo>
                    <a:pt x="199" y="177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2" y="180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200" y="185"/>
                  </a:lnTo>
                  <a:lnTo>
                    <a:pt x="202" y="185"/>
                  </a:lnTo>
                  <a:lnTo>
                    <a:pt x="199" y="188"/>
                  </a:lnTo>
                  <a:lnTo>
                    <a:pt x="196" y="187"/>
                  </a:lnTo>
                  <a:lnTo>
                    <a:pt x="191" y="184"/>
                  </a:lnTo>
                  <a:lnTo>
                    <a:pt x="188" y="187"/>
                  </a:lnTo>
                  <a:lnTo>
                    <a:pt x="192" y="196"/>
                  </a:lnTo>
                  <a:lnTo>
                    <a:pt x="191" y="199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2"/>
                  </a:lnTo>
                  <a:lnTo>
                    <a:pt x="173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59" y="192"/>
                  </a:lnTo>
                  <a:lnTo>
                    <a:pt x="155" y="191"/>
                  </a:lnTo>
                  <a:lnTo>
                    <a:pt x="151" y="191"/>
                  </a:lnTo>
                  <a:lnTo>
                    <a:pt x="148" y="192"/>
                  </a:lnTo>
                  <a:lnTo>
                    <a:pt x="145" y="194"/>
                  </a:lnTo>
                  <a:lnTo>
                    <a:pt x="141" y="194"/>
                  </a:lnTo>
                  <a:lnTo>
                    <a:pt x="140" y="196"/>
                  </a:lnTo>
                  <a:lnTo>
                    <a:pt x="137" y="198"/>
                  </a:lnTo>
                  <a:lnTo>
                    <a:pt x="134" y="202"/>
                  </a:lnTo>
                  <a:lnTo>
                    <a:pt x="133" y="204"/>
                  </a:lnTo>
                  <a:lnTo>
                    <a:pt x="133" y="206"/>
                  </a:lnTo>
                  <a:lnTo>
                    <a:pt x="133" y="211"/>
                  </a:lnTo>
                  <a:lnTo>
                    <a:pt x="129" y="212"/>
                  </a:lnTo>
                  <a:lnTo>
                    <a:pt x="128" y="214"/>
                  </a:lnTo>
                  <a:lnTo>
                    <a:pt x="126" y="215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2" y="215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5"/>
                  </a:lnTo>
                  <a:lnTo>
                    <a:pt x="103" y="215"/>
                  </a:lnTo>
                  <a:lnTo>
                    <a:pt x="94" y="211"/>
                  </a:lnTo>
                  <a:lnTo>
                    <a:pt x="91" y="211"/>
                  </a:lnTo>
                  <a:lnTo>
                    <a:pt x="89" y="211"/>
                  </a:lnTo>
                  <a:lnTo>
                    <a:pt x="86" y="212"/>
                  </a:lnTo>
                  <a:lnTo>
                    <a:pt x="83" y="212"/>
                  </a:lnTo>
                  <a:lnTo>
                    <a:pt x="82" y="211"/>
                  </a:lnTo>
                  <a:lnTo>
                    <a:pt x="81" y="210"/>
                  </a:lnTo>
                  <a:lnTo>
                    <a:pt x="79" y="208"/>
                  </a:lnTo>
                  <a:lnTo>
                    <a:pt x="77" y="207"/>
                  </a:lnTo>
                  <a:lnTo>
                    <a:pt x="74" y="207"/>
                  </a:lnTo>
                  <a:lnTo>
                    <a:pt x="73" y="207"/>
                  </a:lnTo>
                  <a:lnTo>
                    <a:pt x="71" y="206"/>
                  </a:lnTo>
                  <a:lnTo>
                    <a:pt x="67" y="204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2" y="200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59" y="194"/>
                  </a:lnTo>
                  <a:lnTo>
                    <a:pt x="62" y="179"/>
                  </a:lnTo>
                  <a:lnTo>
                    <a:pt x="64" y="165"/>
                  </a:lnTo>
                  <a:lnTo>
                    <a:pt x="64" y="150"/>
                  </a:lnTo>
                  <a:lnTo>
                    <a:pt x="64" y="132"/>
                  </a:lnTo>
                  <a:lnTo>
                    <a:pt x="51" y="126"/>
                  </a:lnTo>
                  <a:lnTo>
                    <a:pt x="44" y="124"/>
                  </a:lnTo>
                  <a:lnTo>
                    <a:pt x="43" y="121"/>
                  </a:lnTo>
                  <a:lnTo>
                    <a:pt x="42" y="118"/>
                  </a:lnTo>
                  <a:lnTo>
                    <a:pt x="40" y="114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3" y="106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33" y="90"/>
                  </a:lnTo>
                  <a:lnTo>
                    <a:pt x="23" y="95"/>
                  </a:lnTo>
                  <a:lnTo>
                    <a:pt x="23" y="9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9" y="64"/>
                  </a:lnTo>
                  <a:lnTo>
                    <a:pt x="17" y="63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33" y="67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8" y="63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55" y="55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1" y="35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41"/>
                  </a:lnTo>
                  <a:lnTo>
                    <a:pt x="70" y="43"/>
                  </a:lnTo>
                  <a:lnTo>
                    <a:pt x="78" y="43"/>
                  </a:lnTo>
                  <a:lnTo>
                    <a:pt x="85" y="41"/>
                  </a:lnTo>
                  <a:lnTo>
                    <a:pt x="86" y="36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91" y="28"/>
                  </a:lnTo>
                  <a:lnTo>
                    <a:pt x="95" y="28"/>
                  </a:lnTo>
                  <a:lnTo>
                    <a:pt x="101" y="27"/>
                  </a:lnTo>
                  <a:lnTo>
                    <a:pt x="106" y="25"/>
                  </a:lnTo>
                  <a:lnTo>
                    <a:pt x="103" y="5"/>
                  </a:lnTo>
                  <a:lnTo>
                    <a:pt x="117" y="0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6" y="13"/>
                  </a:lnTo>
                  <a:lnTo>
                    <a:pt x="129" y="14"/>
                  </a:lnTo>
                  <a:lnTo>
                    <a:pt x="132" y="16"/>
                  </a:lnTo>
                  <a:lnTo>
                    <a:pt x="134" y="19"/>
                  </a:lnTo>
                  <a:lnTo>
                    <a:pt x="137" y="21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1" y="23"/>
                  </a:lnTo>
                  <a:lnTo>
                    <a:pt x="143" y="24"/>
                  </a:lnTo>
                  <a:lnTo>
                    <a:pt x="145" y="27"/>
                  </a:lnTo>
                  <a:lnTo>
                    <a:pt x="148" y="29"/>
                  </a:lnTo>
                  <a:lnTo>
                    <a:pt x="149" y="31"/>
                  </a:lnTo>
                  <a:lnTo>
                    <a:pt x="153" y="32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9" y="31"/>
                  </a:lnTo>
                  <a:lnTo>
                    <a:pt x="160" y="29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4" y="39"/>
                  </a:lnTo>
                  <a:lnTo>
                    <a:pt x="168" y="39"/>
                  </a:lnTo>
                  <a:lnTo>
                    <a:pt x="169" y="39"/>
                  </a:lnTo>
                  <a:lnTo>
                    <a:pt x="176" y="37"/>
                  </a:lnTo>
                  <a:lnTo>
                    <a:pt x="178" y="40"/>
                  </a:lnTo>
                  <a:close/>
                  <a:moveTo>
                    <a:pt x="1000" y="1584"/>
                  </a:moveTo>
                  <a:lnTo>
                    <a:pt x="997" y="1595"/>
                  </a:lnTo>
                  <a:lnTo>
                    <a:pt x="1000" y="1595"/>
                  </a:lnTo>
                  <a:lnTo>
                    <a:pt x="1003" y="1595"/>
                  </a:lnTo>
                  <a:lnTo>
                    <a:pt x="1004" y="1596"/>
                  </a:lnTo>
                  <a:lnTo>
                    <a:pt x="1007" y="1598"/>
                  </a:lnTo>
                  <a:lnTo>
                    <a:pt x="1007" y="1590"/>
                  </a:lnTo>
                  <a:lnTo>
                    <a:pt x="1000" y="1584"/>
                  </a:lnTo>
                  <a:close/>
                  <a:moveTo>
                    <a:pt x="235" y="202"/>
                  </a:moveTo>
                  <a:lnTo>
                    <a:pt x="234" y="203"/>
                  </a:lnTo>
                  <a:lnTo>
                    <a:pt x="234" y="206"/>
                  </a:lnTo>
                  <a:lnTo>
                    <a:pt x="233" y="207"/>
                  </a:lnTo>
                  <a:lnTo>
                    <a:pt x="233" y="208"/>
                  </a:lnTo>
                  <a:lnTo>
                    <a:pt x="233" y="210"/>
                  </a:lnTo>
                  <a:lnTo>
                    <a:pt x="227" y="214"/>
                  </a:lnTo>
                  <a:lnTo>
                    <a:pt x="223" y="218"/>
                  </a:lnTo>
                  <a:lnTo>
                    <a:pt x="222" y="219"/>
                  </a:lnTo>
                  <a:lnTo>
                    <a:pt x="222" y="220"/>
                  </a:lnTo>
                  <a:lnTo>
                    <a:pt x="221" y="224"/>
                  </a:lnTo>
                  <a:lnTo>
                    <a:pt x="222" y="227"/>
                  </a:lnTo>
                  <a:lnTo>
                    <a:pt x="223" y="231"/>
                  </a:lnTo>
                  <a:lnTo>
                    <a:pt x="227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37" y="233"/>
                  </a:lnTo>
                  <a:lnTo>
                    <a:pt x="237" y="224"/>
                  </a:lnTo>
                  <a:lnTo>
                    <a:pt x="239" y="224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18"/>
                  </a:lnTo>
                  <a:lnTo>
                    <a:pt x="241" y="214"/>
                  </a:lnTo>
                  <a:lnTo>
                    <a:pt x="237" y="207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081101" y="3638257"/>
              <a:ext cx="152536" cy="118810"/>
            </a:xfrm>
            <a:custGeom>
              <a:avLst/>
              <a:gdLst>
                <a:gd name="T0" fmla="*/ 1 w 92"/>
                <a:gd name="T1" fmla="*/ 15 h 60"/>
                <a:gd name="T2" fmla="*/ 0 w 92"/>
                <a:gd name="T3" fmla="*/ 23 h 60"/>
                <a:gd name="T4" fmla="*/ 9 w 92"/>
                <a:gd name="T5" fmla="*/ 32 h 60"/>
                <a:gd name="T6" fmla="*/ 11 w 92"/>
                <a:gd name="T7" fmla="*/ 50 h 60"/>
                <a:gd name="T8" fmla="*/ 66 w 92"/>
                <a:gd name="T9" fmla="*/ 60 h 60"/>
                <a:gd name="T10" fmla="*/ 69 w 92"/>
                <a:gd name="T11" fmla="*/ 60 h 60"/>
                <a:gd name="T12" fmla="*/ 70 w 92"/>
                <a:gd name="T13" fmla="*/ 59 h 60"/>
                <a:gd name="T14" fmla="*/ 71 w 92"/>
                <a:gd name="T15" fmla="*/ 58 h 60"/>
                <a:gd name="T16" fmla="*/ 73 w 92"/>
                <a:gd name="T17" fmla="*/ 54 h 60"/>
                <a:gd name="T18" fmla="*/ 73 w 92"/>
                <a:gd name="T19" fmla="*/ 50 h 60"/>
                <a:gd name="T20" fmla="*/ 75 w 92"/>
                <a:gd name="T21" fmla="*/ 45 h 60"/>
                <a:gd name="T22" fmla="*/ 78 w 92"/>
                <a:gd name="T23" fmla="*/ 41 h 60"/>
                <a:gd name="T24" fmla="*/ 78 w 92"/>
                <a:gd name="T25" fmla="*/ 36 h 60"/>
                <a:gd name="T26" fmla="*/ 78 w 92"/>
                <a:gd name="T27" fmla="*/ 33 h 60"/>
                <a:gd name="T28" fmla="*/ 77 w 92"/>
                <a:gd name="T29" fmla="*/ 32 h 60"/>
                <a:gd name="T30" fmla="*/ 75 w 92"/>
                <a:gd name="T31" fmla="*/ 32 h 60"/>
                <a:gd name="T32" fmla="*/ 74 w 92"/>
                <a:gd name="T33" fmla="*/ 31 h 60"/>
                <a:gd name="T34" fmla="*/ 75 w 92"/>
                <a:gd name="T35" fmla="*/ 29 h 60"/>
                <a:gd name="T36" fmla="*/ 77 w 92"/>
                <a:gd name="T37" fmla="*/ 28 h 60"/>
                <a:gd name="T38" fmla="*/ 81 w 92"/>
                <a:gd name="T39" fmla="*/ 24 h 60"/>
                <a:gd name="T40" fmla="*/ 82 w 92"/>
                <a:gd name="T41" fmla="*/ 24 h 60"/>
                <a:gd name="T42" fmla="*/ 81 w 92"/>
                <a:gd name="T43" fmla="*/ 21 h 60"/>
                <a:gd name="T44" fmla="*/ 79 w 92"/>
                <a:gd name="T45" fmla="*/ 20 h 60"/>
                <a:gd name="T46" fmla="*/ 78 w 92"/>
                <a:gd name="T47" fmla="*/ 19 h 60"/>
                <a:gd name="T48" fmla="*/ 79 w 92"/>
                <a:gd name="T49" fmla="*/ 17 h 60"/>
                <a:gd name="T50" fmla="*/ 82 w 92"/>
                <a:gd name="T51" fmla="*/ 17 h 60"/>
                <a:gd name="T52" fmla="*/ 83 w 92"/>
                <a:gd name="T53" fmla="*/ 19 h 60"/>
                <a:gd name="T54" fmla="*/ 85 w 92"/>
                <a:gd name="T55" fmla="*/ 19 h 60"/>
                <a:gd name="T56" fmla="*/ 86 w 92"/>
                <a:gd name="T57" fmla="*/ 17 h 60"/>
                <a:gd name="T58" fmla="*/ 87 w 92"/>
                <a:gd name="T59" fmla="*/ 16 h 60"/>
                <a:gd name="T60" fmla="*/ 89 w 92"/>
                <a:gd name="T61" fmla="*/ 15 h 60"/>
                <a:gd name="T62" fmla="*/ 92 w 92"/>
                <a:gd name="T63" fmla="*/ 13 h 60"/>
                <a:gd name="T64" fmla="*/ 90 w 92"/>
                <a:gd name="T65" fmla="*/ 9 h 60"/>
                <a:gd name="T66" fmla="*/ 83 w 92"/>
                <a:gd name="T67" fmla="*/ 6 h 60"/>
                <a:gd name="T68" fmla="*/ 85 w 92"/>
                <a:gd name="T69" fmla="*/ 0 h 60"/>
                <a:gd name="T70" fmla="*/ 79 w 92"/>
                <a:gd name="T71" fmla="*/ 0 h 60"/>
                <a:gd name="T72" fmla="*/ 74 w 92"/>
                <a:gd name="T73" fmla="*/ 6 h 60"/>
                <a:gd name="T74" fmla="*/ 71 w 92"/>
                <a:gd name="T75" fmla="*/ 10 h 60"/>
                <a:gd name="T76" fmla="*/ 69 w 92"/>
                <a:gd name="T77" fmla="*/ 13 h 60"/>
                <a:gd name="T78" fmla="*/ 66 w 92"/>
                <a:gd name="T79" fmla="*/ 17 h 60"/>
                <a:gd name="T80" fmla="*/ 61 w 92"/>
                <a:gd name="T81" fmla="*/ 20 h 60"/>
                <a:gd name="T82" fmla="*/ 57 w 92"/>
                <a:gd name="T83" fmla="*/ 23 h 60"/>
                <a:gd name="T84" fmla="*/ 50 w 92"/>
                <a:gd name="T85" fmla="*/ 25 h 60"/>
                <a:gd name="T86" fmla="*/ 47 w 92"/>
                <a:gd name="T87" fmla="*/ 31 h 60"/>
                <a:gd name="T88" fmla="*/ 44 w 92"/>
                <a:gd name="T89" fmla="*/ 31 h 60"/>
                <a:gd name="T90" fmla="*/ 43 w 92"/>
                <a:gd name="T91" fmla="*/ 29 h 60"/>
                <a:gd name="T92" fmla="*/ 39 w 92"/>
                <a:gd name="T93" fmla="*/ 28 h 60"/>
                <a:gd name="T94" fmla="*/ 36 w 92"/>
                <a:gd name="T95" fmla="*/ 27 h 60"/>
                <a:gd name="T96" fmla="*/ 35 w 92"/>
                <a:gd name="T97" fmla="*/ 25 h 60"/>
                <a:gd name="T98" fmla="*/ 24 w 92"/>
                <a:gd name="T99" fmla="*/ 25 h 60"/>
                <a:gd name="T100" fmla="*/ 22 w 92"/>
                <a:gd name="T101" fmla="*/ 27 h 60"/>
                <a:gd name="T102" fmla="*/ 19 w 92"/>
                <a:gd name="T103" fmla="*/ 28 h 60"/>
                <a:gd name="T104" fmla="*/ 18 w 92"/>
                <a:gd name="T105" fmla="*/ 28 h 60"/>
                <a:gd name="T106" fmla="*/ 7 w 92"/>
                <a:gd name="T107" fmla="*/ 25 h 60"/>
                <a:gd name="T108" fmla="*/ 7 w 92"/>
                <a:gd name="T109" fmla="*/ 16 h 60"/>
                <a:gd name="T110" fmla="*/ 1 w 92"/>
                <a:gd name="T111" fmla="*/ 15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" h="60">
                  <a:moveTo>
                    <a:pt x="1" y="15"/>
                  </a:moveTo>
                  <a:lnTo>
                    <a:pt x="0" y="23"/>
                  </a:lnTo>
                  <a:lnTo>
                    <a:pt x="9" y="32"/>
                  </a:lnTo>
                  <a:lnTo>
                    <a:pt x="11" y="50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3" y="54"/>
                  </a:lnTo>
                  <a:lnTo>
                    <a:pt x="73" y="50"/>
                  </a:lnTo>
                  <a:lnTo>
                    <a:pt x="75" y="45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1" y="21"/>
                  </a:lnTo>
                  <a:lnTo>
                    <a:pt x="79" y="20"/>
                  </a:lnTo>
                  <a:lnTo>
                    <a:pt x="78" y="19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9" y="15"/>
                  </a:lnTo>
                  <a:lnTo>
                    <a:pt x="92" y="13"/>
                  </a:lnTo>
                  <a:lnTo>
                    <a:pt x="90" y="9"/>
                  </a:lnTo>
                  <a:lnTo>
                    <a:pt x="83" y="6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9" y="13"/>
                  </a:lnTo>
                  <a:lnTo>
                    <a:pt x="66" y="17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0" y="25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6817478" y="4204583"/>
              <a:ext cx="275228" cy="538604"/>
            </a:xfrm>
            <a:custGeom>
              <a:avLst/>
              <a:gdLst>
                <a:gd name="T0" fmla="*/ 19 w 166"/>
                <a:gd name="T1" fmla="*/ 38 h 272"/>
                <a:gd name="T2" fmla="*/ 28 w 166"/>
                <a:gd name="T3" fmla="*/ 53 h 272"/>
                <a:gd name="T4" fmla="*/ 34 w 166"/>
                <a:gd name="T5" fmla="*/ 60 h 272"/>
                <a:gd name="T6" fmla="*/ 43 w 166"/>
                <a:gd name="T7" fmla="*/ 66 h 272"/>
                <a:gd name="T8" fmla="*/ 113 w 166"/>
                <a:gd name="T9" fmla="*/ 85 h 272"/>
                <a:gd name="T10" fmla="*/ 39 w 166"/>
                <a:gd name="T11" fmla="*/ 159 h 272"/>
                <a:gd name="T12" fmla="*/ 10 w 166"/>
                <a:gd name="T13" fmla="*/ 186 h 272"/>
                <a:gd name="T14" fmla="*/ 10 w 166"/>
                <a:gd name="T15" fmla="*/ 272 h 272"/>
                <a:gd name="T16" fmla="*/ 12 w 166"/>
                <a:gd name="T17" fmla="*/ 264 h 272"/>
                <a:gd name="T18" fmla="*/ 24 w 166"/>
                <a:gd name="T19" fmla="*/ 252 h 272"/>
                <a:gd name="T20" fmla="*/ 35 w 166"/>
                <a:gd name="T21" fmla="*/ 239 h 272"/>
                <a:gd name="T22" fmla="*/ 43 w 166"/>
                <a:gd name="T23" fmla="*/ 235 h 272"/>
                <a:gd name="T24" fmla="*/ 50 w 166"/>
                <a:gd name="T25" fmla="*/ 225 h 272"/>
                <a:gd name="T26" fmla="*/ 55 w 166"/>
                <a:gd name="T27" fmla="*/ 225 h 272"/>
                <a:gd name="T28" fmla="*/ 59 w 166"/>
                <a:gd name="T29" fmla="*/ 225 h 272"/>
                <a:gd name="T30" fmla="*/ 77 w 166"/>
                <a:gd name="T31" fmla="*/ 206 h 272"/>
                <a:gd name="T32" fmla="*/ 80 w 166"/>
                <a:gd name="T33" fmla="*/ 198 h 272"/>
                <a:gd name="T34" fmla="*/ 84 w 166"/>
                <a:gd name="T35" fmla="*/ 194 h 272"/>
                <a:gd name="T36" fmla="*/ 93 w 166"/>
                <a:gd name="T37" fmla="*/ 192 h 272"/>
                <a:gd name="T38" fmla="*/ 93 w 166"/>
                <a:gd name="T39" fmla="*/ 184 h 272"/>
                <a:gd name="T40" fmla="*/ 94 w 166"/>
                <a:gd name="T41" fmla="*/ 180 h 272"/>
                <a:gd name="T42" fmla="*/ 105 w 166"/>
                <a:gd name="T43" fmla="*/ 173 h 272"/>
                <a:gd name="T44" fmla="*/ 108 w 166"/>
                <a:gd name="T45" fmla="*/ 163 h 272"/>
                <a:gd name="T46" fmla="*/ 116 w 166"/>
                <a:gd name="T47" fmla="*/ 153 h 272"/>
                <a:gd name="T48" fmla="*/ 121 w 166"/>
                <a:gd name="T49" fmla="*/ 132 h 272"/>
                <a:gd name="T50" fmla="*/ 132 w 166"/>
                <a:gd name="T51" fmla="*/ 116 h 272"/>
                <a:gd name="T52" fmla="*/ 136 w 166"/>
                <a:gd name="T53" fmla="*/ 91 h 272"/>
                <a:gd name="T54" fmla="*/ 144 w 166"/>
                <a:gd name="T55" fmla="*/ 79 h 272"/>
                <a:gd name="T56" fmla="*/ 152 w 166"/>
                <a:gd name="T57" fmla="*/ 65 h 272"/>
                <a:gd name="T58" fmla="*/ 152 w 166"/>
                <a:gd name="T59" fmla="*/ 57 h 272"/>
                <a:gd name="T60" fmla="*/ 158 w 166"/>
                <a:gd name="T61" fmla="*/ 46 h 272"/>
                <a:gd name="T62" fmla="*/ 163 w 166"/>
                <a:gd name="T63" fmla="*/ 34 h 272"/>
                <a:gd name="T64" fmla="*/ 158 w 166"/>
                <a:gd name="T65" fmla="*/ 0 h 272"/>
                <a:gd name="T66" fmla="*/ 146 w 166"/>
                <a:gd name="T67" fmla="*/ 9 h 272"/>
                <a:gd name="T68" fmla="*/ 136 w 166"/>
                <a:gd name="T69" fmla="*/ 11 h 272"/>
                <a:gd name="T70" fmla="*/ 112 w 166"/>
                <a:gd name="T71" fmla="*/ 13 h 272"/>
                <a:gd name="T72" fmla="*/ 100 w 166"/>
                <a:gd name="T73" fmla="*/ 18 h 272"/>
                <a:gd name="T74" fmla="*/ 94 w 166"/>
                <a:gd name="T75" fmla="*/ 25 h 272"/>
                <a:gd name="T76" fmla="*/ 84 w 166"/>
                <a:gd name="T77" fmla="*/ 26 h 272"/>
                <a:gd name="T78" fmla="*/ 66 w 166"/>
                <a:gd name="T79" fmla="*/ 23 h 272"/>
                <a:gd name="T80" fmla="*/ 54 w 166"/>
                <a:gd name="T81" fmla="*/ 27 h 272"/>
                <a:gd name="T82" fmla="*/ 49 w 166"/>
                <a:gd name="T83" fmla="*/ 27 h 272"/>
                <a:gd name="T84" fmla="*/ 38 w 166"/>
                <a:gd name="T85" fmla="*/ 14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272">
                  <a:moveTo>
                    <a:pt x="38" y="14"/>
                  </a:moveTo>
                  <a:lnTo>
                    <a:pt x="24" y="30"/>
                  </a:lnTo>
                  <a:lnTo>
                    <a:pt x="19" y="38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37" y="61"/>
                  </a:lnTo>
                  <a:lnTo>
                    <a:pt x="39" y="64"/>
                  </a:lnTo>
                  <a:lnTo>
                    <a:pt x="43" y="66"/>
                  </a:lnTo>
                  <a:lnTo>
                    <a:pt x="67" y="77"/>
                  </a:lnTo>
                  <a:lnTo>
                    <a:pt x="88" y="87"/>
                  </a:lnTo>
                  <a:lnTo>
                    <a:pt x="113" y="85"/>
                  </a:lnTo>
                  <a:lnTo>
                    <a:pt x="67" y="154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3" y="161"/>
                  </a:lnTo>
                  <a:lnTo>
                    <a:pt x="19" y="163"/>
                  </a:lnTo>
                  <a:lnTo>
                    <a:pt x="10" y="186"/>
                  </a:lnTo>
                  <a:lnTo>
                    <a:pt x="0" y="193"/>
                  </a:lnTo>
                  <a:lnTo>
                    <a:pt x="2" y="262"/>
                  </a:lnTo>
                  <a:lnTo>
                    <a:pt x="10" y="272"/>
                  </a:lnTo>
                  <a:lnTo>
                    <a:pt x="10" y="271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20" y="260"/>
                  </a:lnTo>
                  <a:lnTo>
                    <a:pt x="24" y="252"/>
                  </a:lnTo>
                  <a:lnTo>
                    <a:pt x="31" y="240"/>
                  </a:lnTo>
                  <a:lnTo>
                    <a:pt x="32" y="240"/>
                  </a:lnTo>
                  <a:lnTo>
                    <a:pt x="35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6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1" y="225"/>
                  </a:lnTo>
                  <a:lnTo>
                    <a:pt x="54" y="225"/>
                  </a:lnTo>
                  <a:lnTo>
                    <a:pt x="55" y="225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69" y="216"/>
                  </a:lnTo>
                  <a:lnTo>
                    <a:pt x="74" y="212"/>
                  </a:lnTo>
                  <a:lnTo>
                    <a:pt x="77" y="206"/>
                  </a:lnTo>
                  <a:lnTo>
                    <a:pt x="78" y="205"/>
                  </a:lnTo>
                  <a:lnTo>
                    <a:pt x="78" y="201"/>
                  </a:lnTo>
                  <a:lnTo>
                    <a:pt x="80" y="198"/>
                  </a:lnTo>
                  <a:lnTo>
                    <a:pt x="80" y="197"/>
                  </a:lnTo>
                  <a:lnTo>
                    <a:pt x="81" y="196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90" y="193"/>
                  </a:lnTo>
                  <a:lnTo>
                    <a:pt x="93" y="192"/>
                  </a:lnTo>
                  <a:lnTo>
                    <a:pt x="93" y="189"/>
                  </a:lnTo>
                  <a:lnTo>
                    <a:pt x="93" y="186"/>
                  </a:lnTo>
                  <a:lnTo>
                    <a:pt x="93" y="184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8" y="177"/>
                  </a:lnTo>
                  <a:lnTo>
                    <a:pt x="102" y="175"/>
                  </a:lnTo>
                  <a:lnTo>
                    <a:pt x="105" y="173"/>
                  </a:lnTo>
                  <a:lnTo>
                    <a:pt x="107" y="170"/>
                  </a:lnTo>
                  <a:lnTo>
                    <a:pt x="108" y="167"/>
                  </a:lnTo>
                  <a:lnTo>
                    <a:pt x="108" y="163"/>
                  </a:lnTo>
                  <a:lnTo>
                    <a:pt x="108" y="161"/>
                  </a:lnTo>
                  <a:lnTo>
                    <a:pt x="112" y="157"/>
                  </a:lnTo>
                  <a:lnTo>
                    <a:pt x="116" y="153"/>
                  </a:lnTo>
                  <a:lnTo>
                    <a:pt x="119" y="145"/>
                  </a:lnTo>
                  <a:lnTo>
                    <a:pt x="120" y="139"/>
                  </a:lnTo>
                  <a:lnTo>
                    <a:pt x="121" y="132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32" y="116"/>
                  </a:lnTo>
                  <a:lnTo>
                    <a:pt x="133" y="107"/>
                  </a:lnTo>
                  <a:lnTo>
                    <a:pt x="135" y="99"/>
                  </a:lnTo>
                  <a:lnTo>
                    <a:pt x="136" y="91"/>
                  </a:lnTo>
                  <a:lnTo>
                    <a:pt x="137" y="88"/>
                  </a:lnTo>
                  <a:lnTo>
                    <a:pt x="140" y="84"/>
                  </a:lnTo>
                  <a:lnTo>
                    <a:pt x="144" y="79"/>
                  </a:lnTo>
                  <a:lnTo>
                    <a:pt x="148" y="73"/>
                  </a:lnTo>
                  <a:lnTo>
                    <a:pt x="152" y="68"/>
                  </a:lnTo>
                  <a:lnTo>
                    <a:pt x="152" y="65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7"/>
                  </a:lnTo>
                  <a:lnTo>
                    <a:pt x="158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63" y="34"/>
                  </a:lnTo>
                  <a:lnTo>
                    <a:pt x="166" y="9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6"/>
                  </a:lnTo>
                  <a:lnTo>
                    <a:pt x="146" y="9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36" y="11"/>
                  </a:lnTo>
                  <a:lnTo>
                    <a:pt x="131" y="13"/>
                  </a:lnTo>
                  <a:lnTo>
                    <a:pt x="121" y="13"/>
                  </a:lnTo>
                  <a:lnTo>
                    <a:pt x="112" y="13"/>
                  </a:lnTo>
                  <a:lnTo>
                    <a:pt x="108" y="14"/>
                  </a:lnTo>
                  <a:lnTo>
                    <a:pt x="102" y="15"/>
                  </a:lnTo>
                  <a:lnTo>
                    <a:pt x="100" y="18"/>
                  </a:lnTo>
                  <a:lnTo>
                    <a:pt x="97" y="21"/>
                  </a:lnTo>
                  <a:lnTo>
                    <a:pt x="96" y="23"/>
                  </a:lnTo>
                  <a:lnTo>
                    <a:pt x="94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77" y="25"/>
                  </a:lnTo>
                  <a:lnTo>
                    <a:pt x="70" y="23"/>
                  </a:lnTo>
                  <a:lnTo>
                    <a:pt x="66" y="23"/>
                  </a:lnTo>
                  <a:lnTo>
                    <a:pt x="62" y="23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5" y="23"/>
                  </a:lnTo>
                  <a:lnTo>
                    <a:pt x="42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240269" y="5557034"/>
              <a:ext cx="19896" cy="29702"/>
            </a:xfrm>
            <a:custGeom>
              <a:avLst/>
              <a:gdLst>
                <a:gd name="T0" fmla="*/ 6 w 12"/>
                <a:gd name="T1" fmla="*/ 0 h 15"/>
                <a:gd name="T2" fmla="*/ 2 w 12"/>
                <a:gd name="T3" fmla="*/ 0 h 15"/>
                <a:gd name="T4" fmla="*/ 1 w 12"/>
                <a:gd name="T5" fmla="*/ 3 h 15"/>
                <a:gd name="T6" fmla="*/ 0 w 12"/>
                <a:gd name="T7" fmla="*/ 4 h 15"/>
                <a:gd name="T8" fmla="*/ 1 w 12"/>
                <a:gd name="T9" fmla="*/ 7 h 15"/>
                <a:gd name="T10" fmla="*/ 2 w 12"/>
                <a:gd name="T11" fmla="*/ 9 h 15"/>
                <a:gd name="T12" fmla="*/ 4 w 12"/>
                <a:gd name="T13" fmla="*/ 12 h 15"/>
                <a:gd name="T14" fmla="*/ 8 w 12"/>
                <a:gd name="T15" fmla="*/ 15 h 15"/>
                <a:gd name="T16" fmla="*/ 9 w 12"/>
                <a:gd name="T17" fmla="*/ 12 h 15"/>
                <a:gd name="T18" fmla="*/ 12 w 12"/>
                <a:gd name="T19" fmla="*/ 7 h 15"/>
                <a:gd name="T20" fmla="*/ 12 w 12"/>
                <a:gd name="T21" fmla="*/ 4 h 15"/>
                <a:gd name="T22" fmla="*/ 12 w 12"/>
                <a:gd name="T23" fmla="*/ 3 h 15"/>
                <a:gd name="T24" fmla="*/ 10 w 12"/>
                <a:gd name="T25" fmla="*/ 1 h 15"/>
                <a:gd name="T26" fmla="*/ 10 w 12"/>
                <a:gd name="T27" fmla="*/ 0 h 15"/>
                <a:gd name="T28" fmla="*/ 9 w 12"/>
                <a:gd name="T29" fmla="*/ 0 h 15"/>
                <a:gd name="T30" fmla="*/ 6 w 12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844006" y="5240209"/>
              <a:ext cx="212224" cy="554445"/>
            </a:xfrm>
            <a:custGeom>
              <a:avLst/>
              <a:gdLst>
                <a:gd name="T0" fmla="*/ 97 w 128"/>
                <a:gd name="T1" fmla="*/ 33 h 280"/>
                <a:gd name="T2" fmla="*/ 85 w 128"/>
                <a:gd name="T3" fmla="*/ 36 h 280"/>
                <a:gd name="T4" fmla="*/ 88 w 128"/>
                <a:gd name="T5" fmla="*/ 43 h 280"/>
                <a:gd name="T6" fmla="*/ 82 w 128"/>
                <a:gd name="T7" fmla="*/ 46 h 280"/>
                <a:gd name="T8" fmla="*/ 80 w 128"/>
                <a:gd name="T9" fmla="*/ 59 h 280"/>
                <a:gd name="T10" fmla="*/ 76 w 128"/>
                <a:gd name="T11" fmla="*/ 55 h 280"/>
                <a:gd name="T12" fmla="*/ 72 w 128"/>
                <a:gd name="T13" fmla="*/ 68 h 280"/>
                <a:gd name="T14" fmla="*/ 66 w 128"/>
                <a:gd name="T15" fmla="*/ 67 h 280"/>
                <a:gd name="T16" fmla="*/ 61 w 128"/>
                <a:gd name="T17" fmla="*/ 70 h 280"/>
                <a:gd name="T18" fmla="*/ 54 w 128"/>
                <a:gd name="T19" fmla="*/ 75 h 280"/>
                <a:gd name="T20" fmla="*/ 47 w 128"/>
                <a:gd name="T21" fmla="*/ 71 h 280"/>
                <a:gd name="T22" fmla="*/ 37 w 128"/>
                <a:gd name="T23" fmla="*/ 82 h 280"/>
                <a:gd name="T24" fmla="*/ 19 w 128"/>
                <a:gd name="T25" fmla="*/ 94 h 280"/>
                <a:gd name="T26" fmla="*/ 14 w 128"/>
                <a:gd name="T27" fmla="*/ 106 h 280"/>
                <a:gd name="T28" fmla="*/ 18 w 128"/>
                <a:gd name="T29" fmla="*/ 124 h 280"/>
                <a:gd name="T30" fmla="*/ 25 w 128"/>
                <a:gd name="T31" fmla="*/ 145 h 280"/>
                <a:gd name="T32" fmla="*/ 25 w 128"/>
                <a:gd name="T33" fmla="*/ 160 h 280"/>
                <a:gd name="T34" fmla="*/ 12 w 128"/>
                <a:gd name="T35" fmla="*/ 169 h 280"/>
                <a:gd name="T36" fmla="*/ 12 w 128"/>
                <a:gd name="T37" fmla="*/ 180 h 280"/>
                <a:gd name="T38" fmla="*/ 4 w 128"/>
                <a:gd name="T39" fmla="*/ 188 h 280"/>
                <a:gd name="T40" fmla="*/ 0 w 128"/>
                <a:gd name="T41" fmla="*/ 211 h 280"/>
                <a:gd name="T42" fmla="*/ 7 w 128"/>
                <a:gd name="T43" fmla="*/ 230 h 280"/>
                <a:gd name="T44" fmla="*/ 19 w 128"/>
                <a:gd name="T45" fmla="*/ 260 h 280"/>
                <a:gd name="T46" fmla="*/ 25 w 128"/>
                <a:gd name="T47" fmla="*/ 268 h 280"/>
                <a:gd name="T48" fmla="*/ 38 w 128"/>
                <a:gd name="T49" fmla="*/ 278 h 280"/>
                <a:gd name="T50" fmla="*/ 43 w 128"/>
                <a:gd name="T51" fmla="*/ 278 h 280"/>
                <a:gd name="T52" fmla="*/ 66 w 128"/>
                <a:gd name="T53" fmla="*/ 268 h 280"/>
                <a:gd name="T54" fmla="*/ 72 w 128"/>
                <a:gd name="T55" fmla="*/ 258 h 280"/>
                <a:gd name="T56" fmla="*/ 77 w 128"/>
                <a:gd name="T57" fmla="*/ 231 h 280"/>
                <a:gd name="T58" fmla="*/ 95 w 128"/>
                <a:gd name="T59" fmla="*/ 187 h 280"/>
                <a:gd name="T60" fmla="*/ 97 w 128"/>
                <a:gd name="T61" fmla="*/ 168 h 280"/>
                <a:gd name="T62" fmla="*/ 95 w 128"/>
                <a:gd name="T63" fmla="*/ 157 h 280"/>
                <a:gd name="T64" fmla="*/ 113 w 128"/>
                <a:gd name="T65" fmla="*/ 121 h 280"/>
                <a:gd name="T66" fmla="*/ 111 w 128"/>
                <a:gd name="T67" fmla="*/ 110 h 280"/>
                <a:gd name="T68" fmla="*/ 116 w 128"/>
                <a:gd name="T69" fmla="*/ 97 h 280"/>
                <a:gd name="T70" fmla="*/ 120 w 128"/>
                <a:gd name="T71" fmla="*/ 93 h 280"/>
                <a:gd name="T72" fmla="*/ 117 w 128"/>
                <a:gd name="T73" fmla="*/ 78 h 280"/>
                <a:gd name="T74" fmla="*/ 120 w 128"/>
                <a:gd name="T75" fmla="*/ 67 h 280"/>
                <a:gd name="T76" fmla="*/ 126 w 128"/>
                <a:gd name="T77" fmla="*/ 71 h 280"/>
                <a:gd name="T78" fmla="*/ 128 w 128"/>
                <a:gd name="T79" fmla="*/ 67 h 280"/>
                <a:gd name="T80" fmla="*/ 126 w 128"/>
                <a:gd name="T81" fmla="*/ 31 h 280"/>
                <a:gd name="T82" fmla="*/ 120 w 128"/>
                <a:gd name="T83" fmla="*/ 12 h 280"/>
                <a:gd name="T84" fmla="*/ 115 w 128"/>
                <a:gd name="T85" fmla="*/ 12 h 2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80">
                  <a:moveTo>
                    <a:pt x="105" y="0"/>
                  </a:moveTo>
                  <a:lnTo>
                    <a:pt x="101" y="15"/>
                  </a:lnTo>
                  <a:lnTo>
                    <a:pt x="97" y="33"/>
                  </a:lnTo>
                  <a:lnTo>
                    <a:pt x="91" y="33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6" y="40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1" y="51"/>
                  </a:lnTo>
                  <a:lnTo>
                    <a:pt x="81" y="55"/>
                  </a:lnTo>
                  <a:lnTo>
                    <a:pt x="80" y="59"/>
                  </a:lnTo>
                  <a:lnTo>
                    <a:pt x="77" y="58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2" y="56"/>
                  </a:lnTo>
                  <a:lnTo>
                    <a:pt x="72" y="63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8"/>
                  </a:lnTo>
                  <a:lnTo>
                    <a:pt x="61" y="70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9" y="73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77"/>
                  </a:lnTo>
                  <a:lnTo>
                    <a:pt x="37" y="82"/>
                  </a:lnTo>
                  <a:lnTo>
                    <a:pt x="27" y="87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16" y="98"/>
                  </a:lnTo>
                  <a:lnTo>
                    <a:pt x="15" y="102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5" y="117"/>
                  </a:lnTo>
                  <a:lnTo>
                    <a:pt x="18" y="124"/>
                  </a:lnTo>
                  <a:lnTo>
                    <a:pt x="21" y="132"/>
                  </a:lnTo>
                  <a:lnTo>
                    <a:pt x="23" y="138"/>
                  </a:lnTo>
                  <a:lnTo>
                    <a:pt x="25" y="145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5" y="160"/>
                  </a:lnTo>
                  <a:lnTo>
                    <a:pt x="23" y="163"/>
                  </a:lnTo>
                  <a:lnTo>
                    <a:pt x="18" y="165"/>
                  </a:lnTo>
                  <a:lnTo>
                    <a:pt x="12" y="169"/>
                  </a:lnTo>
                  <a:lnTo>
                    <a:pt x="11" y="173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12" y="183"/>
                  </a:lnTo>
                  <a:lnTo>
                    <a:pt x="8" y="186"/>
                  </a:lnTo>
                  <a:lnTo>
                    <a:pt x="4" y="188"/>
                  </a:lnTo>
                  <a:lnTo>
                    <a:pt x="2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2" y="218"/>
                  </a:lnTo>
                  <a:lnTo>
                    <a:pt x="4" y="225"/>
                  </a:lnTo>
                  <a:lnTo>
                    <a:pt x="7" y="230"/>
                  </a:lnTo>
                  <a:lnTo>
                    <a:pt x="12" y="242"/>
                  </a:lnTo>
                  <a:lnTo>
                    <a:pt x="16" y="256"/>
                  </a:lnTo>
                  <a:lnTo>
                    <a:pt x="19" y="260"/>
                  </a:lnTo>
                  <a:lnTo>
                    <a:pt x="22" y="265"/>
                  </a:lnTo>
                  <a:lnTo>
                    <a:pt x="23" y="266"/>
                  </a:lnTo>
                  <a:lnTo>
                    <a:pt x="25" y="268"/>
                  </a:lnTo>
                  <a:lnTo>
                    <a:pt x="27" y="272"/>
                  </a:lnTo>
                  <a:lnTo>
                    <a:pt x="33" y="276"/>
                  </a:lnTo>
                  <a:lnTo>
                    <a:pt x="38" y="278"/>
                  </a:lnTo>
                  <a:lnTo>
                    <a:pt x="42" y="280"/>
                  </a:lnTo>
                  <a:lnTo>
                    <a:pt x="45" y="280"/>
                  </a:lnTo>
                  <a:lnTo>
                    <a:pt x="43" y="278"/>
                  </a:lnTo>
                  <a:lnTo>
                    <a:pt x="58" y="273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9" y="265"/>
                  </a:lnTo>
                  <a:lnTo>
                    <a:pt x="70" y="262"/>
                  </a:lnTo>
                  <a:lnTo>
                    <a:pt x="72" y="258"/>
                  </a:lnTo>
                  <a:lnTo>
                    <a:pt x="74" y="250"/>
                  </a:lnTo>
                  <a:lnTo>
                    <a:pt x="74" y="241"/>
                  </a:lnTo>
                  <a:lnTo>
                    <a:pt x="77" y="231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95" y="187"/>
                  </a:lnTo>
                  <a:lnTo>
                    <a:pt x="96" y="180"/>
                  </a:lnTo>
                  <a:lnTo>
                    <a:pt x="97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5" y="160"/>
                  </a:lnTo>
                  <a:lnTo>
                    <a:pt x="95" y="157"/>
                  </a:lnTo>
                  <a:lnTo>
                    <a:pt x="101" y="147"/>
                  </a:lnTo>
                  <a:lnTo>
                    <a:pt x="108" y="136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2" y="114"/>
                  </a:lnTo>
                  <a:lnTo>
                    <a:pt x="111" y="110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7"/>
                  </a:lnTo>
                  <a:lnTo>
                    <a:pt x="116" y="95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0" y="87"/>
                  </a:lnTo>
                  <a:lnTo>
                    <a:pt x="119" y="83"/>
                  </a:lnTo>
                  <a:lnTo>
                    <a:pt x="117" y="78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6" y="38"/>
                  </a:lnTo>
                  <a:lnTo>
                    <a:pt x="126" y="31"/>
                  </a:lnTo>
                  <a:lnTo>
                    <a:pt x="124" y="24"/>
                  </a:lnTo>
                  <a:lnTo>
                    <a:pt x="123" y="17"/>
                  </a:lnTo>
                  <a:lnTo>
                    <a:pt x="120" y="12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244"/>
            <p:cNvSpPr>
              <a:spLocks noEditPoints="1"/>
            </p:cNvSpPr>
            <p:nvPr/>
          </p:nvSpPr>
          <p:spPr bwMode="auto">
            <a:xfrm>
              <a:off x="6573753" y="4095674"/>
              <a:ext cx="431081" cy="445536"/>
            </a:xfrm>
            <a:custGeom>
              <a:avLst/>
              <a:gdLst>
                <a:gd name="T0" fmla="*/ 150 w 261"/>
                <a:gd name="T1" fmla="*/ 62 h 225"/>
                <a:gd name="T2" fmla="*/ 150 w 261"/>
                <a:gd name="T3" fmla="*/ 69 h 225"/>
                <a:gd name="T4" fmla="*/ 146 w 261"/>
                <a:gd name="T5" fmla="*/ 78 h 225"/>
                <a:gd name="T6" fmla="*/ 147 w 261"/>
                <a:gd name="T7" fmla="*/ 84 h 225"/>
                <a:gd name="T8" fmla="*/ 160 w 261"/>
                <a:gd name="T9" fmla="*/ 86 h 225"/>
                <a:gd name="T10" fmla="*/ 163 w 261"/>
                <a:gd name="T11" fmla="*/ 93 h 225"/>
                <a:gd name="T12" fmla="*/ 172 w 261"/>
                <a:gd name="T13" fmla="*/ 108 h 225"/>
                <a:gd name="T14" fmla="*/ 178 w 261"/>
                <a:gd name="T15" fmla="*/ 115 h 225"/>
                <a:gd name="T16" fmla="*/ 187 w 261"/>
                <a:gd name="T17" fmla="*/ 121 h 225"/>
                <a:gd name="T18" fmla="*/ 257 w 261"/>
                <a:gd name="T19" fmla="*/ 140 h 225"/>
                <a:gd name="T20" fmla="*/ 183 w 261"/>
                <a:gd name="T21" fmla="*/ 214 h 225"/>
                <a:gd name="T22" fmla="*/ 155 w 261"/>
                <a:gd name="T23" fmla="*/ 220 h 225"/>
                <a:gd name="T24" fmla="*/ 144 w 261"/>
                <a:gd name="T25" fmla="*/ 221 h 225"/>
                <a:gd name="T26" fmla="*/ 139 w 261"/>
                <a:gd name="T27" fmla="*/ 214 h 225"/>
                <a:gd name="T28" fmla="*/ 132 w 261"/>
                <a:gd name="T29" fmla="*/ 220 h 225"/>
                <a:gd name="T30" fmla="*/ 130 w 261"/>
                <a:gd name="T31" fmla="*/ 218 h 225"/>
                <a:gd name="T32" fmla="*/ 128 w 261"/>
                <a:gd name="T33" fmla="*/ 221 h 225"/>
                <a:gd name="T34" fmla="*/ 112 w 261"/>
                <a:gd name="T35" fmla="*/ 225 h 225"/>
                <a:gd name="T36" fmla="*/ 104 w 261"/>
                <a:gd name="T37" fmla="*/ 222 h 225"/>
                <a:gd name="T38" fmla="*/ 89 w 261"/>
                <a:gd name="T39" fmla="*/ 224 h 225"/>
                <a:gd name="T40" fmla="*/ 82 w 261"/>
                <a:gd name="T41" fmla="*/ 222 h 225"/>
                <a:gd name="T42" fmla="*/ 75 w 261"/>
                <a:gd name="T43" fmla="*/ 222 h 225"/>
                <a:gd name="T44" fmla="*/ 70 w 261"/>
                <a:gd name="T45" fmla="*/ 224 h 225"/>
                <a:gd name="T46" fmla="*/ 57 w 261"/>
                <a:gd name="T47" fmla="*/ 217 h 225"/>
                <a:gd name="T48" fmla="*/ 54 w 261"/>
                <a:gd name="T49" fmla="*/ 208 h 225"/>
                <a:gd name="T50" fmla="*/ 46 w 261"/>
                <a:gd name="T51" fmla="*/ 206 h 225"/>
                <a:gd name="T52" fmla="*/ 39 w 261"/>
                <a:gd name="T53" fmla="*/ 202 h 225"/>
                <a:gd name="T54" fmla="*/ 35 w 261"/>
                <a:gd name="T55" fmla="*/ 191 h 225"/>
                <a:gd name="T56" fmla="*/ 31 w 261"/>
                <a:gd name="T57" fmla="*/ 179 h 225"/>
                <a:gd name="T58" fmla="*/ 27 w 261"/>
                <a:gd name="T59" fmla="*/ 174 h 225"/>
                <a:gd name="T60" fmla="*/ 19 w 261"/>
                <a:gd name="T61" fmla="*/ 165 h 225"/>
                <a:gd name="T62" fmla="*/ 11 w 261"/>
                <a:gd name="T63" fmla="*/ 158 h 225"/>
                <a:gd name="T64" fmla="*/ 0 w 261"/>
                <a:gd name="T65" fmla="*/ 156 h 225"/>
                <a:gd name="T66" fmla="*/ 8 w 261"/>
                <a:gd name="T67" fmla="*/ 144 h 225"/>
                <a:gd name="T68" fmla="*/ 15 w 261"/>
                <a:gd name="T69" fmla="*/ 142 h 225"/>
                <a:gd name="T70" fmla="*/ 19 w 261"/>
                <a:gd name="T71" fmla="*/ 131 h 225"/>
                <a:gd name="T72" fmla="*/ 19 w 261"/>
                <a:gd name="T73" fmla="*/ 111 h 225"/>
                <a:gd name="T74" fmla="*/ 26 w 261"/>
                <a:gd name="T75" fmla="*/ 97 h 225"/>
                <a:gd name="T76" fmla="*/ 27 w 261"/>
                <a:gd name="T77" fmla="*/ 81 h 225"/>
                <a:gd name="T78" fmla="*/ 39 w 261"/>
                <a:gd name="T79" fmla="*/ 73 h 225"/>
                <a:gd name="T80" fmla="*/ 46 w 261"/>
                <a:gd name="T81" fmla="*/ 60 h 225"/>
                <a:gd name="T82" fmla="*/ 51 w 261"/>
                <a:gd name="T83" fmla="*/ 43 h 225"/>
                <a:gd name="T84" fmla="*/ 55 w 261"/>
                <a:gd name="T85" fmla="*/ 35 h 225"/>
                <a:gd name="T86" fmla="*/ 66 w 261"/>
                <a:gd name="T87" fmla="*/ 19 h 225"/>
                <a:gd name="T88" fmla="*/ 82 w 261"/>
                <a:gd name="T89" fmla="*/ 10 h 225"/>
                <a:gd name="T90" fmla="*/ 86 w 261"/>
                <a:gd name="T91" fmla="*/ 12 h 225"/>
                <a:gd name="T92" fmla="*/ 94 w 261"/>
                <a:gd name="T93" fmla="*/ 0 h 225"/>
                <a:gd name="T94" fmla="*/ 102 w 261"/>
                <a:gd name="T95" fmla="*/ 4 h 225"/>
                <a:gd name="T96" fmla="*/ 109 w 261"/>
                <a:gd name="T97" fmla="*/ 11 h 225"/>
                <a:gd name="T98" fmla="*/ 117 w 261"/>
                <a:gd name="T99" fmla="*/ 12 h 225"/>
                <a:gd name="T100" fmla="*/ 130 w 261"/>
                <a:gd name="T101" fmla="*/ 16 h 225"/>
                <a:gd name="T102" fmla="*/ 137 w 261"/>
                <a:gd name="T103" fmla="*/ 23 h 225"/>
                <a:gd name="T104" fmla="*/ 147 w 261"/>
                <a:gd name="T105" fmla="*/ 34 h 225"/>
                <a:gd name="T106" fmla="*/ 151 w 261"/>
                <a:gd name="T107" fmla="*/ 43 h 225"/>
                <a:gd name="T108" fmla="*/ 89 w 261"/>
                <a:gd name="T109" fmla="*/ 47 h 225"/>
                <a:gd name="T110" fmla="*/ 96 w 261"/>
                <a:gd name="T111" fmla="*/ 50 h 225"/>
                <a:gd name="T112" fmla="*/ 93 w 261"/>
                <a:gd name="T113" fmla="*/ 57 h 225"/>
                <a:gd name="T114" fmla="*/ 82 w 261"/>
                <a:gd name="T115" fmla="*/ 53 h 225"/>
                <a:gd name="T116" fmla="*/ 84 w 261"/>
                <a:gd name="T117" fmla="*/ 47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1" h="225">
                  <a:moveTo>
                    <a:pt x="162" y="49"/>
                  </a:moveTo>
                  <a:lnTo>
                    <a:pt x="158" y="57"/>
                  </a:lnTo>
                  <a:lnTo>
                    <a:pt x="154" y="62"/>
                  </a:lnTo>
                  <a:lnTo>
                    <a:pt x="154" y="65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1" y="74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1" y="84"/>
                  </a:lnTo>
                  <a:lnTo>
                    <a:pt x="154" y="86"/>
                  </a:lnTo>
                  <a:lnTo>
                    <a:pt x="159" y="86"/>
                  </a:lnTo>
                  <a:lnTo>
                    <a:pt x="164" y="86"/>
                  </a:lnTo>
                  <a:lnTo>
                    <a:pt x="166" y="85"/>
                  </a:lnTo>
                  <a:lnTo>
                    <a:pt x="172" y="85"/>
                  </a:lnTo>
                  <a:lnTo>
                    <a:pt x="167" y="93"/>
                  </a:lnTo>
                  <a:lnTo>
                    <a:pt x="174" y="103"/>
                  </a:lnTo>
                  <a:lnTo>
                    <a:pt x="175" y="105"/>
                  </a:lnTo>
                  <a:lnTo>
                    <a:pt x="176" y="108"/>
                  </a:lnTo>
                  <a:lnTo>
                    <a:pt x="178" y="111"/>
                  </a:lnTo>
                  <a:lnTo>
                    <a:pt x="179" y="112"/>
                  </a:lnTo>
                  <a:lnTo>
                    <a:pt x="182" y="115"/>
                  </a:lnTo>
                  <a:lnTo>
                    <a:pt x="185" y="116"/>
                  </a:lnTo>
                  <a:lnTo>
                    <a:pt x="187" y="119"/>
                  </a:lnTo>
                  <a:lnTo>
                    <a:pt x="191" y="121"/>
                  </a:lnTo>
                  <a:lnTo>
                    <a:pt x="215" y="132"/>
                  </a:lnTo>
                  <a:lnTo>
                    <a:pt x="236" y="142"/>
                  </a:lnTo>
                  <a:lnTo>
                    <a:pt x="261" y="140"/>
                  </a:lnTo>
                  <a:lnTo>
                    <a:pt x="215" y="209"/>
                  </a:lnTo>
                  <a:lnTo>
                    <a:pt x="194" y="209"/>
                  </a:lnTo>
                  <a:lnTo>
                    <a:pt x="187" y="214"/>
                  </a:lnTo>
                  <a:lnTo>
                    <a:pt x="171" y="216"/>
                  </a:lnTo>
                  <a:lnTo>
                    <a:pt x="167" y="218"/>
                  </a:lnTo>
                  <a:lnTo>
                    <a:pt x="159" y="220"/>
                  </a:lnTo>
                  <a:lnTo>
                    <a:pt x="154" y="221"/>
                  </a:lnTo>
                  <a:lnTo>
                    <a:pt x="151" y="221"/>
                  </a:lnTo>
                  <a:lnTo>
                    <a:pt x="148" y="221"/>
                  </a:lnTo>
                  <a:lnTo>
                    <a:pt x="145" y="218"/>
                  </a:lnTo>
                  <a:lnTo>
                    <a:pt x="144" y="217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0" y="217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3" y="218"/>
                  </a:lnTo>
                  <a:lnTo>
                    <a:pt x="131" y="218"/>
                  </a:lnTo>
                  <a:lnTo>
                    <a:pt x="129" y="218"/>
                  </a:lnTo>
                  <a:lnTo>
                    <a:pt x="129" y="220"/>
                  </a:lnTo>
                  <a:lnTo>
                    <a:pt x="128" y="221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112" y="225"/>
                  </a:lnTo>
                  <a:lnTo>
                    <a:pt x="109" y="225"/>
                  </a:lnTo>
                  <a:lnTo>
                    <a:pt x="108" y="224"/>
                  </a:lnTo>
                  <a:lnTo>
                    <a:pt x="104" y="222"/>
                  </a:lnTo>
                  <a:lnTo>
                    <a:pt x="100" y="221"/>
                  </a:lnTo>
                  <a:lnTo>
                    <a:pt x="93" y="221"/>
                  </a:lnTo>
                  <a:lnTo>
                    <a:pt x="89" y="224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2" y="222"/>
                  </a:lnTo>
                  <a:lnTo>
                    <a:pt x="81" y="221"/>
                  </a:lnTo>
                  <a:lnTo>
                    <a:pt x="80" y="221"/>
                  </a:lnTo>
                  <a:lnTo>
                    <a:pt x="75" y="222"/>
                  </a:lnTo>
                  <a:lnTo>
                    <a:pt x="73" y="224"/>
                  </a:lnTo>
                  <a:lnTo>
                    <a:pt x="71" y="224"/>
                  </a:lnTo>
                  <a:lnTo>
                    <a:pt x="70" y="224"/>
                  </a:lnTo>
                  <a:lnTo>
                    <a:pt x="63" y="222"/>
                  </a:lnTo>
                  <a:lnTo>
                    <a:pt x="58" y="222"/>
                  </a:lnTo>
                  <a:lnTo>
                    <a:pt x="57" y="217"/>
                  </a:lnTo>
                  <a:lnTo>
                    <a:pt x="57" y="212"/>
                  </a:lnTo>
                  <a:lnTo>
                    <a:pt x="55" y="209"/>
                  </a:lnTo>
                  <a:lnTo>
                    <a:pt x="54" y="208"/>
                  </a:lnTo>
                  <a:lnTo>
                    <a:pt x="53" y="208"/>
                  </a:lnTo>
                  <a:lnTo>
                    <a:pt x="49" y="208"/>
                  </a:lnTo>
                  <a:lnTo>
                    <a:pt x="46" y="206"/>
                  </a:lnTo>
                  <a:lnTo>
                    <a:pt x="42" y="206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38" y="201"/>
                  </a:lnTo>
                  <a:lnTo>
                    <a:pt x="36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1" y="183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5"/>
                  </a:lnTo>
                  <a:lnTo>
                    <a:pt x="27" y="174"/>
                  </a:lnTo>
                  <a:lnTo>
                    <a:pt x="24" y="173"/>
                  </a:lnTo>
                  <a:lnTo>
                    <a:pt x="23" y="170"/>
                  </a:lnTo>
                  <a:lnTo>
                    <a:pt x="19" y="165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1" y="158"/>
                  </a:lnTo>
                  <a:lnTo>
                    <a:pt x="7" y="158"/>
                  </a:lnTo>
                  <a:lnTo>
                    <a:pt x="3" y="158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8" y="144"/>
                  </a:lnTo>
                  <a:lnTo>
                    <a:pt x="12" y="143"/>
                  </a:lnTo>
                  <a:lnTo>
                    <a:pt x="14" y="143"/>
                  </a:lnTo>
                  <a:lnTo>
                    <a:pt x="15" y="142"/>
                  </a:lnTo>
                  <a:lnTo>
                    <a:pt x="16" y="138"/>
                  </a:lnTo>
                  <a:lnTo>
                    <a:pt x="18" y="134"/>
                  </a:lnTo>
                  <a:lnTo>
                    <a:pt x="19" y="131"/>
                  </a:lnTo>
                  <a:lnTo>
                    <a:pt x="19" y="121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3" y="103"/>
                  </a:lnTo>
                  <a:lnTo>
                    <a:pt x="26" y="97"/>
                  </a:lnTo>
                  <a:lnTo>
                    <a:pt x="27" y="92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30" y="78"/>
                  </a:lnTo>
                  <a:lnTo>
                    <a:pt x="35" y="76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6" y="60"/>
                  </a:lnTo>
                  <a:lnTo>
                    <a:pt x="50" y="53"/>
                  </a:lnTo>
                  <a:lnTo>
                    <a:pt x="51" y="49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8" y="31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8" y="11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9" y="18"/>
                  </a:lnTo>
                  <a:lnTo>
                    <a:pt x="93" y="2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5" y="7"/>
                  </a:lnTo>
                  <a:lnTo>
                    <a:pt x="108" y="10"/>
                  </a:lnTo>
                  <a:lnTo>
                    <a:pt x="109" y="11"/>
                  </a:lnTo>
                  <a:lnTo>
                    <a:pt x="115" y="10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21" y="14"/>
                  </a:lnTo>
                  <a:lnTo>
                    <a:pt x="125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4" y="26"/>
                  </a:lnTo>
                  <a:lnTo>
                    <a:pt x="147" y="30"/>
                  </a:lnTo>
                  <a:lnTo>
                    <a:pt x="151" y="34"/>
                  </a:lnTo>
                  <a:lnTo>
                    <a:pt x="152" y="38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9" y="47"/>
                  </a:lnTo>
                  <a:lnTo>
                    <a:pt x="162" y="49"/>
                  </a:lnTo>
                  <a:close/>
                  <a:moveTo>
                    <a:pt x="89" y="47"/>
                  </a:moveTo>
                  <a:lnTo>
                    <a:pt x="93" y="49"/>
                  </a:lnTo>
                  <a:lnTo>
                    <a:pt x="94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89" y="61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9" y="4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Group 245"/>
            <p:cNvGrpSpPr>
              <a:grpSpLocks/>
            </p:cNvGrpSpPr>
            <p:nvPr/>
          </p:nvGrpSpPr>
          <p:grpSpPr bwMode="auto">
            <a:xfrm>
              <a:off x="5000301" y="1307609"/>
              <a:ext cx="2321200" cy="4873190"/>
              <a:chOff x="2219" y="1035"/>
              <a:chExt cx="1400" cy="2461"/>
            </a:xfrm>
          </p:grpSpPr>
          <p:sp>
            <p:nvSpPr>
              <p:cNvPr id="86" name="Freeform 246"/>
              <p:cNvSpPr>
                <a:spLocks/>
              </p:cNvSpPr>
              <p:nvPr/>
            </p:nvSpPr>
            <p:spPr bwMode="auto">
              <a:xfrm>
                <a:off x="3042" y="3077"/>
                <a:ext cx="130" cy="150"/>
              </a:xfrm>
              <a:custGeom>
                <a:avLst/>
                <a:gdLst>
                  <a:gd name="T0" fmla="*/ 95 w 130"/>
                  <a:gd name="T1" fmla="*/ 14 h 150"/>
                  <a:gd name="T2" fmla="*/ 109 w 130"/>
                  <a:gd name="T3" fmla="*/ 21 h 150"/>
                  <a:gd name="T4" fmla="*/ 123 w 130"/>
                  <a:gd name="T5" fmla="*/ 29 h 150"/>
                  <a:gd name="T6" fmla="*/ 126 w 130"/>
                  <a:gd name="T7" fmla="*/ 38 h 150"/>
                  <a:gd name="T8" fmla="*/ 123 w 130"/>
                  <a:gd name="T9" fmla="*/ 46 h 150"/>
                  <a:gd name="T10" fmla="*/ 123 w 130"/>
                  <a:gd name="T11" fmla="*/ 60 h 150"/>
                  <a:gd name="T12" fmla="*/ 125 w 130"/>
                  <a:gd name="T13" fmla="*/ 74 h 150"/>
                  <a:gd name="T14" fmla="*/ 122 w 130"/>
                  <a:gd name="T15" fmla="*/ 82 h 150"/>
                  <a:gd name="T16" fmla="*/ 126 w 130"/>
                  <a:gd name="T17" fmla="*/ 87 h 150"/>
                  <a:gd name="T18" fmla="*/ 123 w 130"/>
                  <a:gd name="T19" fmla="*/ 93 h 150"/>
                  <a:gd name="T20" fmla="*/ 123 w 130"/>
                  <a:gd name="T21" fmla="*/ 100 h 150"/>
                  <a:gd name="T22" fmla="*/ 123 w 130"/>
                  <a:gd name="T23" fmla="*/ 105 h 150"/>
                  <a:gd name="T24" fmla="*/ 125 w 130"/>
                  <a:gd name="T25" fmla="*/ 112 h 150"/>
                  <a:gd name="T26" fmla="*/ 122 w 130"/>
                  <a:gd name="T27" fmla="*/ 119 h 150"/>
                  <a:gd name="T28" fmla="*/ 126 w 130"/>
                  <a:gd name="T29" fmla="*/ 120 h 150"/>
                  <a:gd name="T30" fmla="*/ 127 w 130"/>
                  <a:gd name="T31" fmla="*/ 123 h 150"/>
                  <a:gd name="T32" fmla="*/ 103 w 130"/>
                  <a:gd name="T33" fmla="*/ 148 h 150"/>
                  <a:gd name="T34" fmla="*/ 94 w 130"/>
                  <a:gd name="T35" fmla="*/ 147 h 150"/>
                  <a:gd name="T36" fmla="*/ 86 w 130"/>
                  <a:gd name="T37" fmla="*/ 144 h 150"/>
                  <a:gd name="T38" fmla="*/ 79 w 130"/>
                  <a:gd name="T39" fmla="*/ 147 h 150"/>
                  <a:gd name="T40" fmla="*/ 72 w 130"/>
                  <a:gd name="T41" fmla="*/ 144 h 150"/>
                  <a:gd name="T42" fmla="*/ 64 w 130"/>
                  <a:gd name="T43" fmla="*/ 139 h 150"/>
                  <a:gd name="T44" fmla="*/ 60 w 130"/>
                  <a:gd name="T45" fmla="*/ 139 h 150"/>
                  <a:gd name="T46" fmla="*/ 53 w 130"/>
                  <a:gd name="T47" fmla="*/ 135 h 150"/>
                  <a:gd name="T48" fmla="*/ 51 w 130"/>
                  <a:gd name="T49" fmla="*/ 126 h 150"/>
                  <a:gd name="T50" fmla="*/ 52 w 130"/>
                  <a:gd name="T51" fmla="*/ 119 h 150"/>
                  <a:gd name="T52" fmla="*/ 45 w 130"/>
                  <a:gd name="T53" fmla="*/ 115 h 150"/>
                  <a:gd name="T54" fmla="*/ 43 w 130"/>
                  <a:gd name="T55" fmla="*/ 111 h 150"/>
                  <a:gd name="T56" fmla="*/ 40 w 130"/>
                  <a:gd name="T57" fmla="*/ 100 h 150"/>
                  <a:gd name="T58" fmla="*/ 29 w 130"/>
                  <a:gd name="T59" fmla="*/ 92 h 150"/>
                  <a:gd name="T60" fmla="*/ 26 w 130"/>
                  <a:gd name="T61" fmla="*/ 93 h 150"/>
                  <a:gd name="T62" fmla="*/ 21 w 130"/>
                  <a:gd name="T63" fmla="*/ 92 h 150"/>
                  <a:gd name="T64" fmla="*/ 18 w 130"/>
                  <a:gd name="T65" fmla="*/ 87 h 150"/>
                  <a:gd name="T66" fmla="*/ 9 w 130"/>
                  <a:gd name="T67" fmla="*/ 74 h 150"/>
                  <a:gd name="T68" fmla="*/ 6 w 130"/>
                  <a:gd name="T69" fmla="*/ 66 h 150"/>
                  <a:gd name="T70" fmla="*/ 2 w 130"/>
                  <a:gd name="T71" fmla="*/ 64 h 150"/>
                  <a:gd name="T72" fmla="*/ 2 w 130"/>
                  <a:gd name="T73" fmla="*/ 54 h 150"/>
                  <a:gd name="T74" fmla="*/ 10 w 130"/>
                  <a:gd name="T75" fmla="*/ 54 h 150"/>
                  <a:gd name="T76" fmla="*/ 17 w 130"/>
                  <a:gd name="T77" fmla="*/ 54 h 150"/>
                  <a:gd name="T78" fmla="*/ 28 w 130"/>
                  <a:gd name="T79" fmla="*/ 54 h 150"/>
                  <a:gd name="T80" fmla="*/ 41 w 130"/>
                  <a:gd name="T81" fmla="*/ 49 h 150"/>
                  <a:gd name="T82" fmla="*/ 49 w 130"/>
                  <a:gd name="T83" fmla="*/ 46 h 150"/>
                  <a:gd name="T84" fmla="*/ 52 w 130"/>
                  <a:gd name="T85" fmla="*/ 38 h 150"/>
                  <a:gd name="T86" fmla="*/ 53 w 130"/>
                  <a:gd name="T87" fmla="*/ 30 h 150"/>
                  <a:gd name="T88" fmla="*/ 56 w 130"/>
                  <a:gd name="T89" fmla="*/ 26 h 150"/>
                  <a:gd name="T90" fmla="*/ 61 w 130"/>
                  <a:gd name="T91" fmla="*/ 22 h 150"/>
                  <a:gd name="T92" fmla="*/ 63 w 130"/>
                  <a:gd name="T93" fmla="*/ 17 h 150"/>
                  <a:gd name="T94" fmla="*/ 68 w 130"/>
                  <a:gd name="T95" fmla="*/ 12 h 150"/>
                  <a:gd name="T96" fmla="*/ 75 w 130"/>
                  <a:gd name="T97" fmla="*/ 7 h 1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150">
                    <a:moveTo>
                      <a:pt x="90" y="0"/>
                    </a:moveTo>
                    <a:lnTo>
                      <a:pt x="87" y="12"/>
                    </a:lnTo>
                    <a:lnTo>
                      <a:pt x="95" y="14"/>
                    </a:lnTo>
                    <a:lnTo>
                      <a:pt x="99" y="15"/>
                    </a:lnTo>
                    <a:lnTo>
                      <a:pt x="103" y="18"/>
                    </a:lnTo>
                    <a:lnTo>
                      <a:pt x="109" y="21"/>
                    </a:lnTo>
                    <a:lnTo>
                      <a:pt x="114" y="23"/>
                    </a:lnTo>
                    <a:lnTo>
                      <a:pt x="119" y="26"/>
                    </a:lnTo>
                    <a:lnTo>
                      <a:pt x="123" y="29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5" y="39"/>
                    </a:lnTo>
                    <a:lnTo>
                      <a:pt x="123" y="42"/>
                    </a:lnTo>
                    <a:lnTo>
                      <a:pt x="123" y="46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3" y="60"/>
                    </a:lnTo>
                    <a:lnTo>
                      <a:pt x="127" y="65"/>
                    </a:lnTo>
                    <a:lnTo>
                      <a:pt x="130" y="68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5"/>
                    </a:lnTo>
                    <a:lnTo>
                      <a:pt x="126" y="87"/>
                    </a:lnTo>
                    <a:lnTo>
                      <a:pt x="125" y="89"/>
                    </a:lnTo>
                    <a:lnTo>
                      <a:pt x="123" y="92"/>
                    </a:lnTo>
                    <a:lnTo>
                      <a:pt x="123" y="93"/>
                    </a:lnTo>
                    <a:lnTo>
                      <a:pt x="123" y="96"/>
                    </a:lnTo>
                    <a:lnTo>
                      <a:pt x="123" y="97"/>
                    </a:lnTo>
                    <a:lnTo>
                      <a:pt x="123" y="100"/>
                    </a:lnTo>
                    <a:lnTo>
                      <a:pt x="122" y="101"/>
                    </a:lnTo>
                    <a:lnTo>
                      <a:pt x="122" y="104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12"/>
                    </a:lnTo>
                    <a:lnTo>
                      <a:pt x="123" y="117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2" y="120"/>
                    </a:lnTo>
                    <a:lnTo>
                      <a:pt x="123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7" y="122"/>
                    </a:lnTo>
                    <a:lnTo>
                      <a:pt x="127" y="123"/>
                    </a:lnTo>
                    <a:lnTo>
                      <a:pt x="118" y="135"/>
                    </a:lnTo>
                    <a:lnTo>
                      <a:pt x="106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6" y="147"/>
                    </a:lnTo>
                    <a:lnTo>
                      <a:pt x="94" y="147"/>
                    </a:lnTo>
                    <a:lnTo>
                      <a:pt x="91" y="146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3" y="146"/>
                    </a:lnTo>
                    <a:lnTo>
                      <a:pt x="80" y="146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5" y="146"/>
                    </a:ln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2"/>
                    </a:lnTo>
                    <a:lnTo>
                      <a:pt x="64" y="139"/>
                    </a:lnTo>
                    <a:lnTo>
                      <a:pt x="63" y="138"/>
                    </a:lnTo>
                    <a:lnTo>
                      <a:pt x="61" y="139"/>
                    </a:lnTo>
                    <a:lnTo>
                      <a:pt x="60" y="139"/>
                    </a:lnTo>
                    <a:lnTo>
                      <a:pt x="57" y="138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2" y="135"/>
                    </a:lnTo>
                    <a:lnTo>
                      <a:pt x="51" y="132"/>
                    </a:lnTo>
                    <a:lnTo>
                      <a:pt x="51" y="126"/>
                    </a:lnTo>
                    <a:lnTo>
                      <a:pt x="51" y="123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1" y="108"/>
                    </a:lnTo>
                    <a:lnTo>
                      <a:pt x="40" y="103"/>
                    </a:lnTo>
                    <a:lnTo>
                      <a:pt x="40" y="100"/>
                    </a:lnTo>
                    <a:lnTo>
                      <a:pt x="36" y="97"/>
                    </a:lnTo>
                    <a:lnTo>
                      <a:pt x="32" y="95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2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6" y="84"/>
                    </a:lnTo>
                    <a:lnTo>
                      <a:pt x="13" y="80"/>
                    </a:lnTo>
                    <a:lnTo>
                      <a:pt x="9" y="74"/>
                    </a:lnTo>
                    <a:lnTo>
                      <a:pt x="9" y="70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8" y="54"/>
                    </a:lnTo>
                    <a:lnTo>
                      <a:pt x="33" y="53"/>
                    </a:lnTo>
                    <a:lnTo>
                      <a:pt x="39" y="50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48" y="47"/>
                    </a:lnTo>
                    <a:lnTo>
                      <a:pt x="49" y="46"/>
                    </a:lnTo>
                    <a:lnTo>
                      <a:pt x="51" y="45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4" y="15"/>
                    </a:lnTo>
                    <a:lnTo>
                      <a:pt x="66" y="14"/>
                    </a:lnTo>
                    <a:lnTo>
                      <a:pt x="68" y="12"/>
                    </a:lnTo>
                    <a:lnTo>
                      <a:pt x="71" y="11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247"/>
              <p:cNvSpPr>
                <a:spLocks/>
              </p:cNvSpPr>
              <p:nvPr/>
            </p:nvSpPr>
            <p:spPr bwMode="auto">
              <a:xfrm>
                <a:off x="2989" y="2931"/>
                <a:ext cx="193" cy="202"/>
              </a:xfrm>
              <a:custGeom>
                <a:avLst/>
                <a:gdLst>
                  <a:gd name="T0" fmla="*/ 46 w 193"/>
                  <a:gd name="T1" fmla="*/ 195 h 202"/>
                  <a:gd name="T2" fmla="*/ 53 w 193"/>
                  <a:gd name="T3" fmla="*/ 200 h 202"/>
                  <a:gd name="T4" fmla="*/ 63 w 193"/>
                  <a:gd name="T5" fmla="*/ 200 h 202"/>
                  <a:gd name="T6" fmla="*/ 71 w 193"/>
                  <a:gd name="T7" fmla="*/ 199 h 202"/>
                  <a:gd name="T8" fmla="*/ 92 w 193"/>
                  <a:gd name="T9" fmla="*/ 196 h 202"/>
                  <a:gd name="T10" fmla="*/ 102 w 193"/>
                  <a:gd name="T11" fmla="*/ 192 h 202"/>
                  <a:gd name="T12" fmla="*/ 105 w 193"/>
                  <a:gd name="T13" fmla="*/ 179 h 202"/>
                  <a:gd name="T14" fmla="*/ 109 w 193"/>
                  <a:gd name="T15" fmla="*/ 173 h 202"/>
                  <a:gd name="T16" fmla="*/ 114 w 193"/>
                  <a:gd name="T17" fmla="*/ 168 h 202"/>
                  <a:gd name="T18" fmla="*/ 117 w 193"/>
                  <a:gd name="T19" fmla="*/ 161 h 202"/>
                  <a:gd name="T20" fmla="*/ 125 w 193"/>
                  <a:gd name="T21" fmla="*/ 156 h 202"/>
                  <a:gd name="T22" fmla="*/ 141 w 193"/>
                  <a:gd name="T23" fmla="*/ 145 h 202"/>
                  <a:gd name="T24" fmla="*/ 175 w 193"/>
                  <a:gd name="T25" fmla="*/ 123 h 202"/>
                  <a:gd name="T26" fmla="*/ 175 w 193"/>
                  <a:gd name="T27" fmla="*/ 107 h 202"/>
                  <a:gd name="T28" fmla="*/ 175 w 193"/>
                  <a:gd name="T29" fmla="*/ 95 h 202"/>
                  <a:gd name="T30" fmla="*/ 178 w 193"/>
                  <a:gd name="T31" fmla="*/ 88 h 202"/>
                  <a:gd name="T32" fmla="*/ 189 w 193"/>
                  <a:gd name="T33" fmla="*/ 79 h 202"/>
                  <a:gd name="T34" fmla="*/ 183 w 193"/>
                  <a:gd name="T35" fmla="*/ 75 h 202"/>
                  <a:gd name="T36" fmla="*/ 182 w 193"/>
                  <a:gd name="T37" fmla="*/ 60 h 202"/>
                  <a:gd name="T38" fmla="*/ 187 w 193"/>
                  <a:gd name="T39" fmla="*/ 55 h 202"/>
                  <a:gd name="T40" fmla="*/ 193 w 193"/>
                  <a:gd name="T41" fmla="*/ 45 h 202"/>
                  <a:gd name="T42" fmla="*/ 190 w 193"/>
                  <a:gd name="T43" fmla="*/ 37 h 202"/>
                  <a:gd name="T44" fmla="*/ 187 w 193"/>
                  <a:gd name="T45" fmla="*/ 29 h 202"/>
                  <a:gd name="T46" fmla="*/ 176 w 193"/>
                  <a:gd name="T47" fmla="*/ 21 h 202"/>
                  <a:gd name="T48" fmla="*/ 167 w 193"/>
                  <a:gd name="T49" fmla="*/ 14 h 202"/>
                  <a:gd name="T50" fmla="*/ 167 w 193"/>
                  <a:gd name="T51" fmla="*/ 5 h 202"/>
                  <a:gd name="T52" fmla="*/ 158 w 193"/>
                  <a:gd name="T53" fmla="*/ 9 h 202"/>
                  <a:gd name="T54" fmla="*/ 144 w 193"/>
                  <a:gd name="T55" fmla="*/ 4 h 202"/>
                  <a:gd name="T56" fmla="*/ 104 w 193"/>
                  <a:gd name="T57" fmla="*/ 20 h 202"/>
                  <a:gd name="T58" fmla="*/ 101 w 193"/>
                  <a:gd name="T59" fmla="*/ 27 h 202"/>
                  <a:gd name="T60" fmla="*/ 102 w 193"/>
                  <a:gd name="T61" fmla="*/ 36 h 202"/>
                  <a:gd name="T62" fmla="*/ 106 w 193"/>
                  <a:gd name="T63" fmla="*/ 47 h 202"/>
                  <a:gd name="T64" fmla="*/ 106 w 193"/>
                  <a:gd name="T65" fmla="*/ 60 h 202"/>
                  <a:gd name="T66" fmla="*/ 120 w 193"/>
                  <a:gd name="T67" fmla="*/ 68 h 202"/>
                  <a:gd name="T68" fmla="*/ 128 w 193"/>
                  <a:gd name="T69" fmla="*/ 75 h 202"/>
                  <a:gd name="T70" fmla="*/ 131 w 193"/>
                  <a:gd name="T71" fmla="*/ 91 h 202"/>
                  <a:gd name="T72" fmla="*/ 120 w 193"/>
                  <a:gd name="T73" fmla="*/ 95 h 202"/>
                  <a:gd name="T74" fmla="*/ 116 w 193"/>
                  <a:gd name="T75" fmla="*/ 87 h 202"/>
                  <a:gd name="T76" fmla="*/ 112 w 193"/>
                  <a:gd name="T77" fmla="*/ 80 h 202"/>
                  <a:gd name="T78" fmla="*/ 102 w 193"/>
                  <a:gd name="T79" fmla="*/ 76 h 202"/>
                  <a:gd name="T80" fmla="*/ 96 w 193"/>
                  <a:gd name="T81" fmla="*/ 68 h 202"/>
                  <a:gd name="T82" fmla="*/ 93 w 193"/>
                  <a:gd name="T83" fmla="*/ 63 h 202"/>
                  <a:gd name="T84" fmla="*/ 86 w 193"/>
                  <a:gd name="T85" fmla="*/ 64 h 202"/>
                  <a:gd name="T86" fmla="*/ 78 w 193"/>
                  <a:gd name="T87" fmla="*/ 68 h 202"/>
                  <a:gd name="T88" fmla="*/ 61 w 193"/>
                  <a:gd name="T89" fmla="*/ 64 h 202"/>
                  <a:gd name="T90" fmla="*/ 59 w 193"/>
                  <a:gd name="T91" fmla="*/ 55 h 202"/>
                  <a:gd name="T92" fmla="*/ 54 w 193"/>
                  <a:gd name="T93" fmla="*/ 59 h 202"/>
                  <a:gd name="T94" fmla="*/ 49 w 193"/>
                  <a:gd name="T95" fmla="*/ 56 h 202"/>
                  <a:gd name="T96" fmla="*/ 39 w 193"/>
                  <a:gd name="T97" fmla="*/ 53 h 202"/>
                  <a:gd name="T98" fmla="*/ 39 w 193"/>
                  <a:gd name="T99" fmla="*/ 64 h 202"/>
                  <a:gd name="T100" fmla="*/ 38 w 193"/>
                  <a:gd name="T101" fmla="*/ 75 h 202"/>
                  <a:gd name="T102" fmla="*/ 0 w 193"/>
                  <a:gd name="T103" fmla="*/ 86 h 202"/>
                  <a:gd name="T104" fmla="*/ 4 w 193"/>
                  <a:gd name="T105" fmla="*/ 171 h 202"/>
                  <a:gd name="T106" fmla="*/ 15 w 193"/>
                  <a:gd name="T107" fmla="*/ 185 h 202"/>
                  <a:gd name="T108" fmla="*/ 19 w 193"/>
                  <a:gd name="T109" fmla="*/ 195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3" h="202">
                    <a:moveTo>
                      <a:pt x="23" y="196"/>
                    </a:moveTo>
                    <a:lnTo>
                      <a:pt x="40" y="193"/>
                    </a:lnTo>
                    <a:lnTo>
                      <a:pt x="43" y="193"/>
                    </a:lnTo>
                    <a:lnTo>
                      <a:pt x="46" y="195"/>
                    </a:lnTo>
                    <a:lnTo>
                      <a:pt x="47" y="196"/>
                    </a:lnTo>
                    <a:lnTo>
                      <a:pt x="50" y="198"/>
                    </a:lnTo>
                    <a:lnTo>
                      <a:pt x="51" y="199"/>
                    </a:lnTo>
                    <a:lnTo>
                      <a:pt x="53" y="200"/>
                    </a:lnTo>
                    <a:lnTo>
                      <a:pt x="55" y="200"/>
                    </a:lnTo>
                    <a:lnTo>
                      <a:pt x="59" y="202"/>
                    </a:lnTo>
                    <a:lnTo>
                      <a:pt x="61" y="200"/>
                    </a:lnTo>
                    <a:lnTo>
                      <a:pt x="63" y="200"/>
                    </a:lnTo>
                    <a:lnTo>
                      <a:pt x="66" y="200"/>
                    </a:lnTo>
                    <a:lnTo>
                      <a:pt x="69" y="202"/>
                    </a:lnTo>
                    <a:lnTo>
                      <a:pt x="70" y="200"/>
                    </a:lnTo>
                    <a:lnTo>
                      <a:pt x="71" y="199"/>
                    </a:lnTo>
                    <a:lnTo>
                      <a:pt x="75" y="199"/>
                    </a:lnTo>
                    <a:lnTo>
                      <a:pt x="81" y="200"/>
                    </a:lnTo>
                    <a:lnTo>
                      <a:pt x="86" y="199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8" y="195"/>
                    </a:lnTo>
                    <a:lnTo>
                      <a:pt x="101" y="193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9"/>
                    </a:lnTo>
                    <a:lnTo>
                      <a:pt x="105" y="184"/>
                    </a:lnTo>
                    <a:lnTo>
                      <a:pt x="105" y="179"/>
                    </a:lnTo>
                    <a:lnTo>
                      <a:pt x="105" y="177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12" y="171"/>
                    </a:lnTo>
                    <a:lnTo>
                      <a:pt x="113" y="169"/>
                    </a:lnTo>
                    <a:lnTo>
                      <a:pt x="114" y="168"/>
                    </a:lnTo>
                    <a:lnTo>
                      <a:pt x="116" y="167"/>
                    </a:lnTo>
                    <a:lnTo>
                      <a:pt x="116" y="165"/>
                    </a:lnTo>
                    <a:lnTo>
                      <a:pt x="116" y="163"/>
                    </a:lnTo>
                    <a:lnTo>
                      <a:pt x="117" y="161"/>
                    </a:lnTo>
                    <a:lnTo>
                      <a:pt x="119" y="160"/>
                    </a:lnTo>
                    <a:lnTo>
                      <a:pt x="121" y="158"/>
                    </a:lnTo>
                    <a:lnTo>
                      <a:pt x="124" y="157"/>
                    </a:lnTo>
                    <a:lnTo>
                      <a:pt x="125" y="156"/>
                    </a:lnTo>
                    <a:lnTo>
                      <a:pt x="128" y="153"/>
                    </a:lnTo>
                    <a:lnTo>
                      <a:pt x="141" y="148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2"/>
                    </a:lnTo>
                    <a:lnTo>
                      <a:pt x="140" y="140"/>
                    </a:lnTo>
                    <a:lnTo>
                      <a:pt x="137" y="137"/>
                    </a:lnTo>
                    <a:lnTo>
                      <a:pt x="175" y="123"/>
                    </a:lnTo>
                    <a:lnTo>
                      <a:pt x="172" y="113"/>
                    </a:lnTo>
                    <a:lnTo>
                      <a:pt x="172" y="111"/>
                    </a:lnTo>
                    <a:lnTo>
                      <a:pt x="174" y="110"/>
                    </a:lnTo>
                    <a:lnTo>
                      <a:pt x="175" y="107"/>
                    </a:lnTo>
                    <a:lnTo>
                      <a:pt x="175" y="105"/>
                    </a:lnTo>
                    <a:lnTo>
                      <a:pt x="175" y="102"/>
                    </a:lnTo>
                    <a:lnTo>
                      <a:pt x="175" y="99"/>
                    </a:lnTo>
                    <a:lnTo>
                      <a:pt x="175" y="95"/>
                    </a:lnTo>
                    <a:lnTo>
                      <a:pt x="175" y="93"/>
                    </a:lnTo>
                    <a:lnTo>
                      <a:pt x="175" y="91"/>
                    </a:lnTo>
                    <a:lnTo>
                      <a:pt x="176" y="90"/>
                    </a:lnTo>
                    <a:lnTo>
                      <a:pt x="178" y="88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89" y="78"/>
                    </a:lnTo>
                    <a:lnTo>
                      <a:pt x="186" y="75"/>
                    </a:lnTo>
                    <a:lnTo>
                      <a:pt x="184" y="75"/>
                    </a:lnTo>
                    <a:lnTo>
                      <a:pt x="183" y="75"/>
                    </a:lnTo>
                    <a:lnTo>
                      <a:pt x="183" y="74"/>
                    </a:lnTo>
                    <a:lnTo>
                      <a:pt x="183" y="67"/>
                    </a:lnTo>
                    <a:lnTo>
                      <a:pt x="183" y="64"/>
                    </a:lnTo>
                    <a:lnTo>
                      <a:pt x="182" y="60"/>
                    </a:lnTo>
                    <a:lnTo>
                      <a:pt x="182" y="59"/>
                    </a:lnTo>
                    <a:lnTo>
                      <a:pt x="183" y="56"/>
                    </a:lnTo>
                    <a:lnTo>
                      <a:pt x="186" y="55"/>
                    </a:lnTo>
                    <a:lnTo>
                      <a:pt x="187" y="55"/>
                    </a:lnTo>
                    <a:lnTo>
                      <a:pt x="187" y="53"/>
                    </a:lnTo>
                    <a:lnTo>
                      <a:pt x="190" y="51"/>
                    </a:lnTo>
                    <a:lnTo>
                      <a:pt x="191" y="48"/>
                    </a:lnTo>
                    <a:lnTo>
                      <a:pt x="193" y="45"/>
                    </a:lnTo>
                    <a:lnTo>
                      <a:pt x="191" y="44"/>
                    </a:lnTo>
                    <a:lnTo>
                      <a:pt x="190" y="43"/>
                    </a:lnTo>
                    <a:lnTo>
                      <a:pt x="190" y="40"/>
                    </a:lnTo>
                    <a:lnTo>
                      <a:pt x="190" y="37"/>
                    </a:lnTo>
                    <a:lnTo>
                      <a:pt x="190" y="33"/>
                    </a:lnTo>
                    <a:lnTo>
                      <a:pt x="190" y="32"/>
                    </a:lnTo>
                    <a:lnTo>
                      <a:pt x="189" y="31"/>
                    </a:lnTo>
                    <a:lnTo>
                      <a:pt x="187" y="29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79" y="21"/>
                    </a:lnTo>
                    <a:lnTo>
                      <a:pt x="176" y="21"/>
                    </a:lnTo>
                    <a:lnTo>
                      <a:pt x="175" y="20"/>
                    </a:lnTo>
                    <a:lnTo>
                      <a:pt x="171" y="16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9"/>
                    </a:lnTo>
                    <a:lnTo>
                      <a:pt x="167" y="5"/>
                    </a:lnTo>
                    <a:lnTo>
                      <a:pt x="159" y="2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8" y="9"/>
                    </a:lnTo>
                    <a:lnTo>
                      <a:pt x="154" y="9"/>
                    </a:lnTo>
                    <a:lnTo>
                      <a:pt x="148" y="9"/>
                    </a:lnTo>
                    <a:lnTo>
                      <a:pt x="145" y="8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116" y="8"/>
                    </a:lnTo>
                    <a:lnTo>
                      <a:pt x="105" y="16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2" y="32"/>
                    </a:lnTo>
                    <a:lnTo>
                      <a:pt x="102" y="33"/>
                    </a:lnTo>
                    <a:lnTo>
                      <a:pt x="102" y="36"/>
                    </a:lnTo>
                    <a:lnTo>
                      <a:pt x="104" y="39"/>
                    </a:lnTo>
                    <a:lnTo>
                      <a:pt x="105" y="41"/>
                    </a:lnTo>
                    <a:lnTo>
                      <a:pt x="106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6" y="60"/>
                    </a:lnTo>
                    <a:lnTo>
                      <a:pt x="112" y="64"/>
                    </a:lnTo>
                    <a:lnTo>
                      <a:pt x="114" y="67"/>
                    </a:lnTo>
                    <a:lnTo>
                      <a:pt x="117" y="67"/>
                    </a:lnTo>
                    <a:lnTo>
                      <a:pt x="120" y="68"/>
                    </a:lnTo>
                    <a:lnTo>
                      <a:pt x="121" y="70"/>
                    </a:lnTo>
                    <a:lnTo>
                      <a:pt x="123" y="72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35" y="75"/>
                    </a:lnTo>
                    <a:lnTo>
                      <a:pt x="137" y="74"/>
                    </a:lnTo>
                    <a:lnTo>
                      <a:pt x="137" y="94"/>
                    </a:lnTo>
                    <a:lnTo>
                      <a:pt x="131" y="91"/>
                    </a:lnTo>
                    <a:lnTo>
                      <a:pt x="129" y="93"/>
                    </a:lnTo>
                    <a:lnTo>
                      <a:pt x="125" y="94"/>
                    </a:lnTo>
                    <a:lnTo>
                      <a:pt x="123" y="95"/>
                    </a:lnTo>
                    <a:lnTo>
                      <a:pt x="120" y="95"/>
                    </a:lnTo>
                    <a:lnTo>
                      <a:pt x="117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6" y="84"/>
                    </a:lnTo>
                    <a:lnTo>
                      <a:pt x="114" y="82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09" y="79"/>
                    </a:lnTo>
                    <a:lnTo>
                      <a:pt x="105" y="79"/>
                    </a:lnTo>
                    <a:lnTo>
                      <a:pt x="104" y="78"/>
                    </a:lnTo>
                    <a:lnTo>
                      <a:pt x="102" y="76"/>
                    </a:lnTo>
                    <a:lnTo>
                      <a:pt x="101" y="74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6" y="64"/>
                    </a:lnTo>
                    <a:lnTo>
                      <a:pt x="85" y="66"/>
                    </a:lnTo>
                    <a:lnTo>
                      <a:pt x="84" y="67"/>
                    </a:lnTo>
                    <a:lnTo>
                      <a:pt x="82" y="68"/>
                    </a:lnTo>
                    <a:lnTo>
                      <a:pt x="78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2" y="59"/>
                    </a:lnTo>
                    <a:lnTo>
                      <a:pt x="61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36" y="48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9" y="64"/>
                    </a:lnTo>
                    <a:lnTo>
                      <a:pt x="38" y="67"/>
                    </a:lnTo>
                    <a:lnTo>
                      <a:pt x="38" y="68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9"/>
                    </a:lnTo>
                    <a:lnTo>
                      <a:pt x="38" y="83"/>
                    </a:lnTo>
                    <a:lnTo>
                      <a:pt x="36" y="86"/>
                    </a:lnTo>
                    <a:lnTo>
                      <a:pt x="0" y="86"/>
                    </a:lnTo>
                    <a:lnTo>
                      <a:pt x="0" y="161"/>
                    </a:lnTo>
                    <a:lnTo>
                      <a:pt x="1" y="163"/>
                    </a:lnTo>
                    <a:lnTo>
                      <a:pt x="3" y="165"/>
                    </a:lnTo>
                    <a:lnTo>
                      <a:pt x="4" y="171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12" y="183"/>
                    </a:lnTo>
                    <a:lnTo>
                      <a:pt x="15" y="185"/>
                    </a:lnTo>
                    <a:lnTo>
                      <a:pt x="16" y="188"/>
                    </a:lnTo>
                    <a:lnTo>
                      <a:pt x="18" y="192"/>
                    </a:lnTo>
                    <a:lnTo>
                      <a:pt x="18" y="193"/>
                    </a:lnTo>
                    <a:lnTo>
                      <a:pt x="19" y="195"/>
                    </a:lnTo>
                    <a:lnTo>
                      <a:pt x="20" y="196"/>
                    </a:lnTo>
                    <a:lnTo>
                      <a:pt x="23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248"/>
              <p:cNvSpPr>
                <a:spLocks noEditPoints="1"/>
              </p:cNvSpPr>
              <p:nvPr/>
            </p:nvSpPr>
            <p:spPr bwMode="auto">
              <a:xfrm>
                <a:off x="2817" y="2636"/>
                <a:ext cx="335" cy="390"/>
              </a:xfrm>
              <a:custGeom>
                <a:avLst/>
                <a:gdLst>
                  <a:gd name="T0" fmla="*/ 125 w 335"/>
                  <a:gd name="T1" fmla="*/ 8 h 390"/>
                  <a:gd name="T2" fmla="*/ 146 w 335"/>
                  <a:gd name="T3" fmla="*/ 5 h 390"/>
                  <a:gd name="T4" fmla="*/ 175 w 335"/>
                  <a:gd name="T5" fmla="*/ 16 h 390"/>
                  <a:gd name="T6" fmla="*/ 194 w 335"/>
                  <a:gd name="T7" fmla="*/ 9 h 390"/>
                  <a:gd name="T8" fmla="*/ 208 w 335"/>
                  <a:gd name="T9" fmla="*/ 12 h 390"/>
                  <a:gd name="T10" fmla="*/ 219 w 335"/>
                  <a:gd name="T11" fmla="*/ 5 h 390"/>
                  <a:gd name="T12" fmla="*/ 231 w 335"/>
                  <a:gd name="T13" fmla="*/ 0 h 390"/>
                  <a:gd name="T14" fmla="*/ 265 w 335"/>
                  <a:gd name="T15" fmla="*/ 11 h 390"/>
                  <a:gd name="T16" fmla="*/ 276 w 335"/>
                  <a:gd name="T17" fmla="*/ 15 h 390"/>
                  <a:gd name="T18" fmla="*/ 291 w 335"/>
                  <a:gd name="T19" fmla="*/ 19 h 390"/>
                  <a:gd name="T20" fmla="*/ 301 w 335"/>
                  <a:gd name="T21" fmla="*/ 19 h 390"/>
                  <a:gd name="T22" fmla="*/ 319 w 335"/>
                  <a:gd name="T23" fmla="*/ 35 h 390"/>
                  <a:gd name="T24" fmla="*/ 335 w 335"/>
                  <a:gd name="T25" fmla="*/ 48 h 390"/>
                  <a:gd name="T26" fmla="*/ 330 w 335"/>
                  <a:gd name="T27" fmla="*/ 62 h 390"/>
                  <a:gd name="T28" fmla="*/ 330 w 335"/>
                  <a:gd name="T29" fmla="*/ 82 h 390"/>
                  <a:gd name="T30" fmla="*/ 312 w 335"/>
                  <a:gd name="T31" fmla="*/ 95 h 390"/>
                  <a:gd name="T32" fmla="*/ 300 w 335"/>
                  <a:gd name="T33" fmla="*/ 124 h 390"/>
                  <a:gd name="T34" fmla="*/ 288 w 335"/>
                  <a:gd name="T35" fmla="*/ 134 h 390"/>
                  <a:gd name="T36" fmla="*/ 293 w 335"/>
                  <a:gd name="T37" fmla="*/ 141 h 390"/>
                  <a:gd name="T38" fmla="*/ 293 w 335"/>
                  <a:gd name="T39" fmla="*/ 155 h 390"/>
                  <a:gd name="T40" fmla="*/ 280 w 335"/>
                  <a:gd name="T41" fmla="*/ 171 h 390"/>
                  <a:gd name="T42" fmla="*/ 285 w 335"/>
                  <a:gd name="T43" fmla="*/ 180 h 390"/>
                  <a:gd name="T44" fmla="*/ 289 w 335"/>
                  <a:gd name="T45" fmla="*/ 194 h 390"/>
                  <a:gd name="T46" fmla="*/ 288 w 335"/>
                  <a:gd name="T47" fmla="*/ 217 h 390"/>
                  <a:gd name="T48" fmla="*/ 291 w 335"/>
                  <a:gd name="T49" fmla="*/ 237 h 390"/>
                  <a:gd name="T50" fmla="*/ 311 w 335"/>
                  <a:gd name="T51" fmla="*/ 280 h 390"/>
                  <a:gd name="T52" fmla="*/ 277 w 335"/>
                  <a:gd name="T53" fmla="*/ 307 h 390"/>
                  <a:gd name="T54" fmla="*/ 269 w 335"/>
                  <a:gd name="T55" fmla="*/ 318 h 390"/>
                  <a:gd name="T56" fmla="*/ 276 w 335"/>
                  <a:gd name="T57" fmla="*/ 334 h 390"/>
                  <a:gd name="T58" fmla="*/ 278 w 335"/>
                  <a:gd name="T59" fmla="*/ 355 h 390"/>
                  <a:gd name="T60" fmla="*/ 299 w 335"/>
                  <a:gd name="T61" fmla="*/ 371 h 390"/>
                  <a:gd name="T62" fmla="*/ 297 w 335"/>
                  <a:gd name="T63" fmla="*/ 389 h 390"/>
                  <a:gd name="T64" fmla="*/ 288 w 335"/>
                  <a:gd name="T65" fmla="*/ 379 h 390"/>
                  <a:gd name="T66" fmla="*/ 274 w 335"/>
                  <a:gd name="T67" fmla="*/ 371 h 390"/>
                  <a:gd name="T68" fmla="*/ 266 w 335"/>
                  <a:gd name="T69" fmla="*/ 358 h 390"/>
                  <a:gd name="T70" fmla="*/ 256 w 335"/>
                  <a:gd name="T71" fmla="*/ 362 h 390"/>
                  <a:gd name="T72" fmla="*/ 233 w 335"/>
                  <a:gd name="T73" fmla="*/ 358 h 390"/>
                  <a:gd name="T74" fmla="*/ 226 w 335"/>
                  <a:gd name="T75" fmla="*/ 354 h 390"/>
                  <a:gd name="T76" fmla="*/ 208 w 335"/>
                  <a:gd name="T77" fmla="*/ 343 h 390"/>
                  <a:gd name="T78" fmla="*/ 187 w 335"/>
                  <a:gd name="T79" fmla="*/ 347 h 390"/>
                  <a:gd name="T80" fmla="*/ 179 w 335"/>
                  <a:gd name="T81" fmla="*/ 330 h 390"/>
                  <a:gd name="T82" fmla="*/ 177 w 335"/>
                  <a:gd name="T83" fmla="*/ 312 h 390"/>
                  <a:gd name="T84" fmla="*/ 172 w 335"/>
                  <a:gd name="T85" fmla="*/ 288 h 390"/>
                  <a:gd name="T86" fmla="*/ 169 w 335"/>
                  <a:gd name="T87" fmla="*/ 273 h 390"/>
                  <a:gd name="T88" fmla="*/ 153 w 335"/>
                  <a:gd name="T89" fmla="*/ 260 h 390"/>
                  <a:gd name="T90" fmla="*/ 132 w 335"/>
                  <a:gd name="T91" fmla="*/ 264 h 390"/>
                  <a:gd name="T92" fmla="*/ 128 w 335"/>
                  <a:gd name="T93" fmla="*/ 276 h 390"/>
                  <a:gd name="T94" fmla="*/ 110 w 335"/>
                  <a:gd name="T95" fmla="*/ 280 h 390"/>
                  <a:gd name="T96" fmla="*/ 101 w 335"/>
                  <a:gd name="T97" fmla="*/ 258 h 390"/>
                  <a:gd name="T98" fmla="*/ 62 w 335"/>
                  <a:gd name="T99" fmla="*/ 234 h 390"/>
                  <a:gd name="T100" fmla="*/ 19 w 335"/>
                  <a:gd name="T101" fmla="*/ 241 h 390"/>
                  <a:gd name="T102" fmla="*/ 0 w 335"/>
                  <a:gd name="T103" fmla="*/ 229 h 390"/>
                  <a:gd name="T104" fmla="*/ 21 w 335"/>
                  <a:gd name="T105" fmla="*/ 204 h 390"/>
                  <a:gd name="T106" fmla="*/ 37 w 335"/>
                  <a:gd name="T107" fmla="*/ 203 h 390"/>
                  <a:gd name="T108" fmla="*/ 52 w 335"/>
                  <a:gd name="T109" fmla="*/ 195 h 390"/>
                  <a:gd name="T110" fmla="*/ 76 w 335"/>
                  <a:gd name="T111" fmla="*/ 202 h 390"/>
                  <a:gd name="T112" fmla="*/ 83 w 335"/>
                  <a:gd name="T113" fmla="*/ 184 h 390"/>
                  <a:gd name="T114" fmla="*/ 85 w 335"/>
                  <a:gd name="T115" fmla="*/ 161 h 390"/>
                  <a:gd name="T116" fmla="*/ 91 w 335"/>
                  <a:gd name="T117" fmla="*/ 142 h 390"/>
                  <a:gd name="T118" fmla="*/ 98 w 335"/>
                  <a:gd name="T119" fmla="*/ 121 h 390"/>
                  <a:gd name="T120" fmla="*/ 103 w 335"/>
                  <a:gd name="T121" fmla="*/ 91 h 390"/>
                  <a:gd name="T122" fmla="*/ 107 w 335"/>
                  <a:gd name="T123" fmla="*/ 60 h 390"/>
                  <a:gd name="T124" fmla="*/ 292 w 335"/>
                  <a:gd name="T125" fmla="*/ 167 h 3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5" h="390">
                    <a:moveTo>
                      <a:pt x="114" y="37"/>
                    </a:moveTo>
                    <a:lnTo>
                      <a:pt x="116" y="21"/>
                    </a:lnTo>
                    <a:lnTo>
                      <a:pt x="120" y="19"/>
                    </a:lnTo>
                    <a:lnTo>
                      <a:pt x="122" y="16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5" y="8"/>
                    </a:lnTo>
                    <a:lnTo>
                      <a:pt x="126" y="5"/>
                    </a:lnTo>
                    <a:lnTo>
                      <a:pt x="129" y="4"/>
                    </a:lnTo>
                    <a:lnTo>
                      <a:pt x="130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9" y="8"/>
                    </a:lnTo>
                    <a:lnTo>
                      <a:pt x="152" y="11"/>
                    </a:lnTo>
                    <a:lnTo>
                      <a:pt x="155" y="13"/>
                    </a:lnTo>
                    <a:lnTo>
                      <a:pt x="157" y="15"/>
                    </a:lnTo>
                    <a:lnTo>
                      <a:pt x="161" y="15"/>
                    </a:lnTo>
                    <a:lnTo>
                      <a:pt x="169" y="15"/>
                    </a:lnTo>
                    <a:lnTo>
                      <a:pt x="175" y="16"/>
                    </a:lnTo>
                    <a:lnTo>
                      <a:pt x="180" y="17"/>
                    </a:lnTo>
                    <a:lnTo>
                      <a:pt x="190" y="19"/>
                    </a:lnTo>
                    <a:lnTo>
                      <a:pt x="190" y="13"/>
                    </a:lnTo>
                    <a:lnTo>
                      <a:pt x="191" y="12"/>
                    </a:lnTo>
                    <a:lnTo>
                      <a:pt x="191" y="11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2" y="13"/>
                    </a:lnTo>
                    <a:lnTo>
                      <a:pt x="204" y="13"/>
                    </a:lnTo>
                    <a:lnTo>
                      <a:pt x="208" y="12"/>
                    </a:lnTo>
                    <a:lnTo>
                      <a:pt x="211" y="11"/>
                    </a:lnTo>
                    <a:lnTo>
                      <a:pt x="214" y="11"/>
                    </a:lnTo>
                    <a:lnTo>
                      <a:pt x="214" y="8"/>
                    </a:lnTo>
                    <a:lnTo>
                      <a:pt x="215" y="7"/>
                    </a:lnTo>
                    <a:lnTo>
                      <a:pt x="216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7"/>
                    </a:lnTo>
                    <a:lnTo>
                      <a:pt x="221" y="8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9" y="1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50" y="2"/>
                    </a:lnTo>
                    <a:lnTo>
                      <a:pt x="260" y="2"/>
                    </a:lnTo>
                    <a:lnTo>
                      <a:pt x="265" y="11"/>
                    </a:lnTo>
                    <a:lnTo>
                      <a:pt x="266" y="13"/>
                    </a:lnTo>
                    <a:lnTo>
                      <a:pt x="268" y="16"/>
                    </a:lnTo>
                    <a:lnTo>
                      <a:pt x="269" y="19"/>
                    </a:lnTo>
                    <a:lnTo>
                      <a:pt x="272" y="19"/>
                    </a:lnTo>
                    <a:lnTo>
                      <a:pt x="273" y="19"/>
                    </a:lnTo>
                    <a:lnTo>
                      <a:pt x="276" y="17"/>
                    </a:lnTo>
                    <a:lnTo>
                      <a:pt x="276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80" y="13"/>
                    </a:lnTo>
                    <a:lnTo>
                      <a:pt x="284" y="16"/>
                    </a:lnTo>
                    <a:lnTo>
                      <a:pt x="286" y="19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3" y="16"/>
                    </a:lnTo>
                    <a:lnTo>
                      <a:pt x="295" y="15"/>
                    </a:lnTo>
                    <a:lnTo>
                      <a:pt x="296" y="15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300" y="16"/>
                    </a:lnTo>
                    <a:lnTo>
                      <a:pt x="301" y="19"/>
                    </a:lnTo>
                    <a:lnTo>
                      <a:pt x="305" y="24"/>
                    </a:lnTo>
                    <a:lnTo>
                      <a:pt x="307" y="27"/>
                    </a:lnTo>
                    <a:lnTo>
                      <a:pt x="308" y="29"/>
                    </a:lnTo>
                    <a:lnTo>
                      <a:pt x="311" y="31"/>
                    </a:lnTo>
                    <a:lnTo>
                      <a:pt x="313" y="32"/>
                    </a:lnTo>
                    <a:lnTo>
                      <a:pt x="317" y="33"/>
                    </a:lnTo>
                    <a:lnTo>
                      <a:pt x="319" y="35"/>
                    </a:lnTo>
                    <a:lnTo>
                      <a:pt x="321" y="36"/>
                    </a:lnTo>
                    <a:lnTo>
                      <a:pt x="323" y="36"/>
                    </a:lnTo>
                    <a:lnTo>
                      <a:pt x="326" y="35"/>
                    </a:lnTo>
                    <a:lnTo>
                      <a:pt x="335" y="39"/>
                    </a:lnTo>
                    <a:lnTo>
                      <a:pt x="335" y="43"/>
                    </a:lnTo>
                    <a:lnTo>
                      <a:pt x="335" y="46"/>
                    </a:lnTo>
                    <a:lnTo>
                      <a:pt x="335" y="48"/>
                    </a:lnTo>
                    <a:lnTo>
                      <a:pt x="334" y="51"/>
                    </a:lnTo>
                    <a:lnTo>
                      <a:pt x="330" y="55"/>
                    </a:lnTo>
                    <a:lnTo>
                      <a:pt x="328" y="58"/>
                    </a:lnTo>
                    <a:lnTo>
                      <a:pt x="328" y="59"/>
                    </a:lnTo>
                    <a:lnTo>
                      <a:pt x="330" y="59"/>
                    </a:lnTo>
                    <a:lnTo>
                      <a:pt x="331" y="59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6" y="72"/>
                    </a:lnTo>
                    <a:lnTo>
                      <a:pt x="326" y="77"/>
                    </a:lnTo>
                    <a:lnTo>
                      <a:pt x="327" y="78"/>
                    </a:lnTo>
                    <a:lnTo>
                      <a:pt x="328" y="78"/>
                    </a:lnTo>
                    <a:lnTo>
                      <a:pt x="330" y="81"/>
                    </a:lnTo>
                    <a:lnTo>
                      <a:pt x="330" y="82"/>
                    </a:lnTo>
                    <a:lnTo>
                      <a:pt x="328" y="85"/>
                    </a:lnTo>
                    <a:lnTo>
                      <a:pt x="323" y="91"/>
                    </a:lnTo>
                    <a:lnTo>
                      <a:pt x="323" y="89"/>
                    </a:lnTo>
                    <a:lnTo>
                      <a:pt x="326" y="85"/>
                    </a:lnTo>
                    <a:lnTo>
                      <a:pt x="319" y="90"/>
                    </a:lnTo>
                    <a:lnTo>
                      <a:pt x="315" y="93"/>
                    </a:lnTo>
                    <a:lnTo>
                      <a:pt x="312" y="95"/>
                    </a:lnTo>
                    <a:lnTo>
                      <a:pt x="313" y="98"/>
                    </a:lnTo>
                    <a:lnTo>
                      <a:pt x="313" y="102"/>
                    </a:lnTo>
                    <a:lnTo>
                      <a:pt x="305" y="106"/>
                    </a:lnTo>
                    <a:lnTo>
                      <a:pt x="304" y="109"/>
                    </a:lnTo>
                    <a:lnTo>
                      <a:pt x="301" y="113"/>
                    </a:lnTo>
                    <a:lnTo>
                      <a:pt x="301" y="116"/>
                    </a:lnTo>
                    <a:lnTo>
                      <a:pt x="300" y="124"/>
                    </a:lnTo>
                    <a:lnTo>
                      <a:pt x="299" y="128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5" y="130"/>
                    </a:lnTo>
                    <a:lnTo>
                      <a:pt x="292" y="130"/>
                    </a:lnTo>
                    <a:lnTo>
                      <a:pt x="291" y="132"/>
                    </a:lnTo>
                    <a:lnTo>
                      <a:pt x="288" y="134"/>
                    </a:lnTo>
                    <a:lnTo>
                      <a:pt x="285" y="138"/>
                    </a:lnTo>
                    <a:lnTo>
                      <a:pt x="285" y="141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2" y="144"/>
                    </a:lnTo>
                    <a:lnTo>
                      <a:pt x="295" y="138"/>
                    </a:lnTo>
                    <a:lnTo>
                      <a:pt x="293" y="141"/>
                    </a:lnTo>
                    <a:lnTo>
                      <a:pt x="293" y="144"/>
                    </a:lnTo>
                    <a:lnTo>
                      <a:pt x="291" y="147"/>
                    </a:lnTo>
                    <a:lnTo>
                      <a:pt x="291" y="149"/>
                    </a:lnTo>
                    <a:lnTo>
                      <a:pt x="291" y="151"/>
                    </a:lnTo>
                    <a:lnTo>
                      <a:pt x="291" y="152"/>
                    </a:lnTo>
                    <a:lnTo>
                      <a:pt x="292" y="155"/>
                    </a:lnTo>
                    <a:lnTo>
                      <a:pt x="293" y="155"/>
                    </a:lnTo>
                    <a:lnTo>
                      <a:pt x="292" y="164"/>
                    </a:lnTo>
                    <a:lnTo>
                      <a:pt x="288" y="160"/>
                    </a:lnTo>
                    <a:lnTo>
                      <a:pt x="285" y="159"/>
                    </a:lnTo>
                    <a:lnTo>
                      <a:pt x="284" y="157"/>
                    </a:lnTo>
                    <a:lnTo>
                      <a:pt x="282" y="161"/>
                    </a:lnTo>
                    <a:lnTo>
                      <a:pt x="280" y="167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1" y="175"/>
                    </a:lnTo>
                    <a:lnTo>
                      <a:pt x="284" y="175"/>
                    </a:lnTo>
                    <a:lnTo>
                      <a:pt x="284" y="176"/>
                    </a:lnTo>
                    <a:lnTo>
                      <a:pt x="284" y="179"/>
                    </a:lnTo>
                    <a:lnTo>
                      <a:pt x="284" y="180"/>
                    </a:lnTo>
                    <a:lnTo>
                      <a:pt x="285" y="180"/>
                    </a:lnTo>
                    <a:lnTo>
                      <a:pt x="288" y="183"/>
                    </a:lnTo>
                    <a:lnTo>
                      <a:pt x="292" y="183"/>
                    </a:lnTo>
                    <a:lnTo>
                      <a:pt x="295" y="191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1" y="194"/>
                    </a:lnTo>
                    <a:lnTo>
                      <a:pt x="289" y="194"/>
                    </a:lnTo>
                    <a:lnTo>
                      <a:pt x="288" y="198"/>
                    </a:lnTo>
                    <a:lnTo>
                      <a:pt x="285" y="204"/>
                    </a:lnTo>
                    <a:lnTo>
                      <a:pt x="285" y="208"/>
                    </a:lnTo>
                    <a:lnTo>
                      <a:pt x="285" y="211"/>
                    </a:lnTo>
                    <a:lnTo>
                      <a:pt x="286" y="212"/>
                    </a:lnTo>
                    <a:lnTo>
                      <a:pt x="289" y="214"/>
                    </a:lnTo>
                    <a:lnTo>
                      <a:pt x="288" y="217"/>
                    </a:lnTo>
                    <a:lnTo>
                      <a:pt x="288" y="218"/>
                    </a:lnTo>
                    <a:lnTo>
                      <a:pt x="286" y="221"/>
                    </a:lnTo>
                    <a:lnTo>
                      <a:pt x="286" y="225"/>
                    </a:lnTo>
                    <a:lnTo>
                      <a:pt x="292" y="229"/>
                    </a:lnTo>
                    <a:lnTo>
                      <a:pt x="292" y="234"/>
                    </a:lnTo>
                    <a:lnTo>
                      <a:pt x="292" y="235"/>
                    </a:lnTo>
                    <a:lnTo>
                      <a:pt x="291" y="237"/>
                    </a:lnTo>
                    <a:lnTo>
                      <a:pt x="289" y="241"/>
                    </a:lnTo>
                    <a:lnTo>
                      <a:pt x="286" y="242"/>
                    </a:lnTo>
                    <a:lnTo>
                      <a:pt x="291" y="253"/>
                    </a:lnTo>
                    <a:lnTo>
                      <a:pt x="295" y="265"/>
                    </a:lnTo>
                    <a:lnTo>
                      <a:pt x="311" y="276"/>
                    </a:lnTo>
                    <a:lnTo>
                      <a:pt x="311" y="278"/>
                    </a:lnTo>
                    <a:lnTo>
                      <a:pt x="311" y="280"/>
                    </a:lnTo>
                    <a:lnTo>
                      <a:pt x="309" y="281"/>
                    </a:lnTo>
                    <a:lnTo>
                      <a:pt x="311" y="284"/>
                    </a:lnTo>
                    <a:lnTo>
                      <a:pt x="312" y="289"/>
                    </a:lnTo>
                    <a:lnTo>
                      <a:pt x="315" y="295"/>
                    </a:lnTo>
                    <a:lnTo>
                      <a:pt x="288" y="303"/>
                    </a:lnTo>
                    <a:lnTo>
                      <a:pt x="277" y="311"/>
                    </a:lnTo>
                    <a:lnTo>
                      <a:pt x="277" y="307"/>
                    </a:lnTo>
                    <a:lnTo>
                      <a:pt x="278" y="305"/>
                    </a:lnTo>
                    <a:lnTo>
                      <a:pt x="280" y="304"/>
                    </a:lnTo>
                    <a:lnTo>
                      <a:pt x="273" y="308"/>
                    </a:lnTo>
                    <a:lnTo>
                      <a:pt x="266" y="312"/>
                    </a:lnTo>
                    <a:lnTo>
                      <a:pt x="268" y="315"/>
                    </a:lnTo>
                    <a:lnTo>
                      <a:pt x="269" y="316"/>
                    </a:lnTo>
                    <a:lnTo>
                      <a:pt x="269" y="318"/>
                    </a:lnTo>
                    <a:lnTo>
                      <a:pt x="273" y="318"/>
                    </a:lnTo>
                    <a:lnTo>
                      <a:pt x="273" y="322"/>
                    </a:lnTo>
                    <a:lnTo>
                      <a:pt x="273" y="324"/>
                    </a:lnTo>
                    <a:lnTo>
                      <a:pt x="274" y="327"/>
                    </a:lnTo>
                    <a:lnTo>
                      <a:pt x="274" y="328"/>
                    </a:lnTo>
                    <a:lnTo>
                      <a:pt x="274" y="331"/>
                    </a:lnTo>
                    <a:lnTo>
                      <a:pt x="276" y="334"/>
                    </a:lnTo>
                    <a:lnTo>
                      <a:pt x="277" y="336"/>
                    </a:lnTo>
                    <a:lnTo>
                      <a:pt x="278" y="339"/>
                    </a:lnTo>
                    <a:lnTo>
                      <a:pt x="278" y="342"/>
                    </a:lnTo>
                    <a:lnTo>
                      <a:pt x="277" y="347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8" y="355"/>
                    </a:lnTo>
                    <a:lnTo>
                      <a:pt x="284" y="359"/>
                    </a:lnTo>
                    <a:lnTo>
                      <a:pt x="286" y="362"/>
                    </a:lnTo>
                    <a:lnTo>
                      <a:pt x="289" y="362"/>
                    </a:lnTo>
                    <a:lnTo>
                      <a:pt x="292" y="363"/>
                    </a:lnTo>
                    <a:lnTo>
                      <a:pt x="293" y="365"/>
                    </a:lnTo>
                    <a:lnTo>
                      <a:pt x="295" y="367"/>
                    </a:lnTo>
                    <a:lnTo>
                      <a:pt x="299" y="371"/>
                    </a:lnTo>
                    <a:lnTo>
                      <a:pt x="300" y="370"/>
                    </a:lnTo>
                    <a:lnTo>
                      <a:pt x="307" y="370"/>
                    </a:lnTo>
                    <a:lnTo>
                      <a:pt x="309" y="369"/>
                    </a:lnTo>
                    <a:lnTo>
                      <a:pt x="309" y="389"/>
                    </a:lnTo>
                    <a:lnTo>
                      <a:pt x="303" y="386"/>
                    </a:lnTo>
                    <a:lnTo>
                      <a:pt x="301" y="388"/>
                    </a:lnTo>
                    <a:lnTo>
                      <a:pt x="297" y="389"/>
                    </a:lnTo>
                    <a:lnTo>
                      <a:pt x="295" y="390"/>
                    </a:lnTo>
                    <a:lnTo>
                      <a:pt x="292" y="390"/>
                    </a:lnTo>
                    <a:lnTo>
                      <a:pt x="289" y="390"/>
                    </a:lnTo>
                    <a:lnTo>
                      <a:pt x="288" y="389"/>
                    </a:lnTo>
                    <a:lnTo>
                      <a:pt x="288" y="388"/>
                    </a:lnTo>
                    <a:lnTo>
                      <a:pt x="288" y="382"/>
                    </a:lnTo>
                    <a:lnTo>
                      <a:pt x="288" y="379"/>
                    </a:lnTo>
                    <a:lnTo>
                      <a:pt x="286" y="377"/>
                    </a:lnTo>
                    <a:lnTo>
                      <a:pt x="285" y="375"/>
                    </a:lnTo>
                    <a:lnTo>
                      <a:pt x="284" y="375"/>
                    </a:lnTo>
                    <a:lnTo>
                      <a:pt x="281" y="374"/>
                    </a:lnTo>
                    <a:lnTo>
                      <a:pt x="277" y="374"/>
                    </a:lnTo>
                    <a:lnTo>
                      <a:pt x="276" y="373"/>
                    </a:lnTo>
                    <a:lnTo>
                      <a:pt x="274" y="371"/>
                    </a:lnTo>
                    <a:lnTo>
                      <a:pt x="273" y="369"/>
                    </a:lnTo>
                    <a:lnTo>
                      <a:pt x="270" y="366"/>
                    </a:lnTo>
                    <a:lnTo>
                      <a:pt x="269" y="365"/>
                    </a:lnTo>
                    <a:lnTo>
                      <a:pt x="268" y="363"/>
                    </a:lnTo>
                    <a:lnTo>
                      <a:pt x="268" y="359"/>
                    </a:lnTo>
                    <a:lnTo>
                      <a:pt x="268" y="358"/>
                    </a:lnTo>
                    <a:lnTo>
                      <a:pt x="266" y="358"/>
                    </a:lnTo>
                    <a:lnTo>
                      <a:pt x="265" y="358"/>
                    </a:lnTo>
                    <a:lnTo>
                      <a:pt x="262" y="357"/>
                    </a:lnTo>
                    <a:lnTo>
                      <a:pt x="261" y="357"/>
                    </a:lnTo>
                    <a:lnTo>
                      <a:pt x="260" y="357"/>
                    </a:lnTo>
                    <a:lnTo>
                      <a:pt x="258" y="359"/>
                    </a:lnTo>
                    <a:lnTo>
                      <a:pt x="257" y="361"/>
                    </a:lnTo>
                    <a:lnTo>
                      <a:pt x="256" y="362"/>
                    </a:lnTo>
                    <a:lnTo>
                      <a:pt x="254" y="363"/>
                    </a:lnTo>
                    <a:lnTo>
                      <a:pt x="250" y="363"/>
                    </a:lnTo>
                    <a:lnTo>
                      <a:pt x="238" y="363"/>
                    </a:lnTo>
                    <a:lnTo>
                      <a:pt x="235" y="362"/>
                    </a:lnTo>
                    <a:lnTo>
                      <a:pt x="234" y="362"/>
                    </a:lnTo>
                    <a:lnTo>
                      <a:pt x="233" y="359"/>
                    </a:lnTo>
                    <a:lnTo>
                      <a:pt x="233" y="358"/>
                    </a:lnTo>
                    <a:lnTo>
                      <a:pt x="234" y="354"/>
                    </a:lnTo>
                    <a:lnTo>
                      <a:pt x="233" y="351"/>
                    </a:lnTo>
                    <a:lnTo>
                      <a:pt x="231" y="350"/>
                    </a:lnTo>
                    <a:lnTo>
                      <a:pt x="230" y="350"/>
                    </a:lnTo>
                    <a:lnTo>
                      <a:pt x="229" y="351"/>
                    </a:lnTo>
                    <a:lnTo>
                      <a:pt x="227" y="353"/>
                    </a:lnTo>
                    <a:lnTo>
                      <a:pt x="226" y="354"/>
                    </a:ln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3"/>
                    </a:lnTo>
                    <a:lnTo>
                      <a:pt x="221" y="351"/>
                    </a:lnTo>
                    <a:lnTo>
                      <a:pt x="219" y="344"/>
                    </a:lnTo>
                    <a:lnTo>
                      <a:pt x="218" y="342"/>
                    </a:lnTo>
                    <a:lnTo>
                      <a:pt x="208" y="343"/>
                    </a:lnTo>
                    <a:lnTo>
                      <a:pt x="204" y="343"/>
                    </a:lnTo>
                    <a:lnTo>
                      <a:pt x="198" y="343"/>
                    </a:lnTo>
                    <a:lnTo>
                      <a:pt x="194" y="343"/>
                    </a:lnTo>
                    <a:lnTo>
                      <a:pt x="192" y="343"/>
                    </a:lnTo>
                    <a:lnTo>
                      <a:pt x="190" y="344"/>
                    </a:lnTo>
                    <a:lnTo>
                      <a:pt x="188" y="347"/>
                    </a:lnTo>
                    <a:lnTo>
                      <a:pt x="187" y="347"/>
                    </a:lnTo>
                    <a:lnTo>
                      <a:pt x="184" y="346"/>
                    </a:lnTo>
                    <a:lnTo>
                      <a:pt x="181" y="344"/>
                    </a:lnTo>
                    <a:lnTo>
                      <a:pt x="180" y="342"/>
                    </a:lnTo>
                    <a:lnTo>
                      <a:pt x="180" y="339"/>
                    </a:lnTo>
                    <a:lnTo>
                      <a:pt x="180" y="336"/>
                    </a:lnTo>
                    <a:lnTo>
                      <a:pt x="179" y="332"/>
                    </a:lnTo>
                    <a:lnTo>
                      <a:pt x="179" y="330"/>
                    </a:lnTo>
                    <a:lnTo>
                      <a:pt x="179" y="327"/>
                    </a:lnTo>
                    <a:lnTo>
                      <a:pt x="180" y="323"/>
                    </a:lnTo>
                    <a:lnTo>
                      <a:pt x="180" y="320"/>
                    </a:lnTo>
                    <a:lnTo>
                      <a:pt x="181" y="318"/>
                    </a:lnTo>
                    <a:lnTo>
                      <a:pt x="180" y="315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6" y="311"/>
                    </a:lnTo>
                    <a:lnTo>
                      <a:pt x="176" y="309"/>
                    </a:lnTo>
                    <a:lnTo>
                      <a:pt x="176" y="307"/>
                    </a:lnTo>
                    <a:lnTo>
                      <a:pt x="175" y="303"/>
                    </a:lnTo>
                    <a:lnTo>
                      <a:pt x="173" y="297"/>
                    </a:lnTo>
                    <a:lnTo>
                      <a:pt x="172" y="292"/>
                    </a:lnTo>
                    <a:lnTo>
                      <a:pt x="172" y="288"/>
                    </a:lnTo>
                    <a:lnTo>
                      <a:pt x="172" y="285"/>
                    </a:lnTo>
                    <a:lnTo>
                      <a:pt x="172" y="283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0"/>
                    </a:lnTo>
                    <a:lnTo>
                      <a:pt x="169" y="277"/>
                    </a:lnTo>
                    <a:lnTo>
                      <a:pt x="169" y="273"/>
                    </a:lnTo>
                    <a:lnTo>
                      <a:pt x="169" y="270"/>
                    </a:lnTo>
                    <a:lnTo>
                      <a:pt x="168" y="268"/>
                    </a:lnTo>
                    <a:lnTo>
                      <a:pt x="165" y="266"/>
                    </a:lnTo>
                    <a:lnTo>
                      <a:pt x="161" y="265"/>
                    </a:lnTo>
                    <a:lnTo>
                      <a:pt x="153" y="266"/>
                    </a:lnTo>
                    <a:lnTo>
                      <a:pt x="153" y="261"/>
                    </a:lnTo>
                    <a:lnTo>
                      <a:pt x="153" y="260"/>
                    </a:lnTo>
                    <a:lnTo>
                      <a:pt x="152" y="260"/>
                    </a:lnTo>
                    <a:lnTo>
                      <a:pt x="148" y="260"/>
                    </a:lnTo>
                    <a:lnTo>
                      <a:pt x="144" y="260"/>
                    </a:lnTo>
                    <a:lnTo>
                      <a:pt x="137" y="258"/>
                    </a:lnTo>
                    <a:lnTo>
                      <a:pt x="134" y="260"/>
                    </a:lnTo>
                    <a:lnTo>
                      <a:pt x="133" y="261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3" y="270"/>
                    </a:lnTo>
                    <a:lnTo>
                      <a:pt x="133" y="273"/>
                    </a:lnTo>
                    <a:lnTo>
                      <a:pt x="133" y="276"/>
                    </a:lnTo>
                    <a:lnTo>
                      <a:pt x="132" y="277"/>
                    </a:lnTo>
                    <a:lnTo>
                      <a:pt x="130" y="277"/>
                    </a:lnTo>
                    <a:lnTo>
                      <a:pt x="128" y="276"/>
                    </a:lnTo>
                    <a:lnTo>
                      <a:pt x="126" y="276"/>
                    </a:lnTo>
                    <a:lnTo>
                      <a:pt x="125" y="276"/>
                    </a:lnTo>
                    <a:lnTo>
                      <a:pt x="124" y="277"/>
                    </a:lnTo>
                    <a:lnTo>
                      <a:pt x="121" y="280"/>
                    </a:lnTo>
                    <a:lnTo>
                      <a:pt x="118" y="280"/>
                    </a:lnTo>
                    <a:lnTo>
                      <a:pt x="113" y="280"/>
                    </a:lnTo>
                    <a:lnTo>
                      <a:pt x="110" y="280"/>
                    </a:lnTo>
                    <a:lnTo>
                      <a:pt x="107" y="277"/>
                    </a:lnTo>
                    <a:lnTo>
                      <a:pt x="103" y="274"/>
                    </a:lnTo>
                    <a:lnTo>
                      <a:pt x="103" y="272"/>
                    </a:lnTo>
                    <a:lnTo>
                      <a:pt x="102" y="269"/>
                    </a:lnTo>
                    <a:lnTo>
                      <a:pt x="101" y="265"/>
                    </a:lnTo>
                    <a:lnTo>
                      <a:pt x="101" y="261"/>
                    </a:lnTo>
                    <a:lnTo>
                      <a:pt x="101" y="258"/>
                    </a:lnTo>
                    <a:lnTo>
                      <a:pt x="99" y="256"/>
                    </a:lnTo>
                    <a:lnTo>
                      <a:pt x="99" y="252"/>
                    </a:lnTo>
                    <a:lnTo>
                      <a:pt x="99" y="250"/>
                    </a:lnTo>
                    <a:lnTo>
                      <a:pt x="99" y="248"/>
                    </a:lnTo>
                    <a:lnTo>
                      <a:pt x="99" y="245"/>
                    </a:lnTo>
                    <a:lnTo>
                      <a:pt x="95" y="234"/>
                    </a:lnTo>
                    <a:lnTo>
                      <a:pt x="62" y="234"/>
                    </a:lnTo>
                    <a:lnTo>
                      <a:pt x="54" y="234"/>
                    </a:lnTo>
                    <a:lnTo>
                      <a:pt x="40" y="233"/>
                    </a:lnTo>
                    <a:lnTo>
                      <a:pt x="35" y="233"/>
                    </a:lnTo>
                    <a:lnTo>
                      <a:pt x="29" y="234"/>
                    </a:lnTo>
                    <a:lnTo>
                      <a:pt x="25" y="235"/>
                    </a:lnTo>
                    <a:lnTo>
                      <a:pt x="23" y="238"/>
                    </a:lnTo>
                    <a:lnTo>
                      <a:pt x="19" y="241"/>
                    </a:lnTo>
                    <a:lnTo>
                      <a:pt x="15" y="243"/>
                    </a:lnTo>
                    <a:lnTo>
                      <a:pt x="9" y="246"/>
                    </a:lnTo>
                    <a:lnTo>
                      <a:pt x="8" y="248"/>
                    </a:lnTo>
                    <a:lnTo>
                      <a:pt x="5" y="237"/>
                    </a:lnTo>
                    <a:lnTo>
                      <a:pt x="2" y="233"/>
                    </a:lnTo>
                    <a:lnTo>
                      <a:pt x="1" y="231"/>
                    </a:lnTo>
                    <a:lnTo>
                      <a:pt x="0" y="229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16" y="218"/>
                    </a:lnTo>
                    <a:lnTo>
                      <a:pt x="15" y="218"/>
                    </a:lnTo>
                    <a:lnTo>
                      <a:pt x="15" y="217"/>
                    </a:lnTo>
                    <a:lnTo>
                      <a:pt x="16" y="212"/>
                    </a:lnTo>
                    <a:lnTo>
                      <a:pt x="21" y="204"/>
                    </a:lnTo>
                    <a:lnTo>
                      <a:pt x="23" y="206"/>
                    </a:lnTo>
                    <a:lnTo>
                      <a:pt x="24" y="206"/>
                    </a:lnTo>
                    <a:lnTo>
                      <a:pt x="25" y="204"/>
                    </a:lnTo>
                    <a:lnTo>
                      <a:pt x="28" y="203"/>
                    </a:lnTo>
                    <a:lnTo>
                      <a:pt x="31" y="203"/>
                    </a:lnTo>
                    <a:lnTo>
                      <a:pt x="36" y="204"/>
                    </a:lnTo>
                    <a:lnTo>
                      <a:pt x="37" y="203"/>
                    </a:lnTo>
                    <a:lnTo>
                      <a:pt x="39" y="203"/>
                    </a:lnTo>
                    <a:lnTo>
                      <a:pt x="39" y="200"/>
                    </a:lnTo>
                    <a:lnTo>
                      <a:pt x="37" y="196"/>
                    </a:lnTo>
                    <a:lnTo>
                      <a:pt x="44" y="198"/>
                    </a:lnTo>
                    <a:lnTo>
                      <a:pt x="47" y="198"/>
                    </a:lnTo>
                    <a:lnTo>
                      <a:pt x="50" y="196"/>
                    </a:lnTo>
                    <a:lnTo>
                      <a:pt x="52" y="195"/>
                    </a:lnTo>
                    <a:lnTo>
                      <a:pt x="51" y="207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75" y="202"/>
                    </a:lnTo>
                    <a:lnTo>
                      <a:pt x="76" y="202"/>
                    </a:lnTo>
                    <a:lnTo>
                      <a:pt x="78" y="200"/>
                    </a:lnTo>
                    <a:lnTo>
                      <a:pt x="81" y="195"/>
                    </a:lnTo>
                    <a:lnTo>
                      <a:pt x="81" y="192"/>
                    </a:lnTo>
                    <a:lnTo>
                      <a:pt x="81" y="188"/>
                    </a:lnTo>
                    <a:lnTo>
                      <a:pt x="81" y="186"/>
                    </a:lnTo>
                    <a:lnTo>
                      <a:pt x="82" y="184"/>
                    </a:lnTo>
                    <a:lnTo>
                      <a:pt x="83" y="184"/>
                    </a:lnTo>
                    <a:lnTo>
                      <a:pt x="85" y="183"/>
                    </a:lnTo>
                    <a:lnTo>
                      <a:pt x="85" y="180"/>
                    </a:lnTo>
                    <a:lnTo>
                      <a:pt x="87" y="176"/>
                    </a:lnTo>
                    <a:lnTo>
                      <a:pt x="87" y="172"/>
                    </a:lnTo>
                    <a:lnTo>
                      <a:pt x="87" y="168"/>
                    </a:lnTo>
                    <a:lnTo>
                      <a:pt x="86" y="164"/>
                    </a:lnTo>
                    <a:lnTo>
                      <a:pt x="85" y="161"/>
                    </a:lnTo>
                    <a:lnTo>
                      <a:pt x="83" y="157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89" y="145"/>
                    </a:lnTo>
                    <a:lnTo>
                      <a:pt x="90" y="144"/>
                    </a:lnTo>
                    <a:lnTo>
                      <a:pt x="91" y="142"/>
                    </a:lnTo>
                    <a:lnTo>
                      <a:pt x="93" y="141"/>
                    </a:lnTo>
                    <a:lnTo>
                      <a:pt x="94" y="140"/>
                    </a:lnTo>
                    <a:lnTo>
                      <a:pt x="94" y="138"/>
                    </a:lnTo>
                    <a:lnTo>
                      <a:pt x="95" y="134"/>
                    </a:lnTo>
                    <a:lnTo>
                      <a:pt x="95" y="130"/>
                    </a:lnTo>
                    <a:lnTo>
                      <a:pt x="97" y="126"/>
                    </a:lnTo>
                    <a:lnTo>
                      <a:pt x="98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5" y="98"/>
                    </a:lnTo>
                    <a:lnTo>
                      <a:pt x="105" y="94"/>
                    </a:lnTo>
                    <a:lnTo>
                      <a:pt x="103" y="91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5" y="78"/>
                    </a:lnTo>
                    <a:lnTo>
                      <a:pt x="105" y="74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7" y="60"/>
                    </a:lnTo>
                    <a:lnTo>
                      <a:pt x="109" y="59"/>
                    </a:lnTo>
                    <a:lnTo>
                      <a:pt x="110" y="58"/>
                    </a:lnTo>
                    <a:lnTo>
                      <a:pt x="113" y="54"/>
                    </a:lnTo>
                    <a:lnTo>
                      <a:pt x="113" y="47"/>
                    </a:lnTo>
                    <a:lnTo>
                      <a:pt x="114" y="37"/>
                    </a:lnTo>
                    <a:close/>
                    <a:moveTo>
                      <a:pt x="292" y="164"/>
                    </a:moveTo>
                    <a:lnTo>
                      <a:pt x="292" y="167"/>
                    </a:lnTo>
                    <a:lnTo>
                      <a:pt x="291" y="169"/>
                    </a:lnTo>
                    <a:lnTo>
                      <a:pt x="291" y="171"/>
                    </a:lnTo>
                    <a:lnTo>
                      <a:pt x="291" y="167"/>
                    </a:lnTo>
                    <a:lnTo>
                      <a:pt x="291" y="165"/>
                    </a:lnTo>
                    <a:lnTo>
                      <a:pt x="292" y="16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249"/>
              <p:cNvSpPr>
                <a:spLocks/>
              </p:cNvSpPr>
              <p:nvPr/>
            </p:nvSpPr>
            <p:spPr bwMode="auto">
              <a:xfrm>
                <a:off x="2928" y="1753"/>
                <a:ext cx="89" cy="101"/>
              </a:xfrm>
              <a:custGeom>
                <a:avLst/>
                <a:gdLst>
                  <a:gd name="T0" fmla="*/ 15 w 89"/>
                  <a:gd name="T1" fmla="*/ 93 h 101"/>
                  <a:gd name="T2" fmla="*/ 26 w 89"/>
                  <a:gd name="T3" fmla="*/ 83 h 101"/>
                  <a:gd name="T4" fmla="*/ 33 w 89"/>
                  <a:gd name="T5" fmla="*/ 86 h 101"/>
                  <a:gd name="T6" fmla="*/ 42 w 89"/>
                  <a:gd name="T7" fmla="*/ 101 h 101"/>
                  <a:gd name="T8" fmla="*/ 58 w 89"/>
                  <a:gd name="T9" fmla="*/ 94 h 101"/>
                  <a:gd name="T10" fmla="*/ 81 w 89"/>
                  <a:gd name="T11" fmla="*/ 82 h 101"/>
                  <a:gd name="T12" fmla="*/ 80 w 89"/>
                  <a:gd name="T13" fmla="*/ 75 h 101"/>
                  <a:gd name="T14" fmla="*/ 84 w 89"/>
                  <a:gd name="T15" fmla="*/ 68 h 101"/>
                  <a:gd name="T16" fmla="*/ 85 w 89"/>
                  <a:gd name="T17" fmla="*/ 62 h 101"/>
                  <a:gd name="T18" fmla="*/ 80 w 89"/>
                  <a:gd name="T19" fmla="*/ 56 h 101"/>
                  <a:gd name="T20" fmla="*/ 77 w 89"/>
                  <a:gd name="T21" fmla="*/ 53 h 101"/>
                  <a:gd name="T22" fmla="*/ 80 w 89"/>
                  <a:gd name="T23" fmla="*/ 48 h 101"/>
                  <a:gd name="T24" fmla="*/ 83 w 89"/>
                  <a:gd name="T25" fmla="*/ 45 h 101"/>
                  <a:gd name="T26" fmla="*/ 88 w 89"/>
                  <a:gd name="T27" fmla="*/ 40 h 101"/>
                  <a:gd name="T28" fmla="*/ 85 w 89"/>
                  <a:gd name="T29" fmla="*/ 36 h 101"/>
                  <a:gd name="T30" fmla="*/ 80 w 89"/>
                  <a:gd name="T31" fmla="*/ 32 h 101"/>
                  <a:gd name="T32" fmla="*/ 79 w 89"/>
                  <a:gd name="T33" fmla="*/ 29 h 101"/>
                  <a:gd name="T34" fmla="*/ 80 w 89"/>
                  <a:gd name="T35" fmla="*/ 27 h 101"/>
                  <a:gd name="T36" fmla="*/ 85 w 89"/>
                  <a:gd name="T37" fmla="*/ 27 h 101"/>
                  <a:gd name="T38" fmla="*/ 84 w 89"/>
                  <a:gd name="T39" fmla="*/ 23 h 101"/>
                  <a:gd name="T40" fmla="*/ 76 w 89"/>
                  <a:gd name="T41" fmla="*/ 20 h 101"/>
                  <a:gd name="T42" fmla="*/ 72 w 89"/>
                  <a:gd name="T43" fmla="*/ 20 h 101"/>
                  <a:gd name="T44" fmla="*/ 70 w 89"/>
                  <a:gd name="T45" fmla="*/ 24 h 101"/>
                  <a:gd name="T46" fmla="*/ 68 w 89"/>
                  <a:gd name="T47" fmla="*/ 24 h 101"/>
                  <a:gd name="T48" fmla="*/ 64 w 89"/>
                  <a:gd name="T49" fmla="*/ 20 h 101"/>
                  <a:gd name="T50" fmla="*/ 57 w 89"/>
                  <a:gd name="T51" fmla="*/ 18 h 101"/>
                  <a:gd name="T52" fmla="*/ 57 w 89"/>
                  <a:gd name="T53" fmla="*/ 13 h 101"/>
                  <a:gd name="T54" fmla="*/ 57 w 89"/>
                  <a:gd name="T55" fmla="*/ 9 h 101"/>
                  <a:gd name="T56" fmla="*/ 49 w 89"/>
                  <a:gd name="T57" fmla="*/ 0 h 101"/>
                  <a:gd name="T58" fmla="*/ 37 w 89"/>
                  <a:gd name="T59" fmla="*/ 1 h 101"/>
                  <a:gd name="T60" fmla="*/ 30 w 89"/>
                  <a:gd name="T61" fmla="*/ 4 h 101"/>
                  <a:gd name="T62" fmla="*/ 27 w 89"/>
                  <a:gd name="T63" fmla="*/ 8 h 101"/>
                  <a:gd name="T64" fmla="*/ 21 w 89"/>
                  <a:gd name="T65" fmla="*/ 10 h 101"/>
                  <a:gd name="T66" fmla="*/ 18 w 89"/>
                  <a:gd name="T67" fmla="*/ 17 h 101"/>
                  <a:gd name="T68" fmla="*/ 19 w 89"/>
                  <a:gd name="T69" fmla="*/ 18 h 101"/>
                  <a:gd name="T70" fmla="*/ 22 w 89"/>
                  <a:gd name="T71" fmla="*/ 23 h 101"/>
                  <a:gd name="T72" fmla="*/ 21 w 89"/>
                  <a:gd name="T73" fmla="*/ 27 h 101"/>
                  <a:gd name="T74" fmla="*/ 18 w 89"/>
                  <a:gd name="T75" fmla="*/ 31 h 101"/>
                  <a:gd name="T76" fmla="*/ 18 w 89"/>
                  <a:gd name="T77" fmla="*/ 35 h 101"/>
                  <a:gd name="T78" fmla="*/ 18 w 89"/>
                  <a:gd name="T79" fmla="*/ 37 h 101"/>
                  <a:gd name="T80" fmla="*/ 22 w 89"/>
                  <a:gd name="T81" fmla="*/ 40 h 101"/>
                  <a:gd name="T82" fmla="*/ 21 w 89"/>
                  <a:gd name="T83" fmla="*/ 44 h 101"/>
                  <a:gd name="T84" fmla="*/ 17 w 89"/>
                  <a:gd name="T85" fmla="*/ 45 h 101"/>
                  <a:gd name="T86" fmla="*/ 15 w 89"/>
                  <a:gd name="T87" fmla="*/ 47 h 101"/>
                  <a:gd name="T88" fmla="*/ 17 w 89"/>
                  <a:gd name="T89" fmla="*/ 48 h 101"/>
                  <a:gd name="T90" fmla="*/ 23 w 89"/>
                  <a:gd name="T91" fmla="*/ 52 h 101"/>
                  <a:gd name="T92" fmla="*/ 23 w 89"/>
                  <a:gd name="T93" fmla="*/ 55 h 101"/>
                  <a:gd name="T94" fmla="*/ 21 w 89"/>
                  <a:gd name="T95" fmla="*/ 56 h 101"/>
                  <a:gd name="T96" fmla="*/ 17 w 89"/>
                  <a:gd name="T97" fmla="*/ 58 h 101"/>
                  <a:gd name="T98" fmla="*/ 14 w 89"/>
                  <a:gd name="T99" fmla="*/ 62 h 101"/>
                  <a:gd name="T100" fmla="*/ 11 w 89"/>
                  <a:gd name="T101" fmla="*/ 64 h 101"/>
                  <a:gd name="T102" fmla="*/ 9 w 89"/>
                  <a:gd name="T103" fmla="*/ 66 h 101"/>
                  <a:gd name="T104" fmla="*/ 3 w 89"/>
                  <a:gd name="T105" fmla="*/ 70 h 101"/>
                  <a:gd name="T106" fmla="*/ 5 w 89"/>
                  <a:gd name="T107" fmla="*/ 75 h 101"/>
                  <a:gd name="T108" fmla="*/ 3 w 89"/>
                  <a:gd name="T109" fmla="*/ 83 h 1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9" h="101">
                    <a:moveTo>
                      <a:pt x="0" y="86"/>
                    </a:moveTo>
                    <a:lnTo>
                      <a:pt x="15" y="93"/>
                    </a:lnTo>
                    <a:lnTo>
                      <a:pt x="15" y="88"/>
                    </a:lnTo>
                    <a:lnTo>
                      <a:pt x="26" y="83"/>
                    </a:lnTo>
                    <a:lnTo>
                      <a:pt x="29" y="90"/>
                    </a:lnTo>
                    <a:lnTo>
                      <a:pt x="33" y="86"/>
                    </a:lnTo>
                    <a:lnTo>
                      <a:pt x="40" y="93"/>
                    </a:lnTo>
                    <a:lnTo>
                      <a:pt x="42" y="101"/>
                    </a:lnTo>
                    <a:lnTo>
                      <a:pt x="50" y="93"/>
                    </a:lnTo>
                    <a:lnTo>
                      <a:pt x="58" y="94"/>
                    </a:lnTo>
                    <a:lnTo>
                      <a:pt x="64" y="87"/>
                    </a:lnTo>
                    <a:lnTo>
                      <a:pt x="81" y="82"/>
                    </a:lnTo>
                    <a:lnTo>
                      <a:pt x="80" y="79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4" y="68"/>
                    </a:lnTo>
                    <a:lnTo>
                      <a:pt x="85" y="66"/>
                    </a:lnTo>
                    <a:lnTo>
                      <a:pt x="85" y="62"/>
                    </a:lnTo>
                    <a:lnTo>
                      <a:pt x="83" y="59"/>
                    </a:lnTo>
                    <a:lnTo>
                      <a:pt x="80" y="56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2"/>
                    </a:lnTo>
                    <a:lnTo>
                      <a:pt x="80" y="48"/>
                    </a:lnTo>
                    <a:lnTo>
                      <a:pt x="80" y="47"/>
                    </a:lnTo>
                    <a:lnTo>
                      <a:pt x="83" y="45"/>
                    </a:lnTo>
                    <a:lnTo>
                      <a:pt x="85" y="43"/>
                    </a:lnTo>
                    <a:lnTo>
                      <a:pt x="88" y="40"/>
                    </a:lnTo>
                    <a:lnTo>
                      <a:pt x="89" y="36"/>
                    </a:lnTo>
                    <a:lnTo>
                      <a:pt x="85" y="36"/>
                    </a:lnTo>
                    <a:lnTo>
                      <a:pt x="83" y="35"/>
                    </a:lnTo>
                    <a:lnTo>
                      <a:pt x="80" y="32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77" y="20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3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3" y="5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9" y="51"/>
                    </a:lnTo>
                    <a:lnTo>
                      <a:pt x="23" y="52"/>
                    </a:lnTo>
                    <a:lnTo>
                      <a:pt x="25" y="53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3" y="63"/>
                    </a:lnTo>
                    <a:lnTo>
                      <a:pt x="11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5" y="67"/>
                    </a:lnTo>
                    <a:lnTo>
                      <a:pt x="3" y="70"/>
                    </a:lnTo>
                    <a:lnTo>
                      <a:pt x="3" y="71"/>
                    </a:lnTo>
                    <a:lnTo>
                      <a:pt x="5" y="75"/>
                    </a:lnTo>
                    <a:lnTo>
                      <a:pt x="5" y="79"/>
                    </a:lnTo>
                    <a:lnTo>
                      <a:pt x="3" y="8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250"/>
              <p:cNvSpPr>
                <a:spLocks noEditPoints="1"/>
              </p:cNvSpPr>
              <p:nvPr/>
            </p:nvSpPr>
            <p:spPr bwMode="auto">
              <a:xfrm>
                <a:off x="3335" y="2358"/>
                <a:ext cx="197" cy="132"/>
              </a:xfrm>
              <a:custGeom>
                <a:avLst/>
                <a:gdLst>
                  <a:gd name="T0" fmla="*/ 4 w 197"/>
                  <a:gd name="T1" fmla="*/ 44 h 132"/>
                  <a:gd name="T2" fmla="*/ 7 w 197"/>
                  <a:gd name="T3" fmla="*/ 40 h 132"/>
                  <a:gd name="T4" fmla="*/ 8 w 197"/>
                  <a:gd name="T5" fmla="*/ 37 h 132"/>
                  <a:gd name="T6" fmla="*/ 10 w 197"/>
                  <a:gd name="T7" fmla="*/ 34 h 132"/>
                  <a:gd name="T8" fmla="*/ 12 w 197"/>
                  <a:gd name="T9" fmla="*/ 30 h 132"/>
                  <a:gd name="T10" fmla="*/ 17 w 197"/>
                  <a:gd name="T11" fmla="*/ 26 h 132"/>
                  <a:gd name="T12" fmla="*/ 19 w 197"/>
                  <a:gd name="T13" fmla="*/ 26 h 132"/>
                  <a:gd name="T14" fmla="*/ 21 w 197"/>
                  <a:gd name="T15" fmla="*/ 27 h 132"/>
                  <a:gd name="T16" fmla="*/ 22 w 197"/>
                  <a:gd name="T17" fmla="*/ 31 h 132"/>
                  <a:gd name="T18" fmla="*/ 27 w 197"/>
                  <a:gd name="T19" fmla="*/ 31 h 132"/>
                  <a:gd name="T20" fmla="*/ 35 w 197"/>
                  <a:gd name="T21" fmla="*/ 31 h 132"/>
                  <a:gd name="T22" fmla="*/ 49 w 197"/>
                  <a:gd name="T23" fmla="*/ 34 h 132"/>
                  <a:gd name="T24" fmla="*/ 65 w 197"/>
                  <a:gd name="T25" fmla="*/ 60 h 132"/>
                  <a:gd name="T26" fmla="*/ 74 w 197"/>
                  <a:gd name="T27" fmla="*/ 49 h 132"/>
                  <a:gd name="T28" fmla="*/ 155 w 197"/>
                  <a:gd name="T29" fmla="*/ 0 h 132"/>
                  <a:gd name="T30" fmla="*/ 173 w 197"/>
                  <a:gd name="T31" fmla="*/ 37 h 132"/>
                  <a:gd name="T32" fmla="*/ 181 w 197"/>
                  <a:gd name="T33" fmla="*/ 46 h 132"/>
                  <a:gd name="T34" fmla="*/ 165 w 197"/>
                  <a:gd name="T35" fmla="*/ 49 h 132"/>
                  <a:gd name="T36" fmla="*/ 159 w 197"/>
                  <a:gd name="T37" fmla="*/ 54 h 132"/>
                  <a:gd name="T38" fmla="*/ 159 w 197"/>
                  <a:gd name="T39" fmla="*/ 60 h 132"/>
                  <a:gd name="T40" fmla="*/ 161 w 197"/>
                  <a:gd name="T41" fmla="*/ 65 h 132"/>
                  <a:gd name="T42" fmla="*/ 152 w 197"/>
                  <a:gd name="T43" fmla="*/ 73 h 132"/>
                  <a:gd name="T44" fmla="*/ 150 w 197"/>
                  <a:gd name="T45" fmla="*/ 76 h 132"/>
                  <a:gd name="T46" fmla="*/ 140 w 197"/>
                  <a:gd name="T47" fmla="*/ 81 h 132"/>
                  <a:gd name="T48" fmla="*/ 117 w 197"/>
                  <a:gd name="T49" fmla="*/ 88 h 132"/>
                  <a:gd name="T50" fmla="*/ 107 w 197"/>
                  <a:gd name="T51" fmla="*/ 93 h 132"/>
                  <a:gd name="T52" fmla="*/ 103 w 197"/>
                  <a:gd name="T53" fmla="*/ 99 h 132"/>
                  <a:gd name="T54" fmla="*/ 99 w 197"/>
                  <a:gd name="T55" fmla="*/ 104 h 132"/>
                  <a:gd name="T56" fmla="*/ 89 w 197"/>
                  <a:gd name="T57" fmla="*/ 105 h 132"/>
                  <a:gd name="T58" fmla="*/ 84 w 197"/>
                  <a:gd name="T59" fmla="*/ 104 h 132"/>
                  <a:gd name="T60" fmla="*/ 76 w 197"/>
                  <a:gd name="T61" fmla="*/ 104 h 132"/>
                  <a:gd name="T62" fmla="*/ 69 w 197"/>
                  <a:gd name="T63" fmla="*/ 107 h 132"/>
                  <a:gd name="T64" fmla="*/ 61 w 197"/>
                  <a:gd name="T65" fmla="*/ 105 h 132"/>
                  <a:gd name="T66" fmla="*/ 57 w 197"/>
                  <a:gd name="T67" fmla="*/ 107 h 132"/>
                  <a:gd name="T68" fmla="*/ 52 w 197"/>
                  <a:gd name="T69" fmla="*/ 111 h 132"/>
                  <a:gd name="T70" fmla="*/ 42 w 197"/>
                  <a:gd name="T71" fmla="*/ 118 h 132"/>
                  <a:gd name="T72" fmla="*/ 35 w 197"/>
                  <a:gd name="T73" fmla="*/ 122 h 132"/>
                  <a:gd name="T74" fmla="*/ 23 w 197"/>
                  <a:gd name="T75" fmla="*/ 123 h 132"/>
                  <a:gd name="T76" fmla="*/ 15 w 197"/>
                  <a:gd name="T77" fmla="*/ 120 h 132"/>
                  <a:gd name="T78" fmla="*/ 12 w 197"/>
                  <a:gd name="T79" fmla="*/ 110 h 132"/>
                  <a:gd name="T80" fmla="*/ 11 w 197"/>
                  <a:gd name="T81" fmla="*/ 99 h 132"/>
                  <a:gd name="T82" fmla="*/ 7 w 197"/>
                  <a:gd name="T83" fmla="*/ 95 h 132"/>
                  <a:gd name="T84" fmla="*/ 3 w 197"/>
                  <a:gd name="T85" fmla="*/ 88 h 132"/>
                  <a:gd name="T86" fmla="*/ 6 w 197"/>
                  <a:gd name="T87" fmla="*/ 88 h 132"/>
                  <a:gd name="T88" fmla="*/ 2 w 197"/>
                  <a:gd name="T89" fmla="*/ 61 h 132"/>
                  <a:gd name="T90" fmla="*/ 0 w 197"/>
                  <a:gd name="T91" fmla="*/ 53 h 132"/>
                  <a:gd name="T92" fmla="*/ 3 w 197"/>
                  <a:gd name="T93" fmla="*/ 45 h 132"/>
                  <a:gd name="T94" fmla="*/ 187 w 197"/>
                  <a:gd name="T95" fmla="*/ 127 h 132"/>
                  <a:gd name="T96" fmla="*/ 189 w 197"/>
                  <a:gd name="T97" fmla="*/ 130 h 132"/>
                  <a:gd name="T98" fmla="*/ 197 w 197"/>
                  <a:gd name="T99" fmla="*/ 132 h 132"/>
                  <a:gd name="T100" fmla="*/ 197 w 197"/>
                  <a:gd name="T101" fmla="*/ 130 h 132"/>
                  <a:gd name="T102" fmla="*/ 193 w 197"/>
                  <a:gd name="T103" fmla="*/ 12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7" h="132">
                    <a:moveTo>
                      <a:pt x="3" y="45"/>
                    </a:moveTo>
                    <a:lnTo>
                      <a:pt x="4" y="44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4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9" y="31"/>
                    </a:lnTo>
                    <a:lnTo>
                      <a:pt x="49" y="34"/>
                    </a:lnTo>
                    <a:lnTo>
                      <a:pt x="62" y="38"/>
                    </a:lnTo>
                    <a:lnTo>
                      <a:pt x="65" y="60"/>
                    </a:lnTo>
                    <a:lnTo>
                      <a:pt x="69" y="54"/>
                    </a:lnTo>
                    <a:lnTo>
                      <a:pt x="74" y="49"/>
                    </a:lnTo>
                    <a:lnTo>
                      <a:pt x="96" y="21"/>
                    </a:lnTo>
                    <a:lnTo>
                      <a:pt x="155" y="0"/>
                    </a:lnTo>
                    <a:lnTo>
                      <a:pt x="155" y="6"/>
                    </a:lnTo>
                    <a:lnTo>
                      <a:pt x="173" y="37"/>
                    </a:lnTo>
                    <a:lnTo>
                      <a:pt x="182" y="46"/>
                    </a:lnTo>
                    <a:lnTo>
                      <a:pt x="181" y="46"/>
                    </a:lnTo>
                    <a:lnTo>
                      <a:pt x="170" y="48"/>
                    </a:lnTo>
                    <a:lnTo>
                      <a:pt x="165" y="49"/>
                    </a:lnTo>
                    <a:lnTo>
                      <a:pt x="161" y="53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9" y="60"/>
                    </a:lnTo>
                    <a:lnTo>
                      <a:pt x="161" y="62"/>
                    </a:lnTo>
                    <a:lnTo>
                      <a:pt x="161" y="65"/>
                    </a:lnTo>
                    <a:lnTo>
                      <a:pt x="155" y="65"/>
                    </a:lnTo>
                    <a:lnTo>
                      <a:pt x="152" y="73"/>
                    </a:lnTo>
                    <a:lnTo>
                      <a:pt x="150" y="73"/>
                    </a:lnTo>
                    <a:lnTo>
                      <a:pt x="150" y="76"/>
                    </a:lnTo>
                    <a:lnTo>
                      <a:pt x="146" y="79"/>
                    </a:lnTo>
                    <a:lnTo>
                      <a:pt x="140" y="81"/>
                    </a:lnTo>
                    <a:lnTo>
                      <a:pt x="128" y="85"/>
                    </a:lnTo>
                    <a:lnTo>
                      <a:pt x="117" y="88"/>
                    </a:lnTo>
                    <a:lnTo>
                      <a:pt x="112" y="91"/>
                    </a:lnTo>
                    <a:lnTo>
                      <a:pt x="107" y="93"/>
                    </a:lnTo>
                    <a:lnTo>
                      <a:pt x="104" y="96"/>
                    </a:lnTo>
                    <a:lnTo>
                      <a:pt x="103" y="99"/>
                    </a:lnTo>
                    <a:lnTo>
                      <a:pt x="100" y="103"/>
                    </a:lnTo>
                    <a:lnTo>
                      <a:pt x="99" y="104"/>
                    </a:lnTo>
                    <a:lnTo>
                      <a:pt x="92" y="105"/>
                    </a:lnTo>
                    <a:lnTo>
                      <a:pt x="89" y="105"/>
                    </a:lnTo>
                    <a:lnTo>
                      <a:pt x="87" y="105"/>
                    </a:lnTo>
                    <a:lnTo>
                      <a:pt x="84" y="104"/>
                    </a:lnTo>
                    <a:lnTo>
                      <a:pt x="81" y="101"/>
                    </a:lnTo>
                    <a:lnTo>
                      <a:pt x="76" y="104"/>
                    </a:lnTo>
                    <a:lnTo>
                      <a:pt x="73" y="107"/>
                    </a:lnTo>
                    <a:lnTo>
                      <a:pt x="69" y="107"/>
                    </a:lnTo>
                    <a:lnTo>
                      <a:pt x="65" y="107"/>
                    </a:lnTo>
                    <a:lnTo>
                      <a:pt x="61" y="105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4" y="108"/>
                    </a:lnTo>
                    <a:lnTo>
                      <a:pt x="52" y="111"/>
                    </a:lnTo>
                    <a:lnTo>
                      <a:pt x="45" y="115"/>
                    </a:lnTo>
                    <a:lnTo>
                      <a:pt x="42" y="118"/>
                    </a:lnTo>
                    <a:lnTo>
                      <a:pt x="39" y="120"/>
                    </a:lnTo>
                    <a:lnTo>
                      <a:pt x="35" y="122"/>
                    </a:lnTo>
                    <a:lnTo>
                      <a:pt x="31" y="122"/>
                    </a:lnTo>
                    <a:lnTo>
                      <a:pt x="23" y="123"/>
                    </a:lnTo>
                    <a:lnTo>
                      <a:pt x="19" y="122"/>
                    </a:lnTo>
                    <a:lnTo>
                      <a:pt x="15" y="120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2" y="104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7" y="95"/>
                    </a:lnTo>
                    <a:lnTo>
                      <a:pt x="3" y="91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3" y="69"/>
                    </a:lnTo>
                    <a:lnTo>
                      <a:pt x="2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3" y="45"/>
                    </a:lnTo>
                    <a:close/>
                    <a:moveTo>
                      <a:pt x="189" y="127"/>
                    </a:moveTo>
                    <a:lnTo>
                      <a:pt x="187" y="127"/>
                    </a:lnTo>
                    <a:lnTo>
                      <a:pt x="187" y="128"/>
                    </a:lnTo>
                    <a:lnTo>
                      <a:pt x="189" y="130"/>
                    </a:lnTo>
                    <a:lnTo>
                      <a:pt x="190" y="130"/>
                    </a:lnTo>
                    <a:lnTo>
                      <a:pt x="197" y="132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6" y="127"/>
                    </a:lnTo>
                    <a:lnTo>
                      <a:pt x="193" y="127"/>
                    </a:lnTo>
                    <a:lnTo>
                      <a:pt x="189" y="1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251"/>
              <p:cNvSpPr>
                <a:spLocks/>
              </p:cNvSpPr>
              <p:nvPr/>
            </p:nvSpPr>
            <p:spPr bwMode="auto">
              <a:xfrm>
                <a:off x="2335" y="2170"/>
                <a:ext cx="152" cy="141"/>
              </a:xfrm>
              <a:custGeom>
                <a:avLst/>
                <a:gdLst>
                  <a:gd name="T0" fmla="*/ 80 w 152"/>
                  <a:gd name="T1" fmla="*/ 1 h 141"/>
                  <a:gd name="T2" fmla="*/ 78 w 152"/>
                  <a:gd name="T3" fmla="*/ 8 h 141"/>
                  <a:gd name="T4" fmla="*/ 74 w 152"/>
                  <a:gd name="T5" fmla="*/ 9 h 141"/>
                  <a:gd name="T6" fmla="*/ 71 w 152"/>
                  <a:gd name="T7" fmla="*/ 8 h 141"/>
                  <a:gd name="T8" fmla="*/ 67 w 152"/>
                  <a:gd name="T9" fmla="*/ 9 h 141"/>
                  <a:gd name="T10" fmla="*/ 64 w 152"/>
                  <a:gd name="T11" fmla="*/ 11 h 141"/>
                  <a:gd name="T12" fmla="*/ 63 w 152"/>
                  <a:gd name="T13" fmla="*/ 12 h 141"/>
                  <a:gd name="T14" fmla="*/ 63 w 152"/>
                  <a:gd name="T15" fmla="*/ 13 h 141"/>
                  <a:gd name="T16" fmla="*/ 61 w 152"/>
                  <a:gd name="T17" fmla="*/ 17 h 141"/>
                  <a:gd name="T18" fmla="*/ 60 w 152"/>
                  <a:gd name="T19" fmla="*/ 22 h 141"/>
                  <a:gd name="T20" fmla="*/ 59 w 152"/>
                  <a:gd name="T21" fmla="*/ 26 h 141"/>
                  <a:gd name="T22" fmla="*/ 56 w 152"/>
                  <a:gd name="T23" fmla="*/ 28 h 141"/>
                  <a:gd name="T24" fmla="*/ 53 w 152"/>
                  <a:gd name="T25" fmla="*/ 31 h 141"/>
                  <a:gd name="T26" fmla="*/ 49 w 152"/>
                  <a:gd name="T27" fmla="*/ 34 h 141"/>
                  <a:gd name="T28" fmla="*/ 47 w 152"/>
                  <a:gd name="T29" fmla="*/ 36 h 141"/>
                  <a:gd name="T30" fmla="*/ 44 w 152"/>
                  <a:gd name="T31" fmla="*/ 40 h 141"/>
                  <a:gd name="T32" fmla="*/ 43 w 152"/>
                  <a:gd name="T33" fmla="*/ 46 h 141"/>
                  <a:gd name="T34" fmla="*/ 40 w 152"/>
                  <a:gd name="T35" fmla="*/ 55 h 141"/>
                  <a:gd name="T36" fmla="*/ 37 w 152"/>
                  <a:gd name="T37" fmla="*/ 66 h 141"/>
                  <a:gd name="T38" fmla="*/ 33 w 152"/>
                  <a:gd name="T39" fmla="*/ 75 h 141"/>
                  <a:gd name="T40" fmla="*/ 30 w 152"/>
                  <a:gd name="T41" fmla="*/ 78 h 141"/>
                  <a:gd name="T42" fmla="*/ 26 w 152"/>
                  <a:gd name="T43" fmla="*/ 81 h 141"/>
                  <a:gd name="T44" fmla="*/ 24 w 152"/>
                  <a:gd name="T45" fmla="*/ 85 h 141"/>
                  <a:gd name="T46" fmla="*/ 21 w 152"/>
                  <a:gd name="T47" fmla="*/ 87 h 141"/>
                  <a:gd name="T48" fmla="*/ 17 w 152"/>
                  <a:gd name="T49" fmla="*/ 96 h 141"/>
                  <a:gd name="T50" fmla="*/ 16 w 152"/>
                  <a:gd name="T51" fmla="*/ 104 h 141"/>
                  <a:gd name="T52" fmla="*/ 13 w 152"/>
                  <a:gd name="T53" fmla="*/ 112 h 141"/>
                  <a:gd name="T54" fmla="*/ 10 w 152"/>
                  <a:gd name="T55" fmla="*/ 118 h 141"/>
                  <a:gd name="T56" fmla="*/ 6 w 152"/>
                  <a:gd name="T57" fmla="*/ 121 h 141"/>
                  <a:gd name="T58" fmla="*/ 4 w 152"/>
                  <a:gd name="T59" fmla="*/ 122 h 141"/>
                  <a:gd name="T60" fmla="*/ 2 w 152"/>
                  <a:gd name="T61" fmla="*/ 124 h 141"/>
                  <a:gd name="T62" fmla="*/ 1 w 152"/>
                  <a:gd name="T63" fmla="*/ 129 h 141"/>
                  <a:gd name="T64" fmla="*/ 0 w 152"/>
                  <a:gd name="T65" fmla="*/ 133 h 141"/>
                  <a:gd name="T66" fmla="*/ 0 w 152"/>
                  <a:gd name="T67" fmla="*/ 137 h 141"/>
                  <a:gd name="T68" fmla="*/ 1 w 152"/>
                  <a:gd name="T69" fmla="*/ 141 h 141"/>
                  <a:gd name="T70" fmla="*/ 4 w 152"/>
                  <a:gd name="T71" fmla="*/ 137 h 141"/>
                  <a:gd name="T72" fmla="*/ 5 w 152"/>
                  <a:gd name="T73" fmla="*/ 136 h 141"/>
                  <a:gd name="T74" fmla="*/ 5 w 152"/>
                  <a:gd name="T75" fmla="*/ 137 h 141"/>
                  <a:gd name="T76" fmla="*/ 68 w 152"/>
                  <a:gd name="T77" fmla="*/ 135 h 141"/>
                  <a:gd name="T78" fmla="*/ 67 w 152"/>
                  <a:gd name="T79" fmla="*/ 122 h 141"/>
                  <a:gd name="T80" fmla="*/ 67 w 152"/>
                  <a:gd name="T81" fmla="*/ 102 h 141"/>
                  <a:gd name="T82" fmla="*/ 67 w 152"/>
                  <a:gd name="T83" fmla="*/ 100 h 141"/>
                  <a:gd name="T84" fmla="*/ 68 w 152"/>
                  <a:gd name="T85" fmla="*/ 97 h 141"/>
                  <a:gd name="T86" fmla="*/ 70 w 152"/>
                  <a:gd name="T87" fmla="*/ 94 h 141"/>
                  <a:gd name="T88" fmla="*/ 74 w 152"/>
                  <a:gd name="T89" fmla="*/ 92 h 141"/>
                  <a:gd name="T90" fmla="*/ 76 w 152"/>
                  <a:gd name="T91" fmla="*/ 90 h 141"/>
                  <a:gd name="T92" fmla="*/ 84 w 152"/>
                  <a:gd name="T93" fmla="*/ 90 h 141"/>
                  <a:gd name="T94" fmla="*/ 87 w 152"/>
                  <a:gd name="T95" fmla="*/ 90 h 141"/>
                  <a:gd name="T96" fmla="*/ 88 w 152"/>
                  <a:gd name="T97" fmla="*/ 44 h 141"/>
                  <a:gd name="T98" fmla="*/ 152 w 152"/>
                  <a:gd name="T99" fmla="*/ 43 h 141"/>
                  <a:gd name="T100" fmla="*/ 152 w 152"/>
                  <a:gd name="T101" fmla="*/ 12 h 141"/>
                  <a:gd name="T102" fmla="*/ 152 w 152"/>
                  <a:gd name="T103" fmla="*/ 0 h 141"/>
                  <a:gd name="T104" fmla="*/ 80 w 152"/>
                  <a:gd name="T105" fmla="*/ 1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2" h="141">
                    <a:moveTo>
                      <a:pt x="80" y="1"/>
                    </a:moveTo>
                    <a:lnTo>
                      <a:pt x="78" y="8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1" y="17"/>
                    </a:lnTo>
                    <a:lnTo>
                      <a:pt x="60" y="22"/>
                    </a:lnTo>
                    <a:lnTo>
                      <a:pt x="59" y="26"/>
                    </a:lnTo>
                    <a:lnTo>
                      <a:pt x="56" y="28"/>
                    </a:lnTo>
                    <a:lnTo>
                      <a:pt x="53" y="31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4" y="40"/>
                    </a:lnTo>
                    <a:lnTo>
                      <a:pt x="43" y="46"/>
                    </a:lnTo>
                    <a:lnTo>
                      <a:pt x="40" y="55"/>
                    </a:lnTo>
                    <a:lnTo>
                      <a:pt x="37" y="66"/>
                    </a:lnTo>
                    <a:lnTo>
                      <a:pt x="33" y="75"/>
                    </a:lnTo>
                    <a:lnTo>
                      <a:pt x="30" y="78"/>
                    </a:lnTo>
                    <a:lnTo>
                      <a:pt x="26" y="81"/>
                    </a:lnTo>
                    <a:lnTo>
                      <a:pt x="24" y="85"/>
                    </a:lnTo>
                    <a:lnTo>
                      <a:pt x="21" y="87"/>
                    </a:lnTo>
                    <a:lnTo>
                      <a:pt x="17" y="96"/>
                    </a:lnTo>
                    <a:lnTo>
                      <a:pt x="16" y="104"/>
                    </a:lnTo>
                    <a:lnTo>
                      <a:pt x="13" y="112"/>
                    </a:lnTo>
                    <a:lnTo>
                      <a:pt x="10" y="118"/>
                    </a:lnTo>
                    <a:lnTo>
                      <a:pt x="6" y="121"/>
                    </a:lnTo>
                    <a:lnTo>
                      <a:pt x="4" y="122"/>
                    </a:lnTo>
                    <a:lnTo>
                      <a:pt x="2" y="124"/>
                    </a:lnTo>
                    <a:lnTo>
                      <a:pt x="1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5" y="136"/>
                    </a:lnTo>
                    <a:lnTo>
                      <a:pt x="5" y="137"/>
                    </a:lnTo>
                    <a:lnTo>
                      <a:pt x="68" y="135"/>
                    </a:lnTo>
                    <a:lnTo>
                      <a:pt x="67" y="12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8" y="97"/>
                    </a:lnTo>
                    <a:lnTo>
                      <a:pt x="70" y="94"/>
                    </a:lnTo>
                    <a:lnTo>
                      <a:pt x="74" y="92"/>
                    </a:lnTo>
                    <a:lnTo>
                      <a:pt x="76" y="90"/>
                    </a:lnTo>
                    <a:lnTo>
                      <a:pt x="84" y="90"/>
                    </a:lnTo>
                    <a:lnTo>
                      <a:pt x="87" y="90"/>
                    </a:lnTo>
                    <a:lnTo>
                      <a:pt x="88" y="44"/>
                    </a:lnTo>
                    <a:lnTo>
                      <a:pt x="152" y="43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252"/>
              <p:cNvSpPr>
                <a:spLocks noEditPoints="1"/>
              </p:cNvSpPr>
              <p:nvPr/>
            </p:nvSpPr>
            <p:spPr bwMode="auto">
              <a:xfrm>
                <a:off x="2492" y="1361"/>
                <a:ext cx="162" cy="285"/>
              </a:xfrm>
              <a:custGeom>
                <a:avLst/>
                <a:gdLst>
                  <a:gd name="T0" fmla="*/ 7 w 163"/>
                  <a:gd name="T1" fmla="*/ 161 h 285"/>
                  <a:gd name="T2" fmla="*/ 0 w 163"/>
                  <a:gd name="T3" fmla="*/ 171 h 285"/>
                  <a:gd name="T4" fmla="*/ 7 w 163"/>
                  <a:gd name="T5" fmla="*/ 178 h 285"/>
                  <a:gd name="T6" fmla="*/ 26 w 163"/>
                  <a:gd name="T7" fmla="*/ 179 h 285"/>
                  <a:gd name="T8" fmla="*/ 36 w 163"/>
                  <a:gd name="T9" fmla="*/ 174 h 285"/>
                  <a:gd name="T10" fmla="*/ 30 w 163"/>
                  <a:gd name="T11" fmla="*/ 160 h 285"/>
                  <a:gd name="T12" fmla="*/ 24 w 163"/>
                  <a:gd name="T13" fmla="*/ 152 h 285"/>
                  <a:gd name="T14" fmla="*/ 31 w 163"/>
                  <a:gd name="T15" fmla="*/ 124 h 285"/>
                  <a:gd name="T16" fmla="*/ 34 w 163"/>
                  <a:gd name="T17" fmla="*/ 124 h 285"/>
                  <a:gd name="T18" fmla="*/ 27 w 163"/>
                  <a:gd name="T19" fmla="*/ 124 h 285"/>
                  <a:gd name="T20" fmla="*/ 30 w 163"/>
                  <a:gd name="T21" fmla="*/ 117 h 285"/>
                  <a:gd name="T22" fmla="*/ 3 w 163"/>
                  <a:gd name="T23" fmla="*/ 90 h 285"/>
                  <a:gd name="T24" fmla="*/ 3 w 163"/>
                  <a:gd name="T25" fmla="*/ 87 h 285"/>
                  <a:gd name="T26" fmla="*/ 22 w 163"/>
                  <a:gd name="T27" fmla="*/ 91 h 285"/>
                  <a:gd name="T28" fmla="*/ 34 w 163"/>
                  <a:gd name="T29" fmla="*/ 100 h 285"/>
                  <a:gd name="T30" fmla="*/ 22 w 163"/>
                  <a:gd name="T31" fmla="*/ 56 h 285"/>
                  <a:gd name="T32" fmla="*/ 13 w 163"/>
                  <a:gd name="T33" fmla="*/ 79 h 285"/>
                  <a:gd name="T34" fmla="*/ 30 w 163"/>
                  <a:gd name="T35" fmla="*/ 59 h 285"/>
                  <a:gd name="T36" fmla="*/ 65 w 163"/>
                  <a:gd name="T37" fmla="*/ 48 h 285"/>
                  <a:gd name="T38" fmla="*/ 50 w 163"/>
                  <a:gd name="T39" fmla="*/ 59 h 285"/>
                  <a:gd name="T40" fmla="*/ 44 w 163"/>
                  <a:gd name="T41" fmla="*/ 71 h 285"/>
                  <a:gd name="T42" fmla="*/ 36 w 163"/>
                  <a:gd name="T43" fmla="*/ 85 h 285"/>
                  <a:gd name="T44" fmla="*/ 38 w 163"/>
                  <a:gd name="T45" fmla="*/ 93 h 285"/>
                  <a:gd name="T46" fmla="*/ 35 w 163"/>
                  <a:gd name="T47" fmla="*/ 97 h 285"/>
                  <a:gd name="T48" fmla="*/ 36 w 163"/>
                  <a:gd name="T49" fmla="*/ 105 h 285"/>
                  <a:gd name="T50" fmla="*/ 44 w 163"/>
                  <a:gd name="T51" fmla="*/ 116 h 285"/>
                  <a:gd name="T52" fmla="*/ 38 w 163"/>
                  <a:gd name="T53" fmla="*/ 129 h 285"/>
                  <a:gd name="T54" fmla="*/ 46 w 163"/>
                  <a:gd name="T55" fmla="*/ 126 h 285"/>
                  <a:gd name="T56" fmla="*/ 44 w 163"/>
                  <a:gd name="T57" fmla="*/ 160 h 285"/>
                  <a:gd name="T58" fmla="*/ 81 w 163"/>
                  <a:gd name="T59" fmla="*/ 186 h 285"/>
                  <a:gd name="T60" fmla="*/ 63 w 163"/>
                  <a:gd name="T61" fmla="*/ 194 h 285"/>
                  <a:gd name="T62" fmla="*/ 61 w 163"/>
                  <a:gd name="T63" fmla="*/ 202 h 285"/>
                  <a:gd name="T64" fmla="*/ 61 w 163"/>
                  <a:gd name="T65" fmla="*/ 222 h 285"/>
                  <a:gd name="T66" fmla="*/ 46 w 163"/>
                  <a:gd name="T67" fmla="*/ 242 h 285"/>
                  <a:gd name="T68" fmla="*/ 66 w 163"/>
                  <a:gd name="T69" fmla="*/ 244 h 285"/>
                  <a:gd name="T70" fmla="*/ 81 w 163"/>
                  <a:gd name="T71" fmla="*/ 250 h 285"/>
                  <a:gd name="T72" fmla="*/ 38 w 163"/>
                  <a:gd name="T73" fmla="*/ 276 h 285"/>
                  <a:gd name="T74" fmla="*/ 42 w 163"/>
                  <a:gd name="T75" fmla="*/ 285 h 285"/>
                  <a:gd name="T76" fmla="*/ 63 w 163"/>
                  <a:gd name="T77" fmla="*/ 273 h 285"/>
                  <a:gd name="T78" fmla="*/ 88 w 163"/>
                  <a:gd name="T79" fmla="*/ 269 h 285"/>
                  <a:gd name="T80" fmla="*/ 101 w 163"/>
                  <a:gd name="T81" fmla="*/ 261 h 285"/>
                  <a:gd name="T82" fmla="*/ 141 w 163"/>
                  <a:gd name="T83" fmla="*/ 260 h 285"/>
                  <a:gd name="T84" fmla="*/ 137 w 163"/>
                  <a:gd name="T85" fmla="*/ 249 h 285"/>
                  <a:gd name="T86" fmla="*/ 148 w 163"/>
                  <a:gd name="T87" fmla="*/ 237 h 285"/>
                  <a:gd name="T88" fmla="*/ 158 w 163"/>
                  <a:gd name="T89" fmla="*/ 222 h 285"/>
                  <a:gd name="T90" fmla="*/ 154 w 163"/>
                  <a:gd name="T91" fmla="*/ 209 h 285"/>
                  <a:gd name="T92" fmla="*/ 137 w 163"/>
                  <a:gd name="T93" fmla="*/ 214 h 285"/>
                  <a:gd name="T94" fmla="*/ 131 w 163"/>
                  <a:gd name="T95" fmla="*/ 195 h 285"/>
                  <a:gd name="T96" fmla="*/ 135 w 163"/>
                  <a:gd name="T97" fmla="*/ 188 h 285"/>
                  <a:gd name="T98" fmla="*/ 109 w 163"/>
                  <a:gd name="T99" fmla="*/ 164 h 285"/>
                  <a:gd name="T100" fmla="*/ 100 w 163"/>
                  <a:gd name="T101" fmla="*/ 145 h 285"/>
                  <a:gd name="T102" fmla="*/ 88 w 163"/>
                  <a:gd name="T103" fmla="*/ 136 h 285"/>
                  <a:gd name="T104" fmla="*/ 81 w 163"/>
                  <a:gd name="T105" fmla="*/ 129 h 285"/>
                  <a:gd name="T106" fmla="*/ 82 w 163"/>
                  <a:gd name="T107" fmla="*/ 113 h 285"/>
                  <a:gd name="T108" fmla="*/ 96 w 163"/>
                  <a:gd name="T109" fmla="*/ 90 h 285"/>
                  <a:gd name="T110" fmla="*/ 86 w 163"/>
                  <a:gd name="T111" fmla="*/ 79 h 285"/>
                  <a:gd name="T112" fmla="*/ 62 w 163"/>
                  <a:gd name="T113" fmla="*/ 82 h 285"/>
                  <a:gd name="T114" fmla="*/ 65 w 163"/>
                  <a:gd name="T115" fmla="*/ 70 h 285"/>
                  <a:gd name="T116" fmla="*/ 77 w 163"/>
                  <a:gd name="T117" fmla="*/ 55 h 285"/>
                  <a:gd name="T118" fmla="*/ 110 w 163"/>
                  <a:gd name="T119" fmla="*/ 0 h 285"/>
                  <a:gd name="T120" fmla="*/ 106 w 163"/>
                  <a:gd name="T121" fmla="*/ 13 h 2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3" h="285">
                    <a:moveTo>
                      <a:pt x="15" y="153"/>
                    </a:moveTo>
                    <a:lnTo>
                      <a:pt x="11" y="155"/>
                    </a:lnTo>
                    <a:lnTo>
                      <a:pt x="8" y="156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9" y="179"/>
                    </a:lnTo>
                    <a:lnTo>
                      <a:pt x="13" y="176"/>
                    </a:lnTo>
                    <a:lnTo>
                      <a:pt x="18" y="180"/>
                    </a:lnTo>
                    <a:lnTo>
                      <a:pt x="26" y="179"/>
                    </a:lnTo>
                    <a:lnTo>
                      <a:pt x="27" y="176"/>
                    </a:lnTo>
                    <a:lnTo>
                      <a:pt x="28" y="176"/>
                    </a:lnTo>
                    <a:lnTo>
                      <a:pt x="34" y="176"/>
                    </a:lnTo>
                    <a:lnTo>
                      <a:pt x="39" y="176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4" y="174"/>
                    </a:lnTo>
                    <a:lnTo>
                      <a:pt x="35" y="168"/>
                    </a:lnTo>
                    <a:lnTo>
                      <a:pt x="34" y="163"/>
                    </a:lnTo>
                    <a:lnTo>
                      <a:pt x="28" y="163"/>
                    </a:lnTo>
                    <a:lnTo>
                      <a:pt x="30" y="161"/>
                    </a:lnTo>
                    <a:lnTo>
                      <a:pt x="30" y="160"/>
                    </a:lnTo>
                    <a:lnTo>
                      <a:pt x="32" y="156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56"/>
                    </a:lnTo>
                    <a:lnTo>
                      <a:pt x="11" y="160"/>
                    </a:lnTo>
                    <a:lnTo>
                      <a:pt x="15" y="155"/>
                    </a:lnTo>
                    <a:lnTo>
                      <a:pt x="15" y="153"/>
                    </a:lnTo>
                    <a:close/>
                    <a:moveTo>
                      <a:pt x="31" y="124"/>
                    </a:moveTo>
                    <a:lnTo>
                      <a:pt x="30" y="129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32" y="130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1" y="124"/>
                    </a:lnTo>
                    <a:close/>
                    <a:moveTo>
                      <a:pt x="24" y="113"/>
                    </a:moveTo>
                    <a:lnTo>
                      <a:pt x="24" y="118"/>
                    </a:lnTo>
                    <a:lnTo>
                      <a:pt x="26" y="122"/>
                    </a:lnTo>
                    <a:lnTo>
                      <a:pt x="27" y="124"/>
                    </a:lnTo>
                    <a:lnTo>
                      <a:pt x="28" y="124"/>
                    </a:lnTo>
                    <a:lnTo>
                      <a:pt x="31" y="124"/>
                    </a:lnTo>
                    <a:lnTo>
                      <a:pt x="32" y="122"/>
                    </a:lnTo>
                    <a:lnTo>
                      <a:pt x="32" y="121"/>
                    </a:lnTo>
                    <a:lnTo>
                      <a:pt x="31" y="118"/>
                    </a:lnTo>
                    <a:lnTo>
                      <a:pt x="30" y="117"/>
                    </a:lnTo>
                    <a:lnTo>
                      <a:pt x="27" y="114"/>
                    </a:lnTo>
                    <a:lnTo>
                      <a:pt x="24" y="113"/>
                    </a:lnTo>
                    <a:close/>
                    <a:moveTo>
                      <a:pt x="3" y="87"/>
                    </a:moveTo>
                    <a:lnTo>
                      <a:pt x="3" y="89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5" y="93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7"/>
                    </a:lnTo>
                    <a:lnTo>
                      <a:pt x="3" y="87"/>
                    </a:lnTo>
                    <a:close/>
                    <a:moveTo>
                      <a:pt x="24" y="82"/>
                    </a:moveTo>
                    <a:lnTo>
                      <a:pt x="23" y="83"/>
                    </a:lnTo>
                    <a:lnTo>
                      <a:pt x="22" y="86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3" y="94"/>
                    </a:lnTo>
                    <a:lnTo>
                      <a:pt x="24" y="101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1"/>
                    </a:lnTo>
                    <a:lnTo>
                      <a:pt x="34" y="100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24" y="89"/>
                    </a:lnTo>
                    <a:lnTo>
                      <a:pt x="24" y="82"/>
                    </a:lnTo>
                    <a:close/>
                    <a:moveTo>
                      <a:pt x="24" y="54"/>
                    </a:moveTo>
                    <a:lnTo>
                      <a:pt x="22" y="56"/>
                    </a:lnTo>
                    <a:lnTo>
                      <a:pt x="19" y="59"/>
                    </a:lnTo>
                    <a:lnTo>
                      <a:pt x="16" y="63"/>
                    </a:lnTo>
                    <a:lnTo>
                      <a:pt x="15" y="69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16" y="79"/>
                    </a:lnTo>
                    <a:lnTo>
                      <a:pt x="19" y="78"/>
                    </a:lnTo>
                    <a:lnTo>
                      <a:pt x="22" y="74"/>
                    </a:lnTo>
                    <a:lnTo>
                      <a:pt x="27" y="65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close/>
                    <a:moveTo>
                      <a:pt x="65" y="48"/>
                    </a:moveTo>
                    <a:lnTo>
                      <a:pt x="62" y="52"/>
                    </a:lnTo>
                    <a:lnTo>
                      <a:pt x="58" y="56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44" y="65"/>
                    </a:lnTo>
                    <a:lnTo>
                      <a:pt x="43" y="67"/>
                    </a:lnTo>
                    <a:lnTo>
                      <a:pt x="43" y="69"/>
                    </a:lnTo>
                    <a:lnTo>
                      <a:pt x="43" y="70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75"/>
                    </a:lnTo>
                    <a:lnTo>
                      <a:pt x="44" y="78"/>
                    </a:lnTo>
                    <a:lnTo>
                      <a:pt x="36" y="78"/>
                    </a:lnTo>
                    <a:lnTo>
                      <a:pt x="36" y="82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5" y="97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9" y="104"/>
                    </a:lnTo>
                    <a:lnTo>
                      <a:pt x="36" y="105"/>
                    </a:lnTo>
                    <a:lnTo>
                      <a:pt x="34" y="106"/>
                    </a:lnTo>
                    <a:lnTo>
                      <a:pt x="35" y="110"/>
                    </a:lnTo>
                    <a:lnTo>
                      <a:pt x="34" y="116"/>
                    </a:lnTo>
                    <a:lnTo>
                      <a:pt x="39" y="116"/>
                    </a:lnTo>
                    <a:lnTo>
                      <a:pt x="43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2" y="118"/>
                    </a:lnTo>
                    <a:lnTo>
                      <a:pt x="36" y="121"/>
                    </a:lnTo>
                    <a:lnTo>
                      <a:pt x="36" y="124"/>
                    </a:lnTo>
                    <a:lnTo>
                      <a:pt x="38" y="126"/>
                    </a:lnTo>
                    <a:lnTo>
                      <a:pt x="38" y="129"/>
                    </a:lnTo>
                    <a:lnTo>
                      <a:pt x="36" y="135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50" y="126"/>
                    </a:lnTo>
                    <a:lnTo>
                      <a:pt x="50" y="132"/>
                    </a:lnTo>
                    <a:lnTo>
                      <a:pt x="47" y="143"/>
                    </a:lnTo>
                    <a:lnTo>
                      <a:pt x="46" y="152"/>
                    </a:lnTo>
                    <a:lnTo>
                      <a:pt x="44" y="160"/>
                    </a:lnTo>
                    <a:lnTo>
                      <a:pt x="59" y="159"/>
                    </a:lnTo>
                    <a:lnTo>
                      <a:pt x="78" y="157"/>
                    </a:lnTo>
                    <a:lnTo>
                      <a:pt x="70" y="171"/>
                    </a:lnTo>
                    <a:lnTo>
                      <a:pt x="77" y="172"/>
                    </a:lnTo>
                    <a:lnTo>
                      <a:pt x="86" y="174"/>
                    </a:lnTo>
                    <a:lnTo>
                      <a:pt x="83" y="186"/>
                    </a:lnTo>
                    <a:lnTo>
                      <a:pt x="81" y="190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5" y="195"/>
                    </a:lnTo>
                    <a:lnTo>
                      <a:pt x="70" y="195"/>
                    </a:lnTo>
                    <a:lnTo>
                      <a:pt x="63" y="194"/>
                    </a:lnTo>
                    <a:lnTo>
                      <a:pt x="55" y="191"/>
                    </a:lnTo>
                    <a:lnTo>
                      <a:pt x="55" y="195"/>
                    </a:lnTo>
                    <a:lnTo>
                      <a:pt x="55" y="199"/>
                    </a:lnTo>
                    <a:lnTo>
                      <a:pt x="57" y="198"/>
                    </a:lnTo>
                    <a:lnTo>
                      <a:pt x="59" y="199"/>
                    </a:lnTo>
                    <a:lnTo>
                      <a:pt x="61" y="202"/>
                    </a:lnTo>
                    <a:lnTo>
                      <a:pt x="55" y="207"/>
                    </a:lnTo>
                    <a:lnTo>
                      <a:pt x="50" y="214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61" y="211"/>
                    </a:lnTo>
                    <a:lnTo>
                      <a:pt x="61" y="222"/>
                    </a:lnTo>
                    <a:lnTo>
                      <a:pt x="55" y="225"/>
                    </a:lnTo>
                    <a:lnTo>
                      <a:pt x="51" y="227"/>
                    </a:lnTo>
                    <a:lnTo>
                      <a:pt x="42" y="233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6" y="242"/>
                    </a:lnTo>
                    <a:lnTo>
                      <a:pt x="47" y="242"/>
                    </a:lnTo>
                    <a:lnTo>
                      <a:pt x="50" y="242"/>
                    </a:lnTo>
                    <a:lnTo>
                      <a:pt x="58" y="238"/>
                    </a:lnTo>
                    <a:lnTo>
                      <a:pt x="58" y="245"/>
                    </a:lnTo>
                    <a:lnTo>
                      <a:pt x="63" y="244"/>
                    </a:lnTo>
                    <a:lnTo>
                      <a:pt x="66" y="244"/>
                    </a:lnTo>
                    <a:lnTo>
                      <a:pt x="73" y="242"/>
                    </a:lnTo>
                    <a:lnTo>
                      <a:pt x="78" y="241"/>
                    </a:lnTo>
                    <a:lnTo>
                      <a:pt x="89" y="241"/>
                    </a:lnTo>
                    <a:lnTo>
                      <a:pt x="86" y="242"/>
                    </a:lnTo>
                    <a:lnTo>
                      <a:pt x="85" y="245"/>
                    </a:lnTo>
                    <a:lnTo>
                      <a:pt x="83" y="250"/>
                    </a:lnTo>
                    <a:lnTo>
                      <a:pt x="55" y="250"/>
                    </a:lnTo>
                    <a:lnTo>
                      <a:pt x="50" y="260"/>
                    </a:lnTo>
                    <a:lnTo>
                      <a:pt x="47" y="264"/>
                    </a:lnTo>
                    <a:lnTo>
                      <a:pt x="44" y="268"/>
                    </a:lnTo>
                    <a:lnTo>
                      <a:pt x="40" y="272"/>
                    </a:lnTo>
                    <a:lnTo>
                      <a:pt x="38" y="276"/>
                    </a:lnTo>
                    <a:lnTo>
                      <a:pt x="34" y="279"/>
                    </a:lnTo>
                    <a:lnTo>
                      <a:pt x="28" y="281"/>
                    </a:lnTo>
                    <a:lnTo>
                      <a:pt x="34" y="283"/>
                    </a:lnTo>
                    <a:lnTo>
                      <a:pt x="36" y="284"/>
                    </a:lnTo>
                    <a:lnTo>
                      <a:pt x="40" y="285"/>
                    </a:lnTo>
                    <a:lnTo>
                      <a:pt x="42" y="285"/>
                    </a:lnTo>
                    <a:lnTo>
                      <a:pt x="44" y="284"/>
                    </a:lnTo>
                    <a:lnTo>
                      <a:pt x="44" y="276"/>
                    </a:lnTo>
                    <a:lnTo>
                      <a:pt x="50" y="273"/>
                    </a:lnTo>
                    <a:lnTo>
                      <a:pt x="55" y="272"/>
                    </a:lnTo>
                    <a:lnTo>
                      <a:pt x="59" y="272"/>
                    </a:lnTo>
                    <a:lnTo>
                      <a:pt x="63" y="273"/>
                    </a:lnTo>
                    <a:lnTo>
                      <a:pt x="66" y="273"/>
                    </a:lnTo>
                    <a:lnTo>
                      <a:pt x="70" y="273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8" y="268"/>
                    </a:lnTo>
                    <a:lnTo>
                      <a:pt x="92" y="269"/>
                    </a:lnTo>
                    <a:lnTo>
                      <a:pt x="96" y="269"/>
                    </a:lnTo>
                    <a:lnTo>
                      <a:pt x="97" y="268"/>
                    </a:lnTo>
                    <a:lnTo>
                      <a:pt x="98" y="265"/>
                    </a:lnTo>
                    <a:lnTo>
                      <a:pt x="100" y="262"/>
                    </a:lnTo>
                    <a:lnTo>
                      <a:pt x="101" y="261"/>
                    </a:lnTo>
                    <a:lnTo>
                      <a:pt x="105" y="261"/>
                    </a:lnTo>
                    <a:lnTo>
                      <a:pt x="110" y="261"/>
                    </a:lnTo>
                    <a:lnTo>
                      <a:pt x="120" y="262"/>
                    </a:lnTo>
                    <a:lnTo>
                      <a:pt x="129" y="264"/>
                    </a:lnTo>
                    <a:lnTo>
                      <a:pt x="137" y="264"/>
                    </a:lnTo>
                    <a:lnTo>
                      <a:pt x="141" y="262"/>
                    </a:lnTo>
                    <a:lnTo>
                      <a:pt x="145" y="260"/>
                    </a:lnTo>
                    <a:lnTo>
                      <a:pt x="153" y="256"/>
                    </a:lnTo>
                    <a:lnTo>
                      <a:pt x="153" y="250"/>
                    </a:lnTo>
                    <a:lnTo>
                      <a:pt x="149" y="250"/>
                    </a:lnTo>
                    <a:lnTo>
                      <a:pt x="147" y="250"/>
                    </a:lnTo>
                    <a:lnTo>
                      <a:pt x="140" y="250"/>
                    </a:lnTo>
                    <a:lnTo>
                      <a:pt x="141" y="249"/>
                    </a:lnTo>
                    <a:lnTo>
                      <a:pt x="141" y="248"/>
                    </a:lnTo>
                    <a:lnTo>
                      <a:pt x="143" y="244"/>
                    </a:lnTo>
                    <a:lnTo>
                      <a:pt x="144" y="240"/>
                    </a:lnTo>
                    <a:lnTo>
                      <a:pt x="145" y="238"/>
                    </a:lnTo>
                    <a:lnTo>
                      <a:pt x="149" y="237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8" y="237"/>
                    </a:lnTo>
                    <a:lnTo>
                      <a:pt x="158" y="235"/>
                    </a:lnTo>
                    <a:lnTo>
                      <a:pt x="160" y="231"/>
                    </a:lnTo>
                    <a:lnTo>
                      <a:pt x="162" y="226"/>
                    </a:lnTo>
                    <a:lnTo>
                      <a:pt x="162" y="222"/>
                    </a:lnTo>
                    <a:lnTo>
                      <a:pt x="163" y="217"/>
                    </a:lnTo>
                    <a:lnTo>
                      <a:pt x="162" y="215"/>
                    </a:lnTo>
                    <a:lnTo>
                      <a:pt x="160" y="213"/>
                    </a:lnTo>
                    <a:lnTo>
                      <a:pt x="160" y="211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5" y="207"/>
                    </a:lnTo>
                    <a:lnTo>
                      <a:pt x="152" y="207"/>
                    </a:lnTo>
                    <a:lnTo>
                      <a:pt x="148" y="207"/>
                    </a:lnTo>
                    <a:lnTo>
                      <a:pt x="145" y="207"/>
                    </a:lnTo>
                    <a:lnTo>
                      <a:pt x="143" y="214"/>
                    </a:lnTo>
                    <a:lnTo>
                      <a:pt x="141" y="214"/>
                    </a:lnTo>
                    <a:lnTo>
                      <a:pt x="140" y="214"/>
                    </a:lnTo>
                    <a:lnTo>
                      <a:pt x="139" y="213"/>
                    </a:lnTo>
                    <a:lnTo>
                      <a:pt x="137" y="211"/>
                    </a:lnTo>
                    <a:lnTo>
                      <a:pt x="135" y="211"/>
                    </a:lnTo>
                    <a:lnTo>
                      <a:pt x="137" y="196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5" y="191"/>
                    </a:lnTo>
                    <a:lnTo>
                      <a:pt x="137" y="190"/>
                    </a:lnTo>
                    <a:lnTo>
                      <a:pt x="139" y="190"/>
                    </a:lnTo>
                    <a:lnTo>
                      <a:pt x="139" y="188"/>
                    </a:lnTo>
                    <a:lnTo>
                      <a:pt x="137" y="186"/>
                    </a:lnTo>
                    <a:lnTo>
                      <a:pt x="132" y="186"/>
                    </a:lnTo>
                    <a:lnTo>
                      <a:pt x="125" y="176"/>
                    </a:lnTo>
                    <a:lnTo>
                      <a:pt x="117" y="165"/>
                    </a:lnTo>
                    <a:lnTo>
                      <a:pt x="114" y="164"/>
                    </a:lnTo>
                    <a:lnTo>
                      <a:pt x="113" y="164"/>
                    </a:lnTo>
                    <a:lnTo>
                      <a:pt x="110" y="164"/>
                    </a:lnTo>
                    <a:lnTo>
                      <a:pt x="109" y="163"/>
                    </a:lnTo>
                    <a:lnTo>
                      <a:pt x="108" y="160"/>
                    </a:lnTo>
                    <a:lnTo>
                      <a:pt x="106" y="156"/>
                    </a:lnTo>
                    <a:lnTo>
                      <a:pt x="104" y="149"/>
                    </a:lnTo>
                    <a:lnTo>
                      <a:pt x="104" y="145"/>
                    </a:lnTo>
                    <a:lnTo>
                      <a:pt x="102" y="143"/>
                    </a:lnTo>
                    <a:lnTo>
                      <a:pt x="101" y="140"/>
                    </a:lnTo>
                    <a:lnTo>
                      <a:pt x="98" y="137"/>
                    </a:lnTo>
                    <a:lnTo>
                      <a:pt x="97" y="136"/>
                    </a:lnTo>
                    <a:lnTo>
                      <a:pt x="94" y="136"/>
                    </a:lnTo>
                    <a:lnTo>
                      <a:pt x="92" y="136"/>
                    </a:lnTo>
                    <a:lnTo>
                      <a:pt x="92" y="135"/>
                    </a:lnTo>
                    <a:lnTo>
                      <a:pt x="92" y="129"/>
                    </a:lnTo>
                    <a:lnTo>
                      <a:pt x="88" y="128"/>
                    </a:lnTo>
                    <a:lnTo>
                      <a:pt x="86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3" y="125"/>
                    </a:lnTo>
                    <a:lnTo>
                      <a:pt x="88" y="120"/>
                    </a:lnTo>
                    <a:lnTo>
                      <a:pt x="89" y="117"/>
                    </a:lnTo>
                    <a:lnTo>
                      <a:pt x="89" y="114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3" y="112"/>
                    </a:lnTo>
                    <a:lnTo>
                      <a:pt x="90" y="106"/>
                    </a:lnTo>
                    <a:lnTo>
                      <a:pt x="94" y="104"/>
                    </a:lnTo>
                    <a:lnTo>
                      <a:pt x="96" y="101"/>
                    </a:lnTo>
                    <a:lnTo>
                      <a:pt x="98" y="95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98" y="83"/>
                    </a:lnTo>
                    <a:lnTo>
                      <a:pt x="97" y="82"/>
                    </a:lnTo>
                    <a:lnTo>
                      <a:pt x="96" y="81"/>
                    </a:lnTo>
                    <a:lnTo>
                      <a:pt x="93" y="81"/>
                    </a:lnTo>
                    <a:lnTo>
                      <a:pt x="90" y="79"/>
                    </a:lnTo>
                    <a:lnTo>
                      <a:pt x="83" y="81"/>
                    </a:lnTo>
                    <a:lnTo>
                      <a:pt x="77" y="82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2" y="74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6" y="70"/>
                    </a:lnTo>
                    <a:lnTo>
                      <a:pt x="67" y="70"/>
                    </a:lnTo>
                    <a:lnTo>
                      <a:pt x="69" y="70"/>
                    </a:lnTo>
                    <a:lnTo>
                      <a:pt x="73" y="62"/>
                    </a:lnTo>
                    <a:lnTo>
                      <a:pt x="78" y="62"/>
                    </a:lnTo>
                    <a:lnTo>
                      <a:pt x="77" y="55"/>
                    </a:lnTo>
                    <a:lnTo>
                      <a:pt x="77" y="51"/>
                    </a:lnTo>
                    <a:lnTo>
                      <a:pt x="75" y="51"/>
                    </a:lnTo>
                    <a:lnTo>
                      <a:pt x="70" y="50"/>
                    </a:lnTo>
                    <a:lnTo>
                      <a:pt x="67" y="50"/>
                    </a:lnTo>
                    <a:lnTo>
                      <a:pt x="65" y="48"/>
                    </a:lnTo>
                    <a:close/>
                    <a:moveTo>
                      <a:pt x="114" y="0"/>
                    </a:moveTo>
                    <a:lnTo>
                      <a:pt x="112" y="1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8" y="9"/>
                    </a:lnTo>
                    <a:lnTo>
                      <a:pt x="109" y="12"/>
                    </a:lnTo>
                    <a:lnTo>
                      <a:pt x="110" y="13"/>
                    </a:lnTo>
                    <a:lnTo>
                      <a:pt x="112" y="16"/>
                    </a:lnTo>
                    <a:lnTo>
                      <a:pt x="114" y="17"/>
                    </a:lnTo>
                    <a:lnTo>
                      <a:pt x="116" y="5"/>
                    </a:lnTo>
                    <a:lnTo>
                      <a:pt x="114" y="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253"/>
              <p:cNvSpPr>
                <a:spLocks noEditPoints="1"/>
              </p:cNvSpPr>
              <p:nvPr/>
            </p:nvSpPr>
            <p:spPr bwMode="auto">
              <a:xfrm>
                <a:off x="3013" y="1586"/>
                <a:ext cx="270" cy="204"/>
              </a:xfrm>
              <a:custGeom>
                <a:avLst/>
                <a:gdLst>
                  <a:gd name="T0" fmla="*/ 108 w 271"/>
                  <a:gd name="T1" fmla="*/ 155 h 204"/>
                  <a:gd name="T2" fmla="*/ 100 w 271"/>
                  <a:gd name="T3" fmla="*/ 159 h 204"/>
                  <a:gd name="T4" fmla="*/ 90 w 271"/>
                  <a:gd name="T5" fmla="*/ 175 h 204"/>
                  <a:gd name="T6" fmla="*/ 101 w 271"/>
                  <a:gd name="T7" fmla="*/ 176 h 204"/>
                  <a:gd name="T8" fmla="*/ 117 w 271"/>
                  <a:gd name="T9" fmla="*/ 167 h 204"/>
                  <a:gd name="T10" fmla="*/ 252 w 271"/>
                  <a:gd name="T11" fmla="*/ 121 h 204"/>
                  <a:gd name="T12" fmla="*/ 267 w 271"/>
                  <a:gd name="T13" fmla="*/ 117 h 204"/>
                  <a:gd name="T14" fmla="*/ 261 w 271"/>
                  <a:gd name="T15" fmla="*/ 102 h 204"/>
                  <a:gd name="T16" fmla="*/ 264 w 271"/>
                  <a:gd name="T17" fmla="*/ 95 h 204"/>
                  <a:gd name="T18" fmla="*/ 263 w 271"/>
                  <a:gd name="T19" fmla="*/ 86 h 204"/>
                  <a:gd name="T20" fmla="*/ 259 w 271"/>
                  <a:gd name="T21" fmla="*/ 80 h 204"/>
                  <a:gd name="T22" fmla="*/ 260 w 271"/>
                  <a:gd name="T23" fmla="*/ 71 h 204"/>
                  <a:gd name="T24" fmla="*/ 259 w 271"/>
                  <a:gd name="T25" fmla="*/ 62 h 204"/>
                  <a:gd name="T26" fmla="*/ 244 w 271"/>
                  <a:gd name="T27" fmla="*/ 52 h 204"/>
                  <a:gd name="T28" fmla="*/ 235 w 271"/>
                  <a:gd name="T29" fmla="*/ 47 h 204"/>
                  <a:gd name="T30" fmla="*/ 210 w 271"/>
                  <a:gd name="T31" fmla="*/ 47 h 204"/>
                  <a:gd name="T32" fmla="*/ 201 w 271"/>
                  <a:gd name="T33" fmla="*/ 37 h 204"/>
                  <a:gd name="T34" fmla="*/ 196 w 271"/>
                  <a:gd name="T35" fmla="*/ 31 h 204"/>
                  <a:gd name="T36" fmla="*/ 183 w 271"/>
                  <a:gd name="T37" fmla="*/ 28 h 204"/>
                  <a:gd name="T38" fmla="*/ 169 w 271"/>
                  <a:gd name="T39" fmla="*/ 27 h 204"/>
                  <a:gd name="T40" fmla="*/ 163 w 271"/>
                  <a:gd name="T41" fmla="*/ 17 h 204"/>
                  <a:gd name="T42" fmla="*/ 159 w 271"/>
                  <a:gd name="T43" fmla="*/ 2 h 204"/>
                  <a:gd name="T44" fmla="*/ 148 w 271"/>
                  <a:gd name="T45" fmla="*/ 0 h 204"/>
                  <a:gd name="T46" fmla="*/ 139 w 271"/>
                  <a:gd name="T47" fmla="*/ 5 h 204"/>
                  <a:gd name="T48" fmla="*/ 130 w 271"/>
                  <a:gd name="T49" fmla="*/ 1 h 204"/>
                  <a:gd name="T50" fmla="*/ 125 w 271"/>
                  <a:gd name="T51" fmla="*/ 13 h 204"/>
                  <a:gd name="T52" fmla="*/ 105 w 271"/>
                  <a:gd name="T53" fmla="*/ 10 h 204"/>
                  <a:gd name="T54" fmla="*/ 96 w 271"/>
                  <a:gd name="T55" fmla="*/ 12 h 204"/>
                  <a:gd name="T56" fmla="*/ 89 w 271"/>
                  <a:gd name="T57" fmla="*/ 10 h 204"/>
                  <a:gd name="T58" fmla="*/ 60 w 271"/>
                  <a:gd name="T59" fmla="*/ 9 h 204"/>
                  <a:gd name="T60" fmla="*/ 35 w 271"/>
                  <a:gd name="T61" fmla="*/ 12 h 204"/>
                  <a:gd name="T62" fmla="*/ 30 w 271"/>
                  <a:gd name="T63" fmla="*/ 9 h 204"/>
                  <a:gd name="T64" fmla="*/ 20 w 271"/>
                  <a:gd name="T65" fmla="*/ 13 h 204"/>
                  <a:gd name="T66" fmla="*/ 23 w 271"/>
                  <a:gd name="T67" fmla="*/ 24 h 204"/>
                  <a:gd name="T68" fmla="*/ 19 w 271"/>
                  <a:gd name="T69" fmla="*/ 40 h 204"/>
                  <a:gd name="T70" fmla="*/ 25 w 271"/>
                  <a:gd name="T71" fmla="*/ 56 h 204"/>
                  <a:gd name="T72" fmla="*/ 16 w 271"/>
                  <a:gd name="T73" fmla="*/ 79 h 204"/>
                  <a:gd name="T74" fmla="*/ 8 w 271"/>
                  <a:gd name="T75" fmla="*/ 93 h 204"/>
                  <a:gd name="T76" fmla="*/ 6 w 271"/>
                  <a:gd name="T77" fmla="*/ 105 h 204"/>
                  <a:gd name="T78" fmla="*/ 25 w 271"/>
                  <a:gd name="T79" fmla="*/ 110 h 204"/>
                  <a:gd name="T80" fmla="*/ 34 w 271"/>
                  <a:gd name="T81" fmla="*/ 117 h 204"/>
                  <a:gd name="T82" fmla="*/ 45 w 271"/>
                  <a:gd name="T83" fmla="*/ 109 h 204"/>
                  <a:gd name="T84" fmla="*/ 53 w 271"/>
                  <a:gd name="T85" fmla="*/ 103 h 204"/>
                  <a:gd name="T86" fmla="*/ 62 w 271"/>
                  <a:gd name="T87" fmla="*/ 95 h 204"/>
                  <a:gd name="T88" fmla="*/ 73 w 271"/>
                  <a:gd name="T89" fmla="*/ 93 h 204"/>
                  <a:gd name="T90" fmla="*/ 95 w 271"/>
                  <a:gd name="T91" fmla="*/ 106 h 204"/>
                  <a:gd name="T92" fmla="*/ 100 w 271"/>
                  <a:gd name="T93" fmla="*/ 121 h 204"/>
                  <a:gd name="T94" fmla="*/ 107 w 271"/>
                  <a:gd name="T95" fmla="*/ 130 h 204"/>
                  <a:gd name="T96" fmla="*/ 112 w 271"/>
                  <a:gd name="T97" fmla="*/ 146 h 204"/>
                  <a:gd name="T98" fmla="*/ 139 w 271"/>
                  <a:gd name="T99" fmla="*/ 149 h 204"/>
                  <a:gd name="T100" fmla="*/ 136 w 271"/>
                  <a:gd name="T101" fmla="*/ 155 h 204"/>
                  <a:gd name="T102" fmla="*/ 154 w 271"/>
                  <a:gd name="T103" fmla="*/ 165 h 204"/>
                  <a:gd name="T104" fmla="*/ 173 w 271"/>
                  <a:gd name="T105" fmla="*/ 173 h 204"/>
                  <a:gd name="T106" fmla="*/ 167 w 271"/>
                  <a:gd name="T107" fmla="*/ 171 h 204"/>
                  <a:gd name="T108" fmla="*/ 156 w 271"/>
                  <a:gd name="T109" fmla="*/ 184 h 204"/>
                  <a:gd name="T110" fmla="*/ 169 w 271"/>
                  <a:gd name="T111" fmla="*/ 187 h 204"/>
                  <a:gd name="T112" fmla="*/ 166 w 271"/>
                  <a:gd name="T113" fmla="*/ 200 h 204"/>
                  <a:gd name="T114" fmla="*/ 216 w 271"/>
                  <a:gd name="T115" fmla="*/ 188 h 204"/>
                  <a:gd name="T116" fmla="*/ 187 w 271"/>
                  <a:gd name="T117" fmla="*/ 177 h 204"/>
                  <a:gd name="T118" fmla="*/ 182 w 271"/>
                  <a:gd name="T119" fmla="*/ 171 h 204"/>
                  <a:gd name="T120" fmla="*/ 175 w 271"/>
                  <a:gd name="T121" fmla="*/ 159 h 204"/>
                  <a:gd name="T122" fmla="*/ 198 w 271"/>
                  <a:gd name="T123" fmla="*/ 160 h 204"/>
                  <a:gd name="T124" fmla="*/ 226 w 271"/>
                  <a:gd name="T125" fmla="*/ 149 h 2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1" h="204">
                    <a:moveTo>
                      <a:pt x="120" y="159"/>
                    </a:moveTo>
                    <a:lnTo>
                      <a:pt x="116" y="156"/>
                    </a:lnTo>
                    <a:lnTo>
                      <a:pt x="113" y="156"/>
                    </a:lnTo>
                    <a:lnTo>
                      <a:pt x="111" y="155"/>
                    </a:lnTo>
                    <a:lnTo>
                      <a:pt x="108" y="155"/>
                    </a:lnTo>
                    <a:lnTo>
                      <a:pt x="105" y="153"/>
                    </a:lnTo>
                    <a:lnTo>
                      <a:pt x="104" y="152"/>
                    </a:lnTo>
                    <a:lnTo>
                      <a:pt x="104" y="153"/>
                    </a:lnTo>
                    <a:lnTo>
                      <a:pt x="103" y="156"/>
                    </a:lnTo>
                    <a:lnTo>
                      <a:pt x="100" y="159"/>
                    </a:lnTo>
                    <a:lnTo>
                      <a:pt x="96" y="161"/>
                    </a:lnTo>
                    <a:lnTo>
                      <a:pt x="96" y="163"/>
                    </a:lnTo>
                    <a:lnTo>
                      <a:pt x="95" y="167"/>
                    </a:lnTo>
                    <a:lnTo>
                      <a:pt x="93" y="169"/>
                    </a:lnTo>
                    <a:lnTo>
                      <a:pt x="90" y="175"/>
                    </a:lnTo>
                    <a:lnTo>
                      <a:pt x="93" y="176"/>
                    </a:lnTo>
                    <a:lnTo>
                      <a:pt x="96" y="177"/>
                    </a:lnTo>
                    <a:lnTo>
                      <a:pt x="99" y="177"/>
                    </a:lnTo>
                    <a:lnTo>
                      <a:pt x="100" y="176"/>
                    </a:lnTo>
                    <a:lnTo>
                      <a:pt x="101" y="176"/>
                    </a:lnTo>
                    <a:lnTo>
                      <a:pt x="103" y="176"/>
                    </a:lnTo>
                    <a:lnTo>
                      <a:pt x="107" y="176"/>
                    </a:lnTo>
                    <a:lnTo>
                      <a:pt x="107" y="173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20" y="159"/>
                    </a:lnTo>
                    <a:close/>
                    <a:moveTo>
                      <a:pt x="249" y="138"/>
                    </a:moveTo>
                    <a:lnTo>
                      <a:pt x="252" y="128"/>
                    </a:lnTo>
                    <a:lnTo>
                      <a:pt x="256" y="121"/>
                    </a:lnTo>
                    <a:lnTo>
                      <a:pt x="265" y="121"/>
                    </a:lnTo>
                    <a:lnTo>
                      <a:pt x="268" y="120"/>
                    </a:lnTo>
                    <a:lnTo>
                      <a:pt x="271" y="120"/>
                    </a:lnTo>
                    <a:lnTo>
                      <a:pt x="271" y="118"/>
                    </a:lnTo>
                    <a:lnTo>
                      <a:pt x="271" y="117"/>
                    </a:lnTo>
                    <a:lnTo>
                      <a:pt x="271" y="114"/>
                    </a:lnTo>
                    <a:lnTo>
                      <a:pt x="268" y="110"/>
                    </a:lnTo>
                    <a:lnTo>
                      <a:pt x="267" y="106"/>
                    </a:lnTo>
                    <a:lnTo>
                      <a:pt x="265" y="103"/>
                    </a:lnTo>
                    <a:lnTo>
                      <a:pt x="265" y="102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8" y="98"/>
                    </a:lnTo>
                    <a:lnTo>
                      <a:pt x="268" y="97"/>
                    </a:lnTo>
                    <a:lnTo>
                      <a:pt x="268" y="95"/>
                    </a:lnTo>
                    <a:lnTo>
                      <a:pt x="267" y="94"/>
                    </a:lnTo>
                    <a:lnTo>
                      <a:pt x="267" y="93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7" y="86"/>
                    </a:lnTo>
                    <a:lnTo>
                      <a:pt x="265" y="83"/>
                    </a:lnTo>
                    <a:lnTo>
                      <a:pt x="263" y="83"/>
                    </a:lnTo>
                    <a:lnTo>
                      <a:pt x="261" y="83"/>
                    </a:lnTo>
                    <a:lnTo>
                      <a:pt x="261" y="82"/>
                    </a:lnTo>
                    <a:lnTo>
                      <a:pt x="263" y="80"/>
                    </a:lnTo>
                    <a:lnTo>
                      <a:pt x="265" y="78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67" y="72"/>
                    </a:lnTo>
                    <a:lnTo>
                      <a:pt x="264" y="71"/>
                    </a:lnTo>
                    <a:lnTo>
                      <a:pt x="264" y="70"/>
                    </a:lnTo>
                    <a:lnTo>
                      <a:pt x="265" y="67"/>
                    </a:lnTo>
                    <a:lnTo>
                      <a:pt x="265" y="64"/>
                    </a:lnTo>
                    <a:lnTo>
                      <a:pt x="265" y="63"/>
                    </a:lnTo>
                    <a:lnTo>
                      <a:pt x="263" y="62"/>
                    </a:lnTo>
                    <a:lnTo>
                      <a:pt x="259" y="59"/>
                    </a:lnTo>
                    <a:lnTo>
                      <a:pt x="253" y="56"/>
                    </a:lnTo>
                    <a:lnTo>
                      <a:pt x="251" y="55"/>
                    </a:lnTo>
                    <a:lnTo>
                      <a:pt x="249" y="54"/>
                    </a:lnTo>
                    <a:lnTo>
                      <a:pt x="248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1" y="51"/>
                    </a:lnTo>
                    <a:lnTo>
                      <a:pt x="241" y="48"/>
                    </a:lnTo>
                    <a:lnTo>
                      <a:pt x="239" y="47"/>
                    </a:lnTo>
                    <a:lnTo>
                      <a:pt x="236" y="45"/>
                    </a:lnTo>
                    <a:lnTo>
                      <a:pt x="232" y="45"/>
                    </a:lnTo>
                    <a:lnTo>
                      <a:pt x="225" y="48"/>
                    </a:lnTo>
                    <a:lnTo>
                      <a:pt x="216" y="52"/>
                    </a:lnTo>
                    <a:lnTo>
                      <a:pt x="214" y="47"/>
                    </a:lnTo>
                    <a:lnTo>
                      <a:pt x="213" y="43"/>
                    </a:lnTo>
                    <a:lnTo>
                      <a:pt x="213" y="41"/>
                    </a:lnTo>
                    <a:lnTo>
                      <a:pt x="212" y="40"/>
                    </a:lnTo>
                    <a:lnTo>
                      <a:pt x="208" y="40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6"/>
                    </a:lnTo>
                    <a:lnTo>
                      <a:pt x="202" y="33"/>
                    </a:lnTo>
                    <a:lnTo>
                      <a:pt x="201" y="31"/>
                    </a:lnTo>
                    <a:lnTo>
                      <a:pt x="200" y="31"/>
                    </a:lnTo>
                    <a:lnTo>
                      <a:pt x="198" y="31"/>
                    </a:lnTo>
                    <a:lnTo>
                      <a:pt x="195" y="31"/>
                    </a:lnTo>
                    <a:lnTo>
                      <a:pt x="193" y="32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2" y="28"/>
                    </a:lnTo>
                    <a:lnTo>
                      <a:pt x="175" y="28"/>
                    </a:lnTo>
                    <a:lnTo>
                      <a:pt x="174" y="28"/>
                    </a:lnTo>
                    <a:lnTo>
                      <a:pt x="173" y="27"/>
                    </a:lnTo>
                    <a:lnTo>
                      <a:pt x="173" y="24"/>
                    </a:lnTo>
                    <a:lnTo>
                      <a:pt x="171" y="23"/>
                    </a:lnTo>
                    <a:lnTo>
                      <a:pt x="170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7" y="12"/>
                    </a:lnTo>
                    <a:lnTo>
                      <a:pt x="166" y="9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63" y="2"/>
                    </a:lnTo>
                    <a:lnTo>
                      <a:pt x="162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51" y="0"/>
                    </a:lnTo>
                    <a:lnTo>
                      <a:pt x="148" y="1"/>
                    </a:lnTo>
                    <a:lnTo>
                      <a:pt x="147" y="4"/>
                    </a:lnTo>
                    <a:lnTo>
                      <a:pt x="146" y="5"/>
                    </a:lnTo>
                    <a:lnTo>
                      <a:pt x="143" y="5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32" y="1"/>
                    </a:lnTo>
                    <a:lnTo>
                      <a:pt x="130" y="1"/>
                    </a:lnTo>
                    <a:lnTo>
                      <a:pt x="128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7" y="12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15" y="12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5" y="10"/>
                    </a:lnTo>
                    <a:lnTo>
                      <a:pt x="104" y="10"/>
                    </a:lnTo>
                    <a:lnTo>
                      <a:pt x="101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96" y="12"/>
                    </a:lnTo>
                    <a:lnTo>
                      <a:pt x="95" y="10"/>
                    </a:lnTo>
                    <a:lnTo>
                      <a:pt x="93" y="9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6" y="10"/>
                    </a:lnTo>
                    <a:lnTo>
                      <a:pt x="69" y="10"/>
                    </a:lnTo>
                    <a:lnTo>
                      <a:pt x="60" y="9"/>
                    </a:lnTo>
                    <a:lnTo>
                      <a:pt x="50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6" y="52"/>
                    </a:lnTo>
                    <a:lnTo>
                      <a:pt x="25" y="56"/>
                    </a:lnTo>
                    <a:lnTo>
                      <a:pt x="22" y="63"/>
                    </a:lnTo>
                    <a:lnTo>
                      <a:pt x="19" y="68"/>
                    </a:lnTo>
                    <a:lnTo>
                      <a:pt x="16" y="72"/>
                    </a:lnTo>
                    <a:lnTo>
                      <a:pt x="15" y="76"/>
                    </a:lnTo>
                    <a:lnTo>
                      <a:pt x="16" y="79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8" y="89"/>
                    </a:lnTo>
                    <a:lnTo>
                      <a:pt x="14" y="90"/>
                    </a:lnTo>
                    <a:lnTo>
                      <a:pt x="8" y="93"/>
                    </a:lnTo>
                    <a:lnTo>
                      <a:pt x="3" y="94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7" y="106"/>
                    </a:lnTo>
                    <a:lnTo>
                      <a:pt x="8" y="109"/>
                    </a:lnTo>
                    <a:lnTo>
                      <a:pt x="11" y="110"/>
                    </a:lnTo>
                    <a:lnTo>
                      <a:pt x="18" y="110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9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4" y="117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41" y="111"/>
                    </a:lnTo>
                    <a:lnTo>
                      <a:pt x="42" y="110"/>
                    </a:lnTo>
                    <a:lnTo>
                      <a:pt x="45" y="109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5"/>
                    </a:lnTo>
                    <a:lnTo>
                      <a:pt x="66" y="95"/>
                    </a:lnTo>
                    <a:lnTo>
                      <a:pt x="68" y="94"/>
                    </a:lnTo>
                    <a:lnTo>
                      <a:pt x="69" y="94"/>
                    </a:lnTo>
                    <a:lnTo>
                      <a:pt x="70" y="93"/>
                    </a:lnTo>
                    <a:lnTo>
                      <a:pt x="73" y="93"/>
                    </a:lnTo>
                    <a:lnTo>
                      <a:pt x="78" y="95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2"/>
                    </a:lnTo>
                    <a:lnTo>
                      <a:pt x="95" y="106"/>
                    </a:lnTo>
                    <a:lnTo>
                      <a:pt x="97" y="107"/>
                    </a:lnTo>
                    <a:lnTo>
                      <a:pt x="99" y="110"/>
                    </a:lnTo>
                    <a:lnTo>
                      <a:pt x="100" y="113"/>
                    </a:lnTo>
                    <a:lnTo>
                      <a:pt x="100" y="117"/>
                    </a:lnTo>
                    <a:lnTo>
                      <a:pt x="100" y="121"/>
                    </a:lnTo>
                    <a:lnTo>
                      <a:pt x="101" y="122"/>
                    </a:lnTo>
                    <a:lnTo>
                      <a:pt x="103" y="124"/>
                    </a:lnTo>
                    <a:lnTo>
                      <a:pt x="104" y="126"/>
                    </a:lnTo>
                    <a:lnTo>
                      <a:pt x="105" y="129"/>
                    </a:lnTo>
                    <a:lnTo>
                      <a:pt x="107" y="130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7" y="140"/>
                    </a:lnTo>
                    <a:lnTo>
                      <a:pt x="109" y="144"/>
                    </a:lnTo>
                    <a:lnTo>
                      <a:pt x="112" y="146"/>
                    </a:lnTo>
                    <a:lnTo>
                      <a:pt x="120" y="157"/>
                    </a:lnTo>
                    <a:lnTo>
                      <a:pt x="124" y="152"/>
                    </a:lnTo>
                    <a:lnTo>
                      <a:pt x="128" y="152"/>
                    </a:lnTo>
                    <a:lnTo>
                      <a:pt x="135" y="150"/>
                    </a:lnTo>
                    <a:lnTo>
                      <a:pt x="143" y="149"/>
                    </a:lnTo>
                    <a:lnTo>
                      <a:pt x="147" y="150"/>
                    </a:lnTo>
                    <a:lnTo>
                      <a:pt x="148" y="152"/>
                    </a:lnTo>
                    <a:lnTo>
                      <a:pt x="148" y="153"/>
                    </a:lnTo>
                    <a:lnTo>
                      <a:pt x="147" y="155"/>
                    </a:lnTo>
                    <a:lnTo>
                      <a:pt x="140" y="155"/>
                    </a:lnTo>
                    <a:lnTo>
                      <a:pt x="144" y="157"/>
                    </a:lnTo>
                    <a:lnTo>
                      <a:pt x="147" y="161"/>
                    </a:lnTo>
                    <a:lnTo>
                      <a:pt x="152" y="164"/>
                    </a:lnTo>
                    <a:lnTo>
                      <a:pt x="155" y="164"/>
                    </a:lnTo>
                    <a:lnTo>
                      <a:pt x="158" y="165"/>
                    </a:lnTo>
                    <a:lnTo>
                      <a:pt x="163" y="163"/>
                    </a:lnTo>
                    <a:lnTo>
                      <a:pt x="166" y="161"/>
                    </a:lnTo>
                    <a:lnTo>
                      <a:pt x="169" y="160"/>
                    </a:lnTo>
                    <a:lnTo>
                      <a:pt x="177" y="163"/>
                    </a:lnTo>
                    <a:lnTo>
                      <a:pt x="177" y="173"/>
                    </a:lnTo>
                    <a:lnTo>
                      <a:pt x="174" y="173"/>
                    </a:lnTo>
                    <a:lnTo>
                      <a:pt x="174" y="172"/>
                    </a:lnTo>
                    <a:lnTo>
                      <a:pt x="174" y="171"/>
                    </a:lnTo>
                    <a:lnTo>
                      <a:pt x="173" y="171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65" y="173"/>
                    </a:lnTo>
                    <a:lnTo>
                      <a:pt x="155" y="177"/>
                    </a:lnTo>
                    <a:lnTo>
                      <a:pt x="155" y="183"/>
                    </a:lnTo>
                    <a:lnTo>
                      <a:pt x="160" y="184"/>
                    </a:lnTo>
                    <a:lnTo>
                      <a:pt x="166" y="183"/>
                    </a:lnTo>
                    <a:lnTo>
                      <a:pt x="167" y="185"/>
                    </a:lnTo>
                    <a:lnTo>
                      <a:pt x="169" y="184"/>
                    </a:lnTo>
                    <a:lnTo>
                      <a:pt x="171" y="185"/>
                    </a:lnTo>
                    <a:lnTo>
                      <a:pt x="173" y="187"/>
                    </a:lnTo>
                    <a:lnTo>
                      <a:pt x="173" y="188"/>
                    </a:lnTo>
                    <a:lnTo>
                      <a:pt x="174" y="191"/>
                    </a:lnTo>
                    <a:lnTo>
                      <a:pt x="174" y="192"/>
                    </a:lnTo>
                    <a:lnTo>
                      <a:pt x="173" y="195"/>
                    </a:lnTo>
                    <a:lnTo>
                      <a:pt x="170" y="200"/>
                    </a:lnTo>
                    <a:lnTo>
                      <a:pt x="169" y="204"/>
                    </a:lnTo>
                    <a:lnTo>
                      <a:pt x="182" y="200"/>
                    </a:lnTo>
                    <a:lnTo>
                      <a:pt x="194" y="196"/>
                    </a:lnTo>
                    <a:lnTo>
                      <a:pt x="206" y="192"/>
                    </a:lnTo>
                    <a:lnTo>
                      <a:pt x="220" y="188"/>
                    </a:lnTo>
                    <a:lnTo>
                      <a:pt x="220" y="183"/>
                    </a:lnTo>
                    <a:lnTo>
                      <a:pt x="213" y="183"/>
                    </a:lnTo>
                    <a:lnTo>
                      <a:pt x="205" y="181"/>
                    </a:lnTo>
                    <a:lnTo>
                      <a:pt x="198" y="180"/>
                    </a:lnTo>
                    <a:lnTo>
                      <a:pt x="191" y="177"/>
                    </a:lnTo>
                    <a:lnTo>
                      <a:pt x="194" y="171"/>
                    </a:lnTo>
                    <a:lnTo>
                      <a:pt x="193" y="169"/>
                    </a:lnTo>
                    <a:lnTo>
                      <a:pt x="190" y="171"/>
                    </a:lnTo>
                    <a:lnTo>
                      <a:pt x="189" y="171"/>
                    </a:lnTo>
                    <a:lnTo>
                      <a:pt x="186" y="171"/>
                    </a:lnTo>
                    <a:lnTo>
                      <a:pt x="185" y="169"/>
                    </a:lnTo>
                    <a:lnTo>
                      <a:pt x="183" y="168"/>
                    </a:lnTo>
                    <a:lnTo>
                      <a:pt x="182" y="164"/>
                    </a:lnTo>
                    <a:lnTo>
                      <a:pt x="181" y="160"/>
                    </a:lnTo>
                    <a:lnTo>
                      <a:pt x="179" y="159"/>
                    </a:lnTo>
                    <a:lnTo>
                      <a:pt x="179" y="157"/>
                    </a:lnTo>
                    <a:lnTo>
                      <a:pt x="189" y="160"/>
                    </a:lnTo>
                    <a:lnTo>
                      <a:pt x="194" y="161"/>
                    </a:lnTo>
                    <a:lnTo>
                      <a:pt x="198" y="161"/>
                    </a:lnTo>
                    <a:lnTo>
                      <a:pt x="202" y="160"/>
                    </a:lnTo>
                    <a:lnTo>
                      <a:pt x="205" y="159"/>
                    </a:lnTo>
                    <a:lnTo>
                      <a:pt x="208" y="155"/>
                    </a:lnTo>
                    <a:lnTo>
                      <a:pt x="210" y="152"/>
                    </a:lnTo>
                    <a:lnTo>
                      <a:pt x="213" y="149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49" y="13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254"/>
              <p:cNvSpPr>
                <a:spLocks noEditPoints="1"/>
              </p:cNvSpPr>
              <p:nvPr/>
            </p:nvSpPr>
            <p:spPr bwMode="auto">
              <a:xfrm>
                <a:off x="3108" y="2665"/>
                <a:ext cx="95" cy="135"/>
              </a:xfrm>
              <a:custGeom>
                <a:avLst/>
                <a:gdLst>
                  <a:gd name="T0" fmla="*/ 14 w 95"/>
                  <a:gd name="T1" fmla="*/ 77 h 135"/>
                  <a:gd name="T2" fmla="*/ 10 w 95"/>
                  <a:gd name="T3" fmla="*/ 87 h 135"/>
                  <a:gd name="T4" fmla="*/ 5 w 95"/>
                  <a:gd name="T5" fmla="*/ 103 h 135"/>
                  <a:gd name="T6" fmla="*/ 2 w 95"/>
                  <a:gd name="T7" fmla="*/ 112 h 135"/>
                  <a:gd name="T8" fmla="*/ 0 w 95"/>
                  <a:gd name="T9" fmla="*/ 120 h 135"/>
                  <a:gd name="T10" fmla="*/ 1 w 95"/>
                  <a:gd name="T11" fmla="*/ 126 h 135"/>
                  <a:gd name="T12" fmla="*/ 6 w 95"/>
                  <a:gd name="T13" fmla="*/ 130 h 135"/>
                  <a:gd name="T14" fmla="*/ 16 w 95"/>
                  <a:gd name="T15" fmla="*/ 135 h 135"/>
                  <a:gd name="T16" fmla="*/ 22 w 95"/>
                  <a:gd name="T17" fmla="*/ 131 h 135"/>
                  <a:gd name="T18" fmla="*/ 44 w 95"/>
                  <a:gd name="T19" fmla="*/ 128 h 135"/>
                  <a:gd name="T20" fmla="*/ 41 w 95"/>
                  <a:gd name="T21" fmla="*/ 126 h 135"/>
                  <a:gd name="T22" fmla="*/ 43 w 95"/>
                  <a:gd name="T23" fmla="*/ 113 h 135"/>
                  <a:gd name="T24" fmla="*/ 43 w 95"/>
                  <a:gd name="T25" fmla="*/ 105 h 135"/>
                  <a:gd name="T26" fmla="*/ 44 w 95"/>
                  <a:gd name="T27" fmla="*/ 97 h 135"/>
                  <a:gd name="T28" fmla="*/ 53 w 95"/>
                  <a:gd name="T29" fmla="*/ 92 h 135"/>
                  <a:gd name="T30" fmla="*/ 68 w 95"/>
                  <a:gd name="T31" fmla="*/ 92 h 135"/>
                  <a:gd name="T32" fmla="*/ 71 w 95"/>
                  <a:gd name="T33" fmla="*/ 89 h 135"/>
                  <a:gd name="T34" fmla="*/ 79 w 95"/>
                  <a:gd name="T35" fmla="*/ 92 h 135"/>
                  <a:gd name="T36" fmla="*/ 82 w 95"/>
                  <a:gd name="T37" fmla="*/ 103 h 135"/>
                  <a:gd name="T38" fmla="*/ 86 w 95"/>
                  <a:gd name="T39" fmla="*/ 99 h 135"/>
                  <a:gd name="T40" fmla="*/ 84 w 95"/>
                  <a:gd name="T41" fmla="*/ 93 h 135"/>
                  <a:gd name="T42" fmla="*/ 84 w 95"/>
                  <a:gd name="T43" fmla="*/ 85 h 135"/>
                  <a:gd name="T44" fmla="*/ 83 w 95"/>
                  <a:gd name="T45" fmla="*/ 77 h 135"/>
                  <a:gd name="T46" fmla="*/ 86 w 95"/>
                  <a:gd name="T47" fmla="*/ 64 h 135"/>
                  <a:gd name="T48" fmla="*/ 88 w 95"/>
                  <a:gd name="T49" fmla="*/ 58 h 135"/>
                  <a:gd name="T50" fmla="*/ 94 w 95"/>
                  <a:gd name="T51" fmla="*/ 52 h 135"/>
                  <a:gd name="T52" fmla="*/ 94 w 95"/>
                  <a:gd name="T53" fmla="*/ 41 h 135"/>
                  <a:gd name="T54" fmla="*/ 88 w 95"/>
                  <a:gd name="T55" fmla="*/ 34 h 135"/>
                  <a:gd name="T56" fmla="*/ 88 w 95"/>
                  <a:gd name="T57" fmla="*/ 23 h 135"/>
                  <a:gd name="T58" fmla="*/ 90 w 95"/>
                  <a:gd name="T59" fmla="*/ 13 h 135"/>
                  <a:gd name="T60" fmla="*/ 84 w 95"/>
                  <a:gd name="T61" fmla="*/ 8 h 135"/>
                  <a:gd name="T62" fmla="*/ 82 w 95"/>
                  <a:gd name="T63" fmla="*/ 0 h 135"/>
                  <a:gd name="T64" fmla="*/ 65 w 95"/>
                  <a:gd name="T65" fmla="*/ 0 h 135"/>
                  <a:gd name="T66" fmla="*/ 60 w 95"/>
                  <a:gd name="T67" fmla="*/ 3 h 135"/>
                  <a:gd name="T68" fmla="*/ 48 w 95"/>
                  <a:gd name="T69" fmla="*/ 7 h 135"/>
                  <a:gd name="T70" fmla="*/ 44 w 95"/>
                  <a:gd name="T71" fmla="*/ 14 h 135"/>
                  <a:gd name="T72" fmla="*/ 39 w 95"/>
                  <a:gd name="T73" fmla="*/ 26 h 135"/>
                  <a:gd name="T74" fmla="*/ 39 w 95"/>
                  <a:gd name="T75" fmla="*/ 30 h 135"/>
                  <a:gd name="T76" fmla="*/ 36 w 95"/>
                  <a:gd name="T77" fmla="*/ 37 h 135"/>
                  <a:gd name="T78" fmla="*/ 36 w 95"/>
                  <a:gd name="T79" fmla="*/ 49 h 135"/>
                  <a:gd name="T80" fmla="*/ 39 w 95"/>
                  <a:gd name="T81" fmla="*/ 53 h 135"/>
                  <a:gd name="T82" fmla="*/ 29 w 95"/>
                  <a:gd name="T83" fmla="*/ 68 h 135"/>
                  <a:gd name="T84" fmla="*/ 53 w 95"/>
                  <a:gd name="T85" fmla="*/ 61 h 135"/>
                  <a:gd name="T86" fmla="*/ 57 w 95"/>
                  <a:gd name="T87" fmla="*/ 65 h 135"/>
                  <a:gd name="T88" fmla="*/ 56 w 95"/>
                  <a:gd name="T89" fmla="*/ 69 h 135"/>
                  <a:gd name="T90" fmla="*/ 49 w 95"/>
                  <a:gd name="T91" fmla="*/ 66 h 135"/>
                  <a:gd name="T92" fmla="*/ 48 w 95"/>
                  <a:gd name="T93" fmla="*/ 62 h 135"/>
                  <a:gd name="T94" fmla="*/ 53 w 95"/>
                  <a:gd name="T95" fmla="*/ 61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5" h="135">
                    <a:moveTo>
                      <a:pt x="21" y="73"/>
                    </a:moveTo>
                    <a:lnTo>
                      <a:pt x="18" y="74"/>
                    </a:lnTo>
                    <a:lnTo>
                      <a:pt x="14" y="77"/>
                    </a:lnTo>
                    <a:lnTo>
                      <a:pt x="13" y="80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5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2" y="126"/>
                    </a:lnTo>
                    <a:lnTo>
                      <a:pt x="4" y="127"/>
                    </a:lnTo>
                    <a:lnTo>
                      <a:pt x="6" y="130"/>
                    </a:lnTo>
                    <a:lnTo>
                      <a:pt x="10" y="132"/>
                    </a:lnTo>
                    <a:lnTo>
                      <a:pt x="13" y="134"/>
                    </a:lnTo>
                    <a:lnTo>
                      <a:pt x="16" y="135"/>
                    </a:lnTo>
                    <a:lnTo>
                      <a:pt x="18" y="135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5" y="130"/>
                    </a:lnTo>
                    <a:lnTo>
                      <a:pt x="29" y="128"/>
                    </a:lnTo>
                    <a:lnTo>
                      <a:pt x="44" y="128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3" y="113"/>
                    </a:lnTo>
                    <a:lnTo>
                      <a:pt x="44" y="111"/>
                    </a:lnTo>
                    <a:lnTo>
                      <a:pt x="45" y="109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47" y="96"/>
                    </a:lnTo>
                    <a:lnTo>
                      <a:pt x="51" y="92"/>
                    </a:lnTo>
                    <a:lnTo>
                      <a:pt x="53" y="92"/>
                    </a:lnTo>
                    <a:lnTo>
                      <a:pt x="59" y="92"/>
                    </a:lnTo>
                    <a:lnTo>
                      <a:pt x="68" y="95"/>
                    </a:lnTo>
                    <a:lnTo>
                      <a:pt x="68" y="92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71" y="89"/>
                    </a:lnTo>
                    <a:lnTo>
                      <a:pt x="72" y="91"/>
                    </a:lnTo>
                    <a:lnTo>
                      <a:pt x="75" y="91"/>
                    </a:lnTo>
                    <a:lnTo>
                      <a:pt x="79" y="92"/>
                    </a:lnTo>
                    <a:lnTo>
                      <a:pt x="79" y="97"/>
                    </a:lnTo>
                    <a:lnTo>
                      <a:pt x="79" y="101"/>
                    </a:lnTo>
                    <a:lnTo>
                      <a:pt x="82" y="103"/>
                    </a:lnTo>
                    <a:lnTo>
                      <a:pt x="83" y="105"/>
                    </a:lnTo>
                    <a:lnTo>
                      <a:pt x="84" y="107"/>
                    </a:lnTo>
                    <a:lnTo>
                      <a:pt x="86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4" y="93"/>
                    </a:lnTo>
                    <a:lnTo>
                      <a:pt x="86" y="92"/>
                    </a:lnTo>
                    <a:lnTo>
                      <a:pt x="86" y="89"/>
                    </a:lnTo>
                    <a:lnTo>
                      <a:pt x="84" y="85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6" y="74"/>
                    </a:lnTo>
                    <a:lnTo>
                      <a:pt x="86" y="72"/>
                    </a:lnTo>
                    <a:lnTo>
                      <a:pt x="86" y="64"/>
                    </a:lnTo>
                    <a:lnTo>
                      <a:pt x="87" y="61"/>
                    </a:lnTo>
                    <a:lnTo>
                      <a:pt x="87" y="60"/>
                    </a:lnTo>
                    <a:lnTo>
                      <a:pt x="88" y="58"/>
                    </a:lnTo>
                    <a:lnTo>
                      <a:pt x="91" y="58"/>
                    </a:lnTo>
                    <a:lnTo>
                      <a:pt x="92" y="57"/>
                    </a:lnTo>
                    <a:lnTo>
                      <a:pt x="94" y="52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4" y="41"/>
                    </a:lnTo>
                    <a:lnTo>
                      <a:pt x="92" y="38"/>
                    </a:lnTo>
                    <a:lnTo>
                      <a:pt x="91" y="35"/>
                    </a:lnTo>
                    <a:lnTo>
                      <a:pt x="88" y="34"/>
                    </a:lnTo>
                    <a:lnTo>
                      <a:pt x="87" y="31"/>
                    </a:lnTo>
                    <a:lnTo>
                      <a:pt x="88" y="29"/>
                    </a:lnTo>
                    <a:lnTo>
                      <a:pt x="88" y="23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0" y="13"/>
                    </a:lnTo>
                    <a:lnTo>
                      <a:pt x="88" y="11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5" y="4"/>
                    </a:lnTo>
                    <a:lnTo>
                      <a:pt x="70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2" y="4"/>
                    </a:lnTo>
                    <a:lnTo>
                      <a:pt x="48" y="7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3" y="22"/>
                    </a:lnTo>
                    <a:lnTo>
                      <a:pt x="39" y="26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6" y="37"/>
                    </a:lnTo>
                    <a:lnTo>
                      <a:pt x="35" y="43"/>
                    </a:lnTo>
                    <a:lnTo>
                      <a:pt x="35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2" y="62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1" y="73"/>
                    </a:lnTo>
                    <a:close/>
                    <a:moveTo>
                      <a:pt x="53" y="61"/>
                    </a:moveTo>
                    <a:lnTo>
                      <a:pt x="55" y="61"/>
                    </a:lnTo>
                    <a:lnTo>
                      <a:pt x="56" y="62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3" y="69"/>
                    </a:lnTo>
                    <a:lnTo>
                      <a:pt x="51" y="68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255"/>
              <p:cNvSpPr>
                <a:spLocks noEditPoints="1"/>
              </p:cNvSpPr>
              <p:nvPr/>
            </p:nvSpPr>
            <p:spPr bwMode="auto">
              <a:xfrm>
                <a:off x="3062" y="1844"/>
                <a:ext cx="316" cy="147"/>
              </a:xfrm>
              <a:custGeom>
                <a:avLst/>
                <a:gdLst>
                  <a:gd name="T0" fmla="*/ 165 w 317"/>
                  <a:gd name="T1" fmla="*/ 146 h 147"/>
                  <a:gd name="T2" fmla="*/ 173 w 317"/>
                  <a:gd name="T3" fmla="*/ 139 h 147"/>
                  <a:gd name="T4" fmla="*/ 173 w 317"/>
                  <a:gd name="T5" fmla="*/ 128 h 147"/>
                  <a:gd name="T6" fmla="*/ 182 w 317"/>
                  <a:gd name="T7" fmla="*/ 128 h 147"/>
                  <a:gd name="T8" fmla="*/ 192 w 317"/>
                  <a:gd name="T9" fmla="*/ 124 h 147"/>
                  <a:gd name="T10" fmla="*/ 211 w 317"/>
                  <a:gd name="T11" fmla="*/ 121 h 147"/>
                  <a:gd name="T12" fmla="*/ 225 w 317"/>
                  <a:gd name="T13" fmla="*/ 115 h 147"/>
                  <a:gd name="T14" fmla="*/ 249 w 317"/>
                  <a:gd name="T15" fmla="*/ 111 h 147"/>
                  <a:gd name="T16" fmla="*/ 262 w 317"/>
                  <a:gd name="T17" fmla="*/ 111 h 147"/>
                  <a:gd name="T18" fmla="*/ 272 w 317"/>
                  <a:gd name="T19" fmla="*/ 111 h 147"/>
                  <a:gd name="T20" fmla="*/ 281 w 317"/>
                  <a:gd name="T21" fmla="*/ 113 h 147"/>
                  <a:gd name="T22" fmla="*/ 303 w 317"/>
                  <a:gd name="T23" fmla="*/ 113 h 147"/>
                  <a:gd name="T24" fmla="*/ 303 w 317"/>
                  <a:gd name="T25" fmla="*/ 101 h 147"/>
                  <a:gd name="T26" fmla="*/ 296 w 317"/>
                  <a:gd name="T27" fmla="*/ 84 h 147"/>
                  <a:gd name="T28" fmla="*/ 300 w 317"/>
                  <a:gd name="T29" fmla="*/ 73 h 147"/>
                  <a:gd name="T30" fmla="*/ 301 w 317"/>
                  <a:gd name="T31" fmla="*/ 61 h 147"/>
                  <a:gd name="T32" fmla="*/ 309 w 317"/>
                  <a:gd name="T33" fmla="*/ 61 h 147"/>
                  <a:gd name="T34" fmla="*/ 308 w 317"/>
                  <a:gd name="T35" fmla="*/ 46 h 147"/>
                  <a:gd name="T36" fmla="*/ 291 w 317"/>
                  <a:gd name="T37" fmla="*/ 34 h 147"/>
                  <a:gd name="T38" fmla="*/ 296 w 317"/>
                  <a:gd name="T39" fmla="*/ 24 h 147"/>
                  <a:gd name="T40" fmla="*/ 289 w 317"/>
                  <a:gd name="T41" fmla="*/ 12 h 147"/>
                  <a:gd name="T42" fmla="*/ 277 w 317"/>
                  <a:gd name="T43" fmla="*/ 12 h 147"/>
                  <a:gd name="T44" fmla="*/ 262 w 317"/>
                  <a:gd name="T45" fmla="*/ 8 h 147"/>
                  <a:gd name="T46" fmla="*/ 250 w 317"/>
                  <a:gd name="T47" fmla="*/ 8 h 147"/>
                  <a:gd name="T48" fmla="*/ 234 w 317"/>
                  <a:gd name="T49" fmla="*/ 23 h 147"/>
                  <a:gd name="T50" fmla="*/ 219 w 317"/>
                  <a:gd name="T51" fmla="*/ 20 h 147"/>
                  <a:gd name="T52" fmla="*/ 195 w 317"/>
                  <a:gd name="T53" fmla="*/ 26 h 147"/>
                  <a:gd name="T54" fmla="*/ 176 w 317"/>
                  <a:gd name="T55" fmla="*/ 14 h 147"/>
                  <a:gd name="T56" fmla="*/ 167 w 317"/>
                  <a:gd name="T57" fmla="*/ 18 h 147"/>
                  <a:gd name="T58" fmla="*/ 158 w 317"/>
                  <a:gd name="T59" fmla="*/ 8 h 147"/>
                  <a:gd name="T60" fmla="*/ 148 w 317"/>
                  <a:gd name="T61" fmla="*/ 0 h 147"/>
                  <a:gd name="T62" fmla="*/ 105 w 317"/>
                  <a:gd name="T63" fmla="*/ 7 h 147"/>
                  <a:gd name="T64" fmla="*/ 86 w 317"/>
                  <a:gd name="T65" fmla="*/ 18 h 147"/>
                  <a:gd name="T66" fmla="*/ 58 w 317"/>
                  <a:gd name="T67" fmla="*/ 19 h 147"/>
                  <a:gd name="T68" fmla="*/ 51 w 317"/>
                  <a:gd name="T69" fmla="*/ 30 h 147"/>
                  <a:gd name="T70" fmla="*/ 27 w 317"/>
                  <a:gd name="T71" fmla="*/ 34 h 147"/>
                  <a:gd name="T72" fmla="*/ 13 w 317"/>
                  <a:gd name="T73" fmla="*/ 37 h 147"/>
                  <a:gd name="T74" fmla="*/ 40 w 317"/>
                  <a:gd name="T75" fmla="*/ 16 h 147"/>
                  <a:gd name="T76" fmla="*/ 27 w 317"/>
                  <a:gd name="T77" fmla="*/ 4 h 147"/>
                  <a:gd name="T78" fmla="*/ 17 w 317"/>
                  <a:gd name="T79" fmla="*/ 4 h 147"/>
                  <a:gd name="T80" fmla="*/ 12 w 317"/>
                  <a:gd name="T81" fmla="*/ 10 h 147"/>
                  <a:gd name="T82" fmla="*/ 15 w 317"/>
                  <a:gd name="T83" fmla="*/ 20 h 147"/>
                  <a:gd name="T84" fmla="*/ 6 w 317"/>
                  <a:gd name="T85" fmla="*/ 24 h 147"/>
                  <a:gd name="T86" fmla="*/ 2 w 317"/>
                  <a:gd name="T87" fmla="*/ 42 h 147"/>
                  <a:gd name="T88" fmla="*/ 1 w 317"/>
                  <a:gd name="T89" fmla="*/ 49 h 147"/>
                  <a:gd name="T90" fmla="*/ 12 w 317"/>
                  <a:gd name="T91" fmla="*/ 65 h 147"/>
                  <a:gd name="T92" fmla="*/ 11 w 317"/>
                  <a:gd name="T93" fmla="*/ 81 h 147"/>
                  <a:gd name="T94" fmla="*/ 2 w 317"/>
                  <a:gd name="T95" fmla="*/ 88 h 147"/>
                  <a:gd name="T96" fmla="*/ 9 w 317"/>
                  <a:gd name="T97" fmla="*/ 94 h 147"/>
                  <a:gd name="T98" fmla="*/ 19 w 317"/>
                  <a:gd name="T99" fmla="*/ 117 h 147"/>
                  <a:gd name="T100" fmla="*/ 32 w 317"/>
                  <a:gd name="T101" fmla="*/ 124 h 147"/>
                  <a:gd name="T102" fmla="*/ 58 w 317"/>
                  <a:gd name="T103" fmla="*/ 143 h 147"/>
                  <a:gd name="T104" fmla="*/ 71 w 317"/>
                  <a:gd name="T105" fmla="*/ 136 h 147"/>
                  <a:gd name="T106" fmla="*/ 87 w 317"/>
                  <a:gd name="T107" fmla="*/ 128 h 147"/>
                  <a:gd name="T108" fmla="*/ 110 w 317"/>
                  <a:gd name="T109" fmla="*/ 143 h 147"/>
                  <a:gd name="T110" fmla="*/ 136 w 317"/>
                  <a:gd name="T111" fmla="*/ 129 h 147"/>
                  <a:gd name="T112" fmla="*/ 146 w 317"/>
                  <a:gd name="T113" fmla="*/ 129 h 147"/>
                  <a:gd name="T114" fmla="*/ 156 w 317"/>
                  <a:gd name="T115" fmla="*/ 121 h 147"/>
                  <a:gd name="T116" fmla="*/ 158 w 317"/>
                  <a:gd name="T117" fmla="*/ 132 h 147"/>
                  <a:gd name="T118" fmla="*/ 287 w 317"/>
                  <a:gd name="T119" fmla="*/ 76 h 147"/>
                  <a:gd name="T120" fmla="*/ 264 w 317"/>
                  <a:gd name="T121" fmla="*/ 90 h 147"/>
                  <a:gd name="T122" fmla="*/ 281 w 317"/>
                  <a:gd name="T123" fmla="*/ 77 h 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" h="147">
                    <a:moveTo>
                      <a:pt x="161" y="147"/>
                    </a:moveTo>
                    <a:lnTo>
                      <a:pt x="163" y="147"/>
                    </a:lnTo>
                    <a:lnTo>
                      <a:pt x="164" y="147"/>
                    </a:lnTo>
                    <a:lnTo>
                      <a:pt x="168" y="147"/>
                    </a:lnTo>
                    <a:lnTo>
                      <a:pt x="169" y="146"/>
                    </a:lnTo>
                    <a:lnTo>
                      <a:pt x="171" y="144"/>
                    </a:lnTo>
                    <a:lnTo>
                      <a:pt x="171" y="143"/>
                    </a:lnTo>
                    <a:lnTo>
                      <a:pt x="172" y="140"/>
                    </a:lnTo>
                    <a:lnTo>
                      <a:pt x="173" y="140"/>
                    </a:lnTo>
                    <a:lnTo>
                      <a:pt x="177" y="139"/>
                    </a:lnTo>
                    <a:lnTo>
                      <a:pt x="179" y="139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1"/>
                    </a:lnTo>
                    <a:lnTo>
                      <a:pt x="177" y="128"/>
                    </a:lnTo>
                    <a:lnTo>
                      <a:pt x="179" y="127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3" y="127"/>
                    </a:lnTo>
                    <a:lnTo>
                      <a:pt x="186" y="128"/>
                    </a:lnTo>
                    <a:lnTo>
                      <a:pt x="187" y="127"/>
                    </a:lnTo>
                    <a:lnTo>
                      <a:pt x="191" y="124"/>
                    </a:lnTo>
                    <a:lnTo>
                      <a:pt x="192" y="123"/>
                    </a:lnTo>
                    <a:lnTo>
                      <a:pt x="194" y="123"/>
                    </a:lnTo>
                    <a:lnTo>
                      <a:pt x="196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6" y="124"/>
                    </a:lnTo>
                    <a:lnTo>
                      <a:pt x="208" y="123"/>
                    </a:lnTo>
                    <a:lnTo>
                      <a:pt x="215" y="121"/>
                    </a:lnTo>
                    <a:lnTo>
                      <a:pt x="218" y="121"/>
                    </a:lnTo>
                    <a:lnTo>
                      <a:pt x="221" y="120"/>
                    </a:lnTo>
                    <a:lnTo>
                      <a:pt x="225" y="119"/>
                    </a:lnTo>
                    <a:lnTo>
                      <a:pt x="227" y="116"/>
                    </a:lnTo>
                    <a:lnTo>
                      <a:pt x="229" y="115"/>
                    </a:lnTo>
                    <a:lnTo>
                      <a:pt x="231" y="115"/>
                    </a:lnTo>
                    <a:lnTo>
                      <a:pt x="238" y="115"/>
                    </a:lnTo>
                    <a:lnTo>
                      <a:pt x="245" y="115"/>
                    </a:lnTo>
                    <a:lnTo>
                      <a:pt x="250" y="113"/>
                    </a:lnTo>
                    <a:lnTo>
                      <a:pt x="253" y="111"/>
                    </a:lnTo>
                    <a:lnTo>
                      <a:pt x="257" y="108"/>
                    </a:lnTo>
                    <a:lnTo>
                      <a:pt x="261" y="107"/>
                    </a:lnTo>
                    <a:lnTo>
                      <a:pt x="264" y="107"/>
                    </a:lnTo>
                    <a:lnTo>
                      <a:pt x="265" y="107"/>
                    </a:lnTo>
                    <a:lnTo>
                      <a:pt x="266" y="111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1"/>
                    </a:lnTo>
                    <a:lnTo>
                      <a:pt x="277" y="111"/>
                    </a:lnTo>
                    <a:lnTo>
                      <a:pt x="280" y="112"/>
                    </a:lnTo>
                    <a:lnTo>
                      <a:pt x="282" y="113"/>
                    </a:lnTo>
                    <a:lnTo>
                      <a:pt x="284" y="113"/>
                    </a:lnTo>
                    <a:lnTo>
                      <a:pt x="285" y="113"/>
                    </a:lnTo>
                    <a:lnTo>
                      <a:pt x="289" y="108"/>
                    </a:lnTo>
                    <a:lnTo>
                      <a:pt x="293" y="111"/>
                    </a:lnTo>
                    <a:lnTo>
                      <a:pt x="295" y="115"/>
                    </a:lnTo>
                    <a:lnTo>
                      <a:pt x="301" y="111"/>
                    </a:lnTo>
                    <a:lnTo>
                      <a:pt x="307" y="113"/>
                    </a:lnTo>
                    <a:lnTo>
                      <a:pt x="308" y="111"/>
                    </a:lnTo>
                    <a:lnTo>
                      <a:pt x="308" y="108"/>
                    </a:lnTo>
                    <a:lnTo>
                      <a:pt x="308" y="105"/>
                    </a:lnTo>
                    <a:lnTo>
                      <a:pt x="307" y="104"/>
                    </a:lnTo>
                    <a:lnTo>
                      <a:pt x="307" y="101"/>
                    </a:lnTo>
                    <a:lnTo>
                      <a:pt x="305" y="98"/>
                    </a:lnTo>
                    <a:lnTo>
                      <a:pt x="304" y="96"/>
                    </a:lnTo>
                    <a:lnTo>
                      <a:pt x="300" y="90"/>
                    </a:lnTo>
                    <a:lnTo>
                      <a:pt x="299" y="86"/>
                    </a:lnTo>
                    <a:lnTo>
                      <a:pt x="300" y="84"/>
                    </a:lnTo>
                    <a:lnTo>
                      <a:pt x="303" y="80"/>
                    </a:lnTo>
                    <a:lnTo>
                      <a:pt x="304" y="78"/>
                    </a:lnTo>
                    <a:lnTo>
                      <a:pt x="304" y="76"/>
                    </a:lnTo>
                    <a:lnTo>
                      <a:pt x="304" y="74"/>
                    </a:lnTo>
                    <a:lnTo>
                      <a:pt x="304" y="73"/>
                    </a:lnTo>
                    <a:lnTo>
                      <a:pt x="303" y="70"/>
                    </a:lnTo>
                    <a:lnTo>
                      <a:pt x="301" y="66"/>
                    </a:lnTo>
                    <a:lnTo>
                      <a:pt x="301" y="65"/>
                    </a:lnTo>
                    <a:lnTo>
                      <a:pt x="303" y="62"/>
                    </a:lnTo>
                    <a:lnTo>
                      <a:pt x="305" y="61"/>
                    </a:lnTo>
                    <a:lnTo>
                      <a:pt x="307" y="58"/>
                    </a:lnTo>
                    <a:lnTo>
                      <a:pt x="308" y="58"/>
                    </a:lnTo>
                    <a:lnTo>
                      <a:pt x="309" y="61"/>
                    </a:lnTo>
                    <a:lnTo>
                      <a:pt x="312" y="61"/>
                    </a:lnTo>
                    <a:lnTo>
                      <a:pt x="313" y="61"/>
                    </a:lnTo>
                    <a:lnTo>
                      <a:pt x="316" y="55"/>
                    </a:lnTo>
                    <a:lnTo>
                      <a:pt x="317" y="55"/>
                    </a:lnTo>
                    <a:lnTo>
                      <a:pt x="317" y="53"/>
                    </a:lnTo>
                    <a:lnTo>
                      <a:pt x="315" y="50"/>
                    </a:lnTo>
                    <a:lnTo>
                      <a:pt x="312" y="46"/>
                    </a:lnTo>
                    <a:lnTo>
                      <a:pt x="300" y="43"/>
                    </a:lnTo>
                    <a:lnTo>
                      <a:pt x="295" y="41"/>
                    </a:lnTo>
                    <a:lnTo>
                      <a:pt x="293" y="38"/>
                    </a:lnTo>
                    <a:lnTo>
                      <a:pt x="293" y="37"/>
                    </a:lnTo>
                    <a:lnTo>
                      <a:pt x="295" y="34"/>
                    </a:lnTo>
                    <a:lnTo>
                      <a:pt x="295" y="31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299" y="26"/>
                    </a:lnTo>
                    <a:lnTo>
                      <a:pt x="300" y="24"/>
                    </a:lnTo>
                    <a:lnTo>
                      <a:pt x="299" y="20"/>
                    </a:lnTo>
                    <a:lnTo>
                      <a:pt x="297" y="18"/>
                    </a:lnTo>
                    <a:lnTo>
                      <a:pt x="297" y="15"/>
                    </a:lnTo>
                    <a:lnTo>
                      <a:pt x="293" y="15"/>
                    </a:lnTo>
                    <a:lnTo>
                      <a:pt x="293" y="12"/>
                    </a:lnTo>
                    <a:lnTo>
                      <a:pt x="293" y="11"/>
                    </a:lnTo>
                    <a:lnTo>
                      <a:pt x="292" y="11"/>
                    </a:lnTo>
                    <a:lnTo>
                      <a:pt x="291" y="11"/>
                    </a:lnTo>
                    <a:lnTo>
                      <a:pt x="284" y="12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6" y="10"/>
                    </a:lnTo>
                    <a:lnTo>
                      <a:pt x="273" y="8"/>
                    </a:lnTo>
                    <a:lnTo>
                      <a:pt x="269" y="8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62" y="10"/>
                    </a:lnTo>
                    <a:lnTo>
                      <a:pt x="261" y="10"/>
                    </a:lnTo>
                    <a:lnTo>
                      <a:pt x="257" y="10"/>
                    </a:lnTo>
                    <a:lnTo>
                      <a:pt x="254" y="8"/>
                    </a:lnTo>
                    <a:lnTo>
                      <a:pt x="251" y="12"/>
                    </a:lnTo>
                    <a:lnTo>
                      <a:pt x="249" y="16"/>
                    </a:lnTo>
                    <a:lnTo>
                      <a:pt x="245" y="19"/>
                    </a:lnTo>
                    <a:lnTo>
                      <a:pt x="242" y="22"/>
                    </a:lnTo>
                    <a:lnTo>
                      <a:pt x="238" y="23"/>
                    </a:lnTo>
                    <a:lnTo>
                      <a:pt x="234" y="24"/>
                    </a:lnTo>
                    <a:lnTo>
                      <a:pt x="230" y="24"/>
                    </a:lnTo>
                    <a:lnTo>
                      <a:pt x="226" y="23"/>
                    </a:lnTo>
                    <a:lnTo>
                      <a:pt x="223" y="22"/>
                    </a:lnTo>
                    <a:lnTo>
                      <a:pt x="223" y="20"/>
                    </a:lnTo>
                    <a:lnTo>
                      <a:pt x="222" y="19"/>
                    </a:lnTo>
                    <a:lnTo>
                      <a:pt x="218" y="18"/>
                    </a:lnTo>
                    <a:lnTo>
                      <a:pt x="215" y="23"/>
                    </a:lnTo>
                    <a:lnTo>
                      <a:pt x="206" y="26"/>
                    </a:lnTo>
                    <a:lnTo>
                      <a:pt x="199" y="26"/>
                    </a:lnTo>
                    <a:lnTo>
                      <a:pt x="184" y="20"/>
                    </a:lnTo>
                    <a:lnTo>
                      <a:pt x="183" y="19"/>
                    </a:lnTo>
                    <a:lnTo>
                      <a:pt x="181" y="16"/>
                    </a:lnTo>
                    <a:lnTo>
                      <a:pt x="180" y="15"/>
                    </a:lnTo>
                    <a:lnTo>
                      <a:pt x="180" y="14"/>
                    </a:lnTo>
                    <a:lnTo>
                      <a:pt x="179" y="14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2" y="16"/>
                    </a:lnTo>
                    <a:lnTo>
                      <a:pt x="171" y="18"/>
                    </a:lnTo>
                    <a:lnTo>
                      <a:pt x="168" y="19"/>
                    </a:lnTo>
                    <a:lnTo>
                      <a:pt x="165" y="18"/>
                    </a:lnTo>
                    <a:lnTo>
                      <a:pt x="164" y="16"/>
                    </a:lnTo>
                    <a:lnTo>
                      <a:pt x="163" y="14"/>
                    </a:lnTo>
                    <a:lnTo>
                      <a:pt x="161" y="8"/>
                    </a:lnTo>
                    <a:lnTo>
                      <a:pt x="157" y="7"/>
                    </a:lnTo>
                    <a:lnTo>
                      <a:pt x="155" y="7"/>
                    </a:lnTo>
                    <a:lnTo>
                      <a:pt x="153" y="7"/>
                    </a:lnTo>
                    <a:lnTo>
                      <a:pt x="151" y="6"/>
                    </a:lnTo>
                    <a:lnTo>
                      <a:pt x="148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11" y="2"/>
                    </a:lnTo>
                    <a:lnTo>
                      <a:pt x="109" y="3"/>
                    </a:lnTo>
                    <a:lnTo>
                      <a:pt x="105" y="7"/>
                    </a:lnTo>
                    <a:lnTo>
                      <a:pt x="99" y="11"/>
                    </a:lnTo>
                    <a:lnTo>
                      <a:pt x="97" y="14"/>
                    </a:lnTo>
                    <a:lnTo>
                      <a:pt x="93" y="14"/>
                    </a:lnTo>
                    <a:lnTo>
                      <a:pt x="89" y="14"/>
                    </a:lnTo>
                    <a:lnTo>
                      <a:pt x="86" y="18"/>
                    </a:lnTo>
                    <a:lnTo>
                      <a:pt x="83" y="20"/>
                    </a:lnTo>
                    <a:lnTo>
                      <a:pt x="79" y="22"/>
                    </a:lnTo>
                    <a:lnTo>
                      <a:pt x="74" y="22"/>
                    </a:lnTo>
                    <a:lnTo>
                      <a:pt x="66" y="20"/>
                    </a:lnTo>
                    <a:lnTo>
                      <a:pt x="58" y="19"/>
                    </a:lnTo>
                    <a:lnTo>
                      <a:pt x="50" y="18"/>
                    </a:lnTo>
                    <a:lnTo>
                      <a:pt x="47" y="26"/>
                    </a:lnTo>
                    <a:lnTo>
                      <a:pt x="58" y="28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47" y="28"/>
                    </a:lnTo>
                    <a:lnTo>
                      <a:pt x="48" y="31"/>
                    </a:lnTo>
                    <a:lnTo>
                      <a:pt x="50" y="34"/>
                    </a:lnTo>
                    <a:lnTo>
                      <a:pt x="37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28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0" y="16"/>
                    </a:lnTo>
                    <a:lnTo>
                      <a:pt x="36" y="15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4" y="28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8" y="39"/>
                    </a:lnTo>
                    <a:lnTo>
                      <a:pt x="13" y="37"/>
                    </a:lnTo>
                    <a:lnTo>
                      <a:pt x="8" y="43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6" y="61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8"/>
                    </a:lnTo>
                    <a:lnTo>
                      <a:pt x="12" y="72"/>
                    </a:lnTo>
                    <a:lnTo>
                      <a:pt x="11" y="76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3" y="82"/>
                    </a:lnTo>
                    <a:lnTo>
                      <a:pt x="15" y="84"/>
                    </a:lnTo>
                    <a:lnTo>
                      <a:pt x="16" y="85"/>
                    </a:lnTo>
                    <a:lnTo>
                      <a:pt x="9" y="86"/>
                    </a:lnTo>
                    <a:lnTo>
                      <a:pt x="2" y="88"/>
                    </a:lnTo>
                    <a:lnTo>
                      <a:pt x="5" y="90"/>
                    </a:lnTo>
                    <a:lnTo>
                      <a:pt x="5" y="92"/>
                    </a:lnTo>
                    <a:lnTo>
                      <a:pt x="5" y="94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3" y="93"/>
                    </a:lnTo>
                    <a:lnTo>
                      <a:pt x="15" y="100"/>
                    </a:lnTo>
                    <a:lnTo>
                      <a:pt x="16" y="105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9" y="116"/>
                    </a:lnTo>
                    <a:lnTo>
                      <a:pt x="29" y="124"/>
                    </a:lnTo>
                    <a:lnTo>
                      <a:pt x="32" y="124"/>
                    </a:lnTo>
                    <a:lnTo>
                      <a:pt x="35" y="124"/>
                    </a:lnTo>
                    <a:lnTo>
                      <a:pt x="39" y="121"/>
                    </a:lnTo>
                    <a:lnTo>
                      <a:pt x="48" y="132"/>
                    </a:lnTo>
                    <a:lnTo>
                      <a:pt x="52" y="138"/>
                    </a:lnTo>
                    <a:lnTo>
                      <a:pt x="58" y="143"/>
                    </a:lnTo>
                    <a:lnTo>
                      <a:pt x="60" y="142"/>
                    </a:lnTo>
                    <a:lnTo>
                      <a:pt x="63" y="142"/>
                    </a:lnTo>
                    <a:lnTo>
                      <a:pt x="64" y="142"/>
                    </a:lnTo>
                    <a:lnTo>
                      <a:pt x="67" y="140"/>
                    </a:lnTo>
                    <a:lnTo>
                      <a:pt x="71" y="136"/>
                    </a:lnTo>
                    <a:lnTo>
                      <a:pt x="72" y="133"/>
                    </a:lnTo>
                    <a:lnTo>
                      <a:pt x="76" y="127"/>
                    </a:lnTo>
                    <a:lnTo>
                      <a:pt x="78" y="125"/>
                    </a:lnTo>
                    <a:lnTo>
                      <a:pt x="82" y="125"/>
                    </a:lnTo>
                    <a:lnTo>
                      <a:pt x="87" y="128"/>
                    </a:lnTo>
                    <a:lnTo>
                      <a:pt x="97" y="132"/>
                    </a:lnTo>
                    <a:lnTo>
                      <a:pt x="101" y="138"/>
                    </a:lnTo>
                    <a:lnTo>
                      <a:pt x="105" y="140"/>
                    </a:lnTo>
                    <a:lnTo>
                      <a:pt x="106" y="143"/>
                    </a:lnTo>
                    <a:lnTo>
                      <a:pt x="110" y="143"/>
                    </a:lnTo>
                    <a:lnTo>
                      <a:pt x="113" y="143"/>
                    </a:lnTo>
                    <a:lnTo>
                      <a:pt x="118" y="142"/>
                    </a:lnTo>
                    <a:lnTo>
                      <a:pt x="124" y="139"/>
                    </a:lnTo>
                    <a:lnTo>
                      <a:pt x="128" y="136"/>
                    </a:lnTo>
                    <a:lnTo>
                      <a:pt x="136" y="129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4" y="128"/>
                    </a:lnTo>
                    <a:lnTo>
                      <a:pt x="146" y="129"/>
                    </a:lnTo>
                    <a:lnTo>
                      <a:pt x="148" y="129"/>
                    </a:lnTo>
                    <a:lnTo>
                      <a:pt x="151" y="129"/>
                    </a:lnTo>
                    <a:lnTo>
                      <a:pt x="152" y="128"/>
                    </a:lnTo>
                    <a:lnTo>
                      <a:pt x="155" y="124"/>
                    </a:lnTo>
                    <a:lnTo>
                      <a:pt x="156" y="121"/>
                    </a:lnTo>
                    <a:lnTo>
                      <a:pt x="159" y="119"/>
                    </a:lnTo>
                    <a:lnTo>
                      <a:pt x="159" y="121"/>
                    </a:lnTo>
                    <a:lnTo>
                      <a:pt x="160" y="124"/>
                    </a:lnTo>
                    <a:lnTo>
                      <a:pt x="161" y="128"/>
                    </a:lnTo>
                    <a:lnTo>
                      <a:pt x="161" y="132"/>
                    </a:lnTo>
                    <a:lnTo>
                      <a:pt x="156" y="135"/>
                    </a:lnTo>
                    <a:lnTo>
                      <a:pt x="157" y="142"/>
                    </a:lnTo>
                    <a:lnTo>
                      <a:pt x="159" y="147"/>
                    </a:lnTo>
                    <a:lnTo>
                      <a:pt x="161" y="147"/>
                    </a:lnTo>
                    <a:close/>
                    <a:moveTo>
                      <a:pt x="291" y="76"/>
                    </a:moveTo>
                    <a:lnTo>
                      <a:pt x="288" y="82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69" y="90"/>
                    </a:lnTo>
                    <a:lnTo>
                      <a:pt x="268" y="90"/>
                    </a:lnTo>
                    <a:lnTo>
                      <a:pt x="266" y="89"/>
                    </a:lnTo>
                    <a:lnTo>
                      <a:pt x="268" y="88"/>
                    </a:lnTo>
                    <a:lnTo>
                      <a:pt x="270" y="85"/>
                    </a:lnTo>
                    <a:lnTo>
                      <a:pt x="274" y="82"/>
                    </a:lnTo>
                    <a:lnTo>
                      <a:pt x="285" y="77"/>
                    </a:lnTo>
                    <a:lnTo>
                      <a:pt x="291" y="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256"/>
              <p:cNvSpPr>
                <a:spLocks/>
              </p:cNvSpPr>
              <p:nvPr/>
            </p:nvSpPr>
            <p:spPr bwMode="auto">
              <a:xfrm>
                <a:off x="2741" y="1956"/>
                <a:ext cx="70" cy="148"/>
              </a:xfrm>
              <a:custGeom>
                <a:avLst/>
                <a:gdLst>
                  <a:gd name="T0" fmla="*/ 68 w 70"/>
                  <a:gd name="T1" fmla="*/ 85 h 148"/>
                  <a:gd name="T2" fmla="*/ 64 w 70"/>
                  <a:gd name="T3" fmla="*/ 87 h 148"/>
                  <a:gd name="T4" fmla="*/ 57 w 70"/>
                  <a:gd name="T5" fmla="*/ 81 h 148"/>
                  <a:gd name="T6" fmla="*/ 56 w 70"/>
                  <a:gd name="T7" fmla="*/ 75 h 148"/>
                  <a:gd name="T8" fmla="*/ 53 w 70"/>
                  <a:gd name="T9" fmla="*/ 71 h 148"/>
                  <a:gd name="T10" fmla="*/ 54 w 70"/>
                  <a:gd name="T11" fmla="*/ 67 h 148"/>
                  <a:gd name="T12" fmla="*/ 58 w 70"/>
                  <a:gd name="T13" fmla="*/ 66 h 148"/>
                  <a:gd name="T14" fmla="*/ 62 w 70"/>
                  <a:gd name="T15" fmla="*/ 59 h 148"/>
                  <a:gd name="T16" fmla="*/ 66 w 70"/>
                  <a:gd name="T17" fmla="*/ 38 h 148"/>
                  <a:gd name="T18" fmla="*/ 58 w 70"/>
                  <a:gd name="T19" fmla="*/ 38 h 148"/>
                  <a:gd name="T20" fmla="*/ 58 w 70"/>
                  <a:gd name="T21" fmla="*/ 34 h 148"/>
                  <a:gd name="T22" fmla="*/ 58 w 70"/>
                  <a:gd name="T23" fmla="*/ 28 h 148"/>
                  <a:gd name="T24" fmla="*/ 70 w 70"/>
                  <a:gd name="T25" fmla="*/ 7 h 148"/>
                  <a:gd name="T26" fmla="*/ 62 w 70"/>
                  <a:gd name="T27" fmla="*/ 9 h 148"/>
                  <a:gd name="T28" fmla="*/ 57 w 70"/>
                  <a:gd name="T29" fmla="*/ 11 h 148"/>
                  <a:gd name="T30" fmla="*/ 56 w 70"/>
                  <a:gd name="T31" fmla="*/ 3 h 148"/>
                  <a:gd name="T32" fmla="*/ 43 w 70"/>
                  <a:gd name="T33" fmla="*/ 0 h 148"/>
                  <a:gd name="T34" fmla="*/ 33 w 70"/>
                  <a:gd name="T35" fmla="*/ 5 h 148"/>
                  <a:gd name="T36" fmla="*/ 25 w 70"/>
                  <a:gd name="T37" fmla="*/ 8 h 148"/>
                  <a:gd name="T38" fmla="*/ 17 w 70"/>
                  <a:gd name="T39" fmla="*/ 5 h 148"/>
                  <a:gd name="T40" fmla="*/ 11 w 70"/>
                  <a:gd name="T41" fmla="*/ 11 h 148"/>
                  <a:gd name="T42" fmla="*/ 13 w 70"/>
                  <a:gd name="T43" fmla="*/ 19 h 148"/>
                  <a:gd name="T44" fmla="*/ 15 w 70"/>
                  <a:gd name="T45" fmla="*/ 21 h 148"/>
                  <a:gd name="T46" fmla="*/ 15 w 70"/>
                  <a:gd name="T47" fmla="*/ 30 h 148"/>
                  <a:gd name="T48" fmla="*/ 18 w 70"/>
                  <a:gd name="T49" fmla="*/ 38 h 148"/>
                  <a:gd name="T50" fmla="*/ 19 w 70"/>
                  <a:gd name="T51" fmla="*/ 46 h 148"/>
                  <a:gd name="T52" fmla="*/ 18 w 70"/>
                  <a:gd name="T53" fmla="*/ 51 h 148"/>
                  <a:gd name="T54" fmla="*/ 15 w 70"/>
                  <a:gd name="T55" fmla="*/ 55 h 148"/>
                  <a:gd name="T56" fmla="*/ 13 w 70"/>
                  <a:gd name="T57" fmla="*/ 62 h 148"/>
                  <a:gd name="T58" fmla="*/ 8 w 70"/>
                  <a:gd name="T59" fmla="*/ 66 h 148"/>
                  <a:gd name="T60" fmla="*/ 2 w 70"/>
                  <a:gd name="T61" fmla="*/ 66 h 148"/>
                  <a:gd name="T62" fmla="*/ 0 w 70"/>
                  <a:gd name="T63" fmla="*/ 70 h 148"/>
                  <a:gd name="T64" fmla="*/ 3 w 70"/>
                  <a:gd name="T65" fmla="*/ 82 h 148"/>
                  <a:gd name="T66" fmla="*/ 7 w 70"/>
                  <a:gd name="T67" fmla="*/ 89 h 148"/>
                  <a:gd name="T68" fmla="*/ 11 w 70"/>
                  <a:gd name="T69" fmla="*/ 93 h 148"/>
                  <a:gd name="T70" fmla="*/ 14 w 70"/>
                  <a:gd name="T71" fmla="*/ 101 h 148"/>
                  <a:gd name="T72" fmla="*/ 25 w 70"/>
                  <a:gd name="T73" fmla="*/ 110 h 148"/>
                  <a:gd name="T74" fmla="*/ 33 w 70"/>
                  <a:gd name="T75" fmla="*/ 147 h 148"/>
                  <a:gd name="T76" fmla="*/ 39 w 70"/>
                  <a:gd name="T77" fmla="*/ 144 h 148"/>
                  <a:gd name="T78" fmla="*/ 41 w 70"/>
                  <a:gd name="T79" fmla="*/ 141 h 148"/>
                  <a:gd name="T80" fmla="*/ 43 w 70"/>
                  <a:gd name="T81" fmla="*/ 137 h 148"/>
                  <a:gd name="T82" fmla="*/ 43 w 70"/>
                  <a:gd name="T83" fmla="*/ 132 h 148"/>
                  <a:gd name="T84" fmla="*/ 43 w 70"/>
                  <a:gd name="T85" fmla="*/ 122 h 148"/>
                  <a:gd name="T86" fmla="*/ 45 w 70"/>
                  <a:gd name="T87" fmla="*/ 116 h 148"/>
                  <a:gd name="T88" fmla="*/ 50 w 70"/>
                  <a:gd name="T89" fmla="*/ 114 h 148"/>
                  <a:gd name="T90" fmla="*/ 56 w 70"/>
                  <a:gd name="T91" fmla="*/ 110 h 148"/>
                  <a:gd name="T92" fmla="*/ 62 w 70"/>
                  <a:gd name="T93" fmla="*/ 106 h 148"/>
                  <a:gd name="T94" fmla="*/ 65 w 70"/>
                  <a:gd name="T95" fmla="*/ 102 h 148"/>
                  <a:gd name="T96" fmla="*/ 65 w 70"/>
                  <a:gd name="T97" fmla="*/ 100 h 148"/>
                  <a:gd name="T98" fmla="*/ 65 w 70"/>
                  <a:gd name="T99" fmla="*/ 96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0" h="148">
                    <a:moveTo>
                      <a:pt x="69" y="86"/>
                    </a:moveTo>
                    <a:lnTo>
                      <a:pt x="68" y="85"/>
                    </a:lnTo>
                    <a:lnTo>
                      <a:pt x="65" y="85"/>
                    </a:lnTo>
                    <a:lnTo>
                      <a:pt x="64" y="87"/>
                    </a:lnTo>
                    <a:lnTo>
                      <a:pt x="60" y="83"/>
                    </a:lnTo>
                    <a:lnTo>
                      <a:pt x="57" y="81"/>
                    </a:lnTo>
                    <a:lnTo>
                      <a:pt x="56" y="79"/>
                    </a:lnTo>
                    <a:lnTo>
                      <a:pt x="56" y="75"/>
                    </a:lnTo>
                    <a:lnTo>
                      <a:pt x="54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58" y="66"/>
                    </a:lnTo>
                    <a:lnTo>
                      <a:pt x="61" y="65"/>
                    </a:lnTo>
                    <a:lnTo>
                      <a:pt x="62" y="59"/>
                    </a:lnTo>
                    <a:lnTo>
                      <a:pt x="64" y="50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8" y="38"/>
                    </a:lnTo>
                    <a:lnTo>
                      <a:pt x="57" y="36"/>
                    </a:lnTo>
                    <a:lnTo>
                      <a:pt x="58" y="34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65" y="17"/>
                    </a:lnTo>
                    <a:lnTo>
                      <a:pt x="70" y="7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1"/>
                    </a:lnTo>
                    <a:lnTo>
                      <a:pt x="56" y="9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3" y="4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7" y="23"/>
                    </a:lnTo>
                    <a:lnTo>
                      <a:pt x="15" y="30"/>
                    </a:lnTo>
                    <a:lnTo>
                      <a:pt x="17" y="34"/>
                    </a:lnTo>
                    <a:lnTo>
                      <a:pt x="18" y="38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4" y="58"/>
                    </a:lnTo>
                    <a:lnTo>
                      <a:pt x="13" y="62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82"/>
                    </a:lnTo>
                    <a:lnTo>
                      <a:pt x="4" y="90"/>
                    </a:lnTo>
                    <a:lnTo>
                      <a:pt x="7" y="89"/>
                    </a:lnTo>
                    <a:lnTo>
                      <a:pt x="8" y="90"/>
                    </a:lnTo>
                    <a:lnTo>
                      <a:pt x="11" y="93"/>
                    </a:lnTo>
                    <a:lnTo>
                      <a:pt x="13" y="96"/>
                    </a:lnTo>
                    <a:lnTo>
                      <a:pt x="14" y="101"/>
                    </a:lnTo>
                    <a:lnTo>
                      <a:pt x="15" y="108"/>
                    </a:lnTo>
                    <a:lnTo>
                      <a:pt x="25" y="110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9" y="144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2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2"/>
                    </a:lnTo>
                    <a:lnTo>
                      <a:pt x="43" y="128"/>
                    </a:lnTo>
                    <a:lnTo>
                      <a:pt x="43" y="122"/>
                    </a:lnTo>
                    <a:lnTo>
                      <a:pt x="43" y="117"/>
                    </a:lnTo>
                    <a:lnTo>
                      <a:pt x="45" y="116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3" y="113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4" y="105"/>
                    </a:lnTo>
                    <a:lnTo>
                      <a:pt x="65" y="102"/>
                    </a:lnTo>
                    <a:lnTo>
                      <a:pt x="65" y="101"/>
                    </a:lnTo>
                    <a:lnTo>
                      <a:pt x="65" y="100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257"/>
              <p:cNvSpPr>
                <a:spLocks/>
              </p:cNvSpPr>
              <p:nvPr/>
            </p:nvSpPr>
            <p:spPr bwMode="auto">
              <a:xfrm>
                <a:off x="2616" y="2508"/>
                <a:ext cx="35" cy="130"/>
              </a:xfrm>
              <a:custGeom>
                <a:avLst/>
                <a:gdLst>
                  <a:gd name="T0" fmla="*/ 34 w 35"/>
                  <a:gd name="T1" fmla="*/ 116 h 130"/>
                  <a:gd name="T2" fmla="*/ 30 w 35"/>
                  <a:gd name="T3" fmla="*/ 109 h 130"/>
                  <a:gd name="T4" fmla="*/ 30 w 35"/>
                  <a:gd name="T5" fmla="*/ 104 h 130"/>
                  <a:gd name="T6" fmla="*/ 28 w 35"/>
                  <a:gd name="T7" fmla="*/ 91 h 130"/>
                  <a:gd name="T8" fmla="*/ 30 w 35"/>
                  <a:gd name="T9" fmla="*/ 85 h 130"/>
                  <a:gd name="T10" fmla="*/ 31 w 35"/>
                  <a:gd name="T11" fmla="*/ 78 h 130"/>
                  <a:gd name="T12" fmla="*/ 31 w 35"/>
                  <a:gd name="T13" fmla="*/ 67 h 130"/>
                  <a:gd name="T14" fmla="*/ 30 w 35"/>
                  <a:gd name="T15" fmla="*/ 60 h 130"/>
                  <a:gd name="T16" fmla="*/ 33 w 35"/>
                  <a:gd name="T17" fmla="*/ 51 h 130"/>
                  <a:gd name="T18" fmla="*/ 31 w 35"/>
                  <a:gd name="T19" fmla="*/ 44 h 130"/>
                  <a:gd name="T20" fmla="*/ 30 w 35"/>
                  <a:gd name="T21" fmla="*/ 38 h 130"/>
                  <a:gd name="T22" fmla="*/ 30 w 35"/>
                  <a:gd name="T23" fmla="*/ 31 h 130"/>
                  <a:gd name="T24" fmla="*/ 28 w 35"/>
                  <a:gd name="T25" fmla="*/ 23 h 130"/>
                  <a:gd name="T26" fmla="*/ 18 w 35"/>
                  <a:gd name="T27" fmla="*/ 3 h 130"/>
                  <a:gd name="T28" fmla="*/ 10 w 35"/>
                  <a:gd name="T29" fmla="*/ 1 h 130"/>
                  <a:gd name="T30" fmla="*/ 0 w 35"/>
                  <a:gd name="T31" fmla="*/ 8 h 130"/>
                  <a:gd name="T32" fmla="*/ 0 w 35"/>
                  <a:gd name="T33" fmla="*/ 15 h 130"/>
                  <a:gd name="T34" fmla="*/ 3 w 35"/>
                  <a:gd name="T35" fmla="*/ 16 h 130"/>
                  <a:gd name="T36" fmla="*/ 7 w 35"/>
                  <a:gd name="T37" fmla="*/ 21 h 130"/>
                  <a:gd name="T38" fmla="*/ 8 w 35"/>
                  <a:gd name="T39" fmla="*/ 35 h 130"/>
                  <a:gd name="T40" fmla="*/ 7 w 35"/>
                  <a:gd name="T41" fmla="*/ 42 h 130"/>
                  <a:gd name="T42" fmla="*/ 7 w 35"/>
                  <a:gd name="T43" fmla="*/ 46 h 130"/>
                  <a:gd name="T44" fmla="*/ 10 w 35"/>
                  <a:gd name="T45" fmla="*/ 50 h 130"/>
                  <a:gd name="T46" fmla="*/ 7 w 35"/>
                  <a:gd name="T47" fmla="*/ 56 h 130"/>
                  <a:gd name="T48" fmla="*/ 7 w 35"/>
                  <a:gd name="T49" fmla="*/ 62 h 130"/>
                  <a:gd name="T50" fmla="*/ 11 w 35"/>
                  <a:gd name="T51" fmla="*/ 70 h 130"/>
                  <a:gd name="T52" fmla="*/ 12 w 35"/>
                  <a:gd name="T53" fmla="*/ 75 h 130"/>
                  <a:gd name="T54" fmla="*/ 11 w 35"/>
                  <a:gd name="T55" fmla="*/ 93 h 130"/>
                  <a:gd name="T56" fmla="*/ 10 w 35"/>
                  <a:gd name="T57" fmla="*/ 98 h 130"/>
                  <a:gd name="T58" fmla="*/ 12 w 35"/>
                  <a:gd name="T59" fmla="*/ 101 h 130"/>
                  <a:gd name="T60" fmla="*/ 11 w 35"/>
                  <a:gd name="T61" fmla="*/ 102 h 130"/>
                  <a:gd name="T62" fmla="*/ 11 w 35"/>
                  <a:gd name="T63" fmla="*/ 105 h 130"/>
                  <a:gd name="T64" fmla="*/ 18 w 35"/>
                  <a:gd name="T65" fmla="*/ 114 h 130"/>
                  <a:gd name="T66" fmla="*/ 23 w 35"/>
                  <a:gd name="T67" fmla="*/ 124 h 130"/>
                  <a:gd name="T68" fmla="*/ 22 w 35"/>
                  <a:gd name="T69" fmla="*/ 128 h 130"/>
                  <a:gd name="T70" fmla="*/ 23 w 35"/>
                  <a:gd name="T71" fmla="*/ 130 h 130"/>
                  <a:gd name="T72" fmla="*/ 27 w 35"/>
                  <a:gd name="T73" fmla="*/ 129 h 130"/>
                  <a:gd name="T74" fmla="*/ 31 w 35"/>
                  <a:gd name="T75" fmla="*/ 124 h 130"/>
                  <a:gd name="T76" fmla="*/ 35 w 35"/>
                  <a:gd name="T77" fmla="*/ 117 h 1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130">
                    <a:moveTo>
                      <a:pt x="34" y="117"/>
                    </a:moveTo>
                    <a:lnTo>
                      <a:pt x="34" y="116"/>
                    </a:lnTo>
                    <a:lnTo>
                      <a:pt x="33" y="112"/>
                    </a:lnTo>
                    <a:lnTo>
                      <a:pt x="30" y="109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0" y="85"/>
                    </a:lnTo>
                    <a:lnTo>
                      <a:pt x="31" y="81"/>
                    </a:lnTo>
                    <a:lnTo>
                      <a:pt x="31" y="78"/>
                    </a:lnTo>
                    <a:lnTo>
                      <a:pt x="31" y="71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30" y="60"/>
                    </a:lnTo>
                    <a:lnTo>
                      <a:pt x="31" y="56"/>
                    </a:lnTo>
                    <a:lnTo>
                      <a:pt x="33" y="51"/>
                    </a:lnTo>
                    <a:lnTo>
                      <a:pt x="33" y="47"/>
                    </a:lnTo>
                    <a:lnTo>
                      <a:pt x="31" y="44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16" y="2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11" y="70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11" y="93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4" y="109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3" y="124"/>
                    </a:lnTo>
                    <a:lnTo>
                      <a:pt x="23" y="125"/>
                    </a:lnTo>
                    <a:lnTo>
                      <a:pt x="22" y="128"/>
                    </a:lnTo>
                    <a:lnTo>
                      <a:pt x="22" y="130"/>
                    </a:lnTo>
                    <a:lnTo>
                      <a:pt x="23" y="130"/>
                    </a:lnTo>
                    <a:lnTo>
                      <a:pt x="26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31" y="124"/>
                    </a:lnTo>
                    <a:lnTo>
                      <a:pt x="33" y="120"/>
                    </a:lnTo>
                    <a:lnTo>
                      <a:pt x="35" y="117"/>
                    </a:ln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258"/>
              <p:cNvSpPr>
                <a:spLocks noEditPoints="1"/>
              </p:cNvSpPr>
              <p:nvPr/>
            </p:nvSpPr>
            <p:spPr bwMode="auto">
              <a:xfrm>
                <a:off x="3114" y="2792"/>
                <a:ext cx="180" cy="218"/>
              </a:xfrm>
              <a:custGeom>
                <a:avLst/>
                <a:gdLst>
                  <a:gd name="T0" fmla="*/ 142 w 181"/>
                  <a:gd name="T1" fmla="*/ 44 h 218"/>
                  <a:gd name="T2" fmla="*/ 135 w 181"/>
                  <a:gd name="T3" fmla="*/ 35 h 218"/>
                  <a:gd name="T4" fmla="*/ 81 w 181"/>
                  <a:gd name="T5" fmla="*/ 0 h 218"/>
                  <a:gd name="T6" fmla="*/ 76 w 181"/>
                  <a:gd name="T7" fmla="*/ 9 h 218"/>
                  <a:gd name="T8" fmla="*/ 82 w 181"/>
                  <a:gd name="T9" fmla="*/ 19 h 218"/>
                  <a:gd name="T10" fmla="*/ 82 w 181"/>
                  <a:gd name="T11" fmla="*/ 24 h 218"/>
                  <a:gd name="T12" fmla="*/ 73 w 181"/>
                  <a:gd name="T13" fmla="*/ 31 h 218"/>
                  <a:gd name="T14" fmla="*/ 70 w 181"/>
                  <a:gd name="T15" fmla="*/ 27 h 218"/>
                  <a:gd name="T16" fmla="*/ 50 w 181"/>
                  <a:gd name="T17" fmla="*/ 27 h 218"/>
                  <a:gd name="T18" fmla="*/ 46 w 181"/>
                  <a:gd name="T19" fmla="*/ 34 h 218"/>
                  <a:gd name="T20" fmla="*/ 37 w 181"/>
                  <a:gd name="T21" fmla="*/ 21 h 218"/>
                  <a:gd name="T22" fmla="*/ 38 w 181"/>
                  <a:gd name="T23" fmla="*/ 1 h 218"/>
                  <a:gd name="T24" fmla="*/ 27 w 181"/>
                  <a:gd name="T25" fmla="*/ 21 h 218"/>
                  <a:gd name="T26" fmla="*/ 24 w 181"/>
                  <a:gd name="T27" fmla="*/ 34 h 218"/>
                  <a:gd name="T28" fmla="*/ 33 w 181"/>
                  <a:gd name="T29" fmla="*/ 39 h 218"/>
                  <a:gd name="T30" fmla="*/ 23 w 181"/>
                  <a:gd name="T31" fmla="*/ 52 h 218"/>
                  <a:gd name="T32" fmla="*/ 2 w 181"/>
                  <a:gd name="T33" fmla="*/ 65 h 218"/>
                  <a:gd name="T34" fmla="*/ 11 w 181"/>
                  <a:gd name="T35" fmla="*/ 101 h 218"/>
                  <a:gd name="T36" fmla="*/ 18 w 181"/>
                  <a:gd name="T37" fmla="*/ 106 h 218"/>
                  <a:gd name="T38" fmla="*/ 18 w 181"/>
                  <a:gd name="T39" fmla="*/ 121 h 218"/>
                  <a:gd name="T40" fmla="*/ 30 w 181"/>
                  <a:gd name="T41" fmla="*/ 139 h 218"/>
                  <a:gd name="T42" fmla="*/ 41 w 181"/>
                  <a:gd name="T43" fmla="*/ 148 h 218"/>
                  <a:gd name="T44" fmla="*/ 45 w 181"/>
                  <a:gd name="T45" fmla="*/ 153 h 218"/>
                  <a:gd name="T46" fmla="*/ 55 w 181"/>
                  <a:gd name="T47" fmla="*/ 162 h 218"/>
                  <a:gd name="T48" fmla="*/ 78 w 181"/>
                  <a:gd name="T49" fmla="*/ 170 h 218"/>
                  <a:gd name="T50" fmla="*/ 81 w 181"/>
                  <a:gd name="T51" fmla="*/ 176 h 218"/>
                  <a:gd name="T52" fmla="*/ 82 w 181"/>
                  <a:gd name="T53" fmla="*/ 203 h 218"/>
                  <a:gd name="T54" fmla="*/ 90 w 181"/>
                  <a:gd name="T55" fmla="*/ 214 h 218"/>
                  <a:gd name="T56" fmla="*/ 97 w 181"/>
                  <a:gd name="T57" fmla="*/ 210 h 218"/>
                  <a:gd name="T58" fmla="*/ 103 w 181"/>
                  <a:gd name="T59" fmla="*/ 217 h 218"/>
                  <a:gd name="T60" fmla="*/ 117 w 181"/>
                  <a:gd name="T61" fmla="*/ 215 h 218"/>
                  <a:gd name="T62" fmla="*/ 134 w 181"/>
                  <a:gd name="T63" fmla="*/ 209 h 218"/>
                  <a:gd name="T64" fmla="*/ 139 w 181"/>
                  <a:gd name="T65" fmla="*/ 209 h 218"/>
                  <a:gd name="T66" fmla="*/ 147 w 181"/>
                  <a:gd name="T67" fmla="*/ 206 h 218"/>
                  <a:gd name="T68" fmla="*/ 162 w 181"/>
                  <a:gd name="T69" fmla="*/ 201 h 218"/>
                  <a:gd name="T70" fmla="*/ 175 w 181"/>
                  <a:gd name="T71" fmla="*/ 197 h 218"/>
                  <a:gd name="T72" fmla="*/ 174 w 181"/>
                  <a:gd name="T73" fmla="*/ 179 h 218"/>
                  <a:gd name="T74" fmla="*/ 159 w 181"/>
                  <a:gd name="T75" fmla="*/ 164 h 218"/>
                  <a:gd name="T76" fmla="*/ 163 w 181"/>
                  <a:gd name="T77" fmla="*/ 120 h 218"/>
                  <a:gd name="T78" fmla="*/ 151 w 181"/>
                  <a:gd name="T79" fmla="*/ 104 h 218"/>
                  <a:gd name="T80" fmla="*/ 150 w 181"/>
                  <a:gd name="T81" fmla="*/ 87 h 218"/>
                  <a:gd name="T82" fmla="*/ 162 w 181"/>
                  <a:gd name="T83" fmla="*/ 61 h 218"/>
                  <a:gd name="T84" fmla="*/ 61 w 181"/>
                  <a:gd name="T85" fmla="*/ 132 h 218"/>
                  <a:gd name="T86" fmla="*/ 57 w 181"/>
                  <a:gd name="T87" fmla="*/ 131 h 218"/>
                  <a:gd name="T88" fmla="*/ 55 w 181"/>
                  <a:gd name="T89" fmla="*/ 125 h 218"/>
                  <a:gd name="T90" fmla="*/ 158 w 181"/>
                  <a:gd name="T91" fmla="*/ 100 h 218"/>
                  <a:gd name="T92" fmla="*/ 160 w 181"/>
                  <a:gd name="T93" fmla="*/ 104 h 218"/>
                  <a:gd name="T94" fmla="*/ 158 w 181"/>
                  <a:gd name="T95" fmla="*/ 96 h 218"/>
                  <a:gd name="T96" fmla="*/ 90 w 181"/>
                  <a:gd name="T97" fmla="*/ 51 h 218"/>
                  <a:gd name="T98" fmla="*/ 86 w 181"/>
                  <a:gd name="T99" fmla="*/ 55 h 218"/>
                  <a:gd name="T100" fmla="*/ 90 w 181"/>
                  <a:gd name="T101" fmla="*/ 50 h 218"/>
                  <a:gd name="T102" fmla="*/ 66 w 181"/>
                  <a:gd name="T103" fmla="*/ 11 h 2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1" h="218">
                    <a:moveTo>
                      <a:pt x="166" y="58"/>
                    </a:moveTo>
                    <a:lnTo>
                      <a:pt x="147" y="47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3" y="43"/>
                    </a:lnTo>
                    <a:lnTo>
                      <a:pt x="140" y="42"/>
                    </a:lnTo>
                    <a:lnTo>
                      <a:pt x="139" y="40"/>
                    </a:lnTo>
                    <a:lnTo>
                      <a:pt x="139" y="35"/>
                    </a:lnTo>
                    <a:lnTo>
                      <a:pt x="139" y="31"/>
                    </a:lnTo>
                    <a:lnTo>
                      <a:pt x="139" y="28"/>
                    </a:lnTo>
                    <a:lnTo>
                      <a:pt x="136" y="26"/>
                    </a:lnTo>
                    <a:lnTo>
                      <a:pt x="81" y="0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7" y="8"/>
                    </a:lnTo>
                    <a:lnTo>
                      <a:pt x="76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7" y="15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0" y="21"/>
                    </a:lnTo>
                    <a:lnTo>
                      <a:pt x="76" y="23"/>
                    </a:lnTo>
                    <a:lnTo>
                      <a:pt x="73" y="24"/>
                    </a:lnTo>
                    <a:lnTo>
                      <a:pt x="73" y="31"/>
                    </a:lnTo>
                    <a:lnTo>
                      <a:pt x="73" y="38"/>
                    </a:lnTo>
                    <a:lnTo>
                      <a:pt x="70" y="35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1" y="24"/>
                    </a:lnTo>
                    <a:lnTo>
                      <a:pt x="54" y="21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6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38" y="26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8" y="1"/>
                    </a:lnTo>
                    <a:lnTo>
                      <a:pt x="23" y="1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7" y="21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4" y="31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0" y="47"/>
                    </a:lnTo>
                    <a:lnTo>
                      <a:pt x="26" y="51"/>
                    </a:lnTo>
                    <a:lnTo>
                      <a:pt x="23" y="52"/>
                    </a:lnTo>
                    <a:lnTo>
                      <a:pt x="20" y="62"/>
                    </a:lnTo>
                    <a:lnTo>
                      <a:pt x="12" y="65"/>
                    </a:lnTo>
                    <a:lnTo>
                      <a:pt x="6" y="65"/>
                    </a:lnTo>
                    <a:lnTo>
                      <a:pt x="2" y="65"/>
                    </a:lnTo>
                    <a:lnTo>
                      <a:pt x="2" y="81"/>
                    </a:lnTo>
                    <a:lnTo>
                      <a:pt x="0" y="97"/>
                    </a:lnTo>
                    <a:lnTo>
                      <a:pt x="6" y="100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5" y="102"/>
                    </a:lnTo>
                    <a:lnTo>
                      <a:pt x="16" y="105"/>
                    </a:lnTo>
                    <a:lnTo>
                      <a:pt x="18" y="106"/>
                    </a:lnTo>
                    <a:lnTo>
                      <a:pt x="19" y="109"/>
                    </a:lnTo>
                    <a:lnTo>
                      <a:pt x="19" y="112"/>
                    </a:lnTo>
                    <a:lnTo>
                      <a:pt x="19" y="116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20" y="129"/>
                    </a:lnTo>
                    <a:lnTo>
                      <a:pt x="26" y="133"/>
                    </a:lnTo>
                    <a:lnTo>
                      <a:pt x="30" y="139"/>
                    </a:lnTo>
                    <a:lnTo>
                      <a:pt x="34" y="143"/>
                    </a:lnTo>
                    <a:lnTo>
                      <a:pt x="39" y="144"/>
                    </a:lnTo>
                    <a:lnTo>
                      <a:pt x="42" y="144"/>
                    </a:lnTo>
                    <a:lnTo>
                      <a:pt x="41" y="148"/>
                    </a:lnTo>
                    <a:lnTo>
                      <a:pt x="41" y="152"/>
                    </a:lnTo>
                    <a:lnTo>
                      <a:pt x="42" y="152"/>
                    </a:lnTo>
                    <a:lnTo>
                      <a:pt x="42" y="153"/>
                    </a:lnTo>
                    <a:lnTo>
                      <a:pt x="45" y="153"/>
                    </a:lnTo>
                    <a:lnTo>
                      <a:pt x="46" y="155"/>
                    </a:lnTo>
                    <a:lnTo>
                      <a:pt x="50" y="159"/>
                    </a:lnTo>
                    <a:lnTo>
                      <a:pt x="51" y="160"/>
                    </a:lnTo>
                    <a:lnTo>
                      <a:pt x="55" y="162"/>
                    </a:lnTo>
                    <a:lnTo>
                      <a:pt x="62" y="163"/>
                    </a:lnTo>
                    <a:lnTo>
                      <a:pt x="73" y="167"/>
                    </a:lnTo>
                    <a:lnTo>
                      <a:pt x="76" y="168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1" y="171"/>
                    </a:lnTo>
                    <a:lnTo>
                      <a:pt x="81" y="174"/>
                    </a:lnTo>
                    <a:lnTo>
                      <a:pt x="81" y="176"/>
                    </a:lnTo>
                    <a:lnTo>
                      <a:pt x="82" y="179"/>
                    </a:lnTo>
                    <a:lnTo>
                      <a:pt x="82" y="184"/>
                    </a:lnTo>
                    <a:lnTo>
                      <a:pt x="84" y="191"/>
                    </a:lnTo>
                    <a:lnTo>
                      <a:pt x="82" y="203"/>
                    </a:lnTo>
                    <a:lnTo>
                      <a:pt x="81" y="213"/>
                    </a:lnTo>
                    <a:lnTo>
                      <a:pt x="81" y="215"/>
                    </a:lnTo>
                    <a:lnTo>
                      <a:pt x="86" y="215"/>
                    </a:lnTo>
                    <a:lnTo>
                      <a:pt x="90" y="214"/>
                    </a:lnTo>
                    <a:lnTo>
                      <a:pt x="94" y="213"/>
                    </a:lnTo>
                    <a:lnTo>
                      <a:pt x="99" y="210"/>
                    </a:lnTo>
                    <a:lnTo>
                      <a:pt x="100" y="210"/>
                    </a:lnTo>
                    <a:lnTo>
                      <a:pt x="101" y="210"/>
                    </a:lnTo>
                    <a:lnTo>
                      <a:pt x="103" y="211"/>
                    </a:lnTo>
                    <a:lnTo>
                      <a:pt x="104" y="211"/>
                    </a:lnTo>
                    <a:lnTo>
                      <a:pt x="105" y="215"/>
                    </a:lnTo>
                    <a:lnTo>
                      <a:pt x="107" y="217"/>
                    </a:lnTo>
                    <a:lnTo>
                      <a:pt x="108" y="218"/>
                    </a:lnTo>
                    <a:lnTo>
                      <a:pt x="109" y="218"/>
                    </a:lnTo>
                    <a:lnTo>
                      <a:pt x="116" y="215"/>
                    </a:lnTo>
                    <a:lnTo>
                      <a:pt x="121" y="215"/>
                    </a:lnTo>
                    <a:lnTo>
                      <a:pt x="128" y="214"/>
                    </a:lnTo>
                    <a:lnTo>
                      <a:pt x="134" y="213"/>
                    </a:lnTo>
                    <a:lnTo>
                      <a:pt x="136" y="210"/>
                    </a:lnTo>
                    <a:lnTo>
                      <a:pt x="138" y="209"/>
                    </a:lnTo>
                    <a:lnTo>
                      <a:pt x="139" y="207"/>
                    </a:lnTo>
                    <a:lnTo>
                      <a:pt x="140" y="207"/>
                    </a:lnTo>
                    <a:lnTo>
                      <a:pt x="142" y="209"/>
                    </a:lnTo>
                    <a:lnTo>
                      <a:pt x="143" y="209"/>
                    </a:lnTo>
                    <a:lnTo>
                      <a:pt x="144" y="209"/>
                    </a:lnTo>
                    <a:lnTo>
                      <a:pt x="147" y="209"/>
                    </a:lnTo>
                    <a:lnTo>
                      <a:pt x="150" y="207"/>
                    </a:lnTo>
                    <a:lnTo>
                      <a:pt x="151" y="206"/>
                    </a:lnTo>
                    <a:lnTo>
                      <a:pt x="154" y="203"/>
                    </a:lnTo>
                    <a:lnTo>
                      <a:pt x="156" y="203"/>
                    </a:lnTo>
                    <a:lnTo>
                      <a:pt x="163" y="202"/>
                    </a:lnTo>
                    <a:lnTo>
                      <a:pt x="166" y="201"/>
                    </a:lnTo>
                    <a:lnTo>
                      <a:pt x="169" y="199"/>
                    </a:lnTo>
                    <a:lnTo>
                      <a:pt x="171" y="198"/>
                    </a:lnTo>
                    <a:lnTo>
                      <a:pt x="175" y="197"/>
                    </a:lnTo>
                    <a:lnTo>
                      <a:pt x="179" y="197"/>
                    </a:lnTo>
                    <a:lnTo>
                      <a:pt x="181" y="190"/>
                    </a:lnTo>
                    <a:lnTo>
                      <a:pt x="181" y="184"/>
                    </a:lnTo>
                    <a:lnTo>
                      <a:pt x="179" y="182"/>
                    </a:lnTo>
                    <a:lnTo>
                      <a:pt x="178" y="179"/>
                    </a:lnTo>
                    <a:lnTo>
                      <a:pt x="173" y="175"/>
                    </a:lnTo>
                    <a:lnTo>
                      <a:pt x="167" y="170"/>
                    </a:lnTo>
                    <a:lnTo>
                      <a:pt x="164" y="167"/>
                    </a:lnTo>
                    <a:lnTo>
                      <a:pt x="163" y="164"/>
                    </a:lnTo>
                    <a:lnTo>
                      <a:pt x="163" y="147"/>
                    </a:lnTo>
                    <a:lnTo>
                      <a:pt x="163" y="128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9" y="117"/>
                    </a:lnTo>
                    <a:lnTo>
                      <a:pt x="166" y="113"/>
                    </a:lnTo>
                    <a:lnTo>
                      <a:pt x="160" y="109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100"/>
                    </a:lnTo>
                    <a:lnTo>
                      <a:pt x="152" y="93"/>
                    </a:lnTo>
                    <a:lnTo>
                      <a:pt x="154" y="87"/>
                    </a:lnTo>
                    <a:lnTo>
                      <a:pt x="155" y="83"/>
                    </a:lnTo>
                    <a:lnTo>
                      <a:pt x="158" y="78"/>
                    </a:lnTo>
                    <a:lnTo>
                      <a:pt x="162" y="69"/>
                    </a:lnTo>
                    <a:lnTo>
                      <a:pt x="166" y="61"/>
                    </a:lnTo>
                    <a:lnTo>
                      <a:pt x="166" y="58"/>
                    </a:lnTo>
                    <a:close/>
                    <a:moveTo>
                      <a:pt x="57" y="125"/>
                    </a:moveTo>
                    <a:lnTo>
                      <a:pt x="61" y="131"/>
                    </a:lnTo>
                    <a:lnTo>
                      <a:pt x="61" y="132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7" y="131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5" y="125"/>
                    </a:lnTo>
                    <a:lnTo>
                      <a:pt x="57" y="125"/>
                    </a:lnTo>
                    <a:close/>
                    <a:moveTo>
                      <a:pt x="160" y="94"/>
                    </a:moveTo>
                    <a:lnTo>
                      <a:pt x="160" y="96"/>
                    </a:lnTo>
                    <a:lnTo>
                      <a:pt x="162" y="100"/>
                    </a:lnTo>
                    <a:lnTo>
                      <a:pt x="162" y="102"/>
                    </a:lnTo>
                    <a:lnTo>
                      <a:pt x="163" y="104"/>
                    </a:lnTo>
                    <a:lnTo>
                      <a:pt x="164" y="105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97"/>
                    </a:lnTo>
                    <a:lnTo>
                      <a:pt x="162" y="96"/>
                    </a:lnTo>
                    <a:lnTo>
                      <a:pt x="160" y="94"/>
                    </a:lnTo>
                    <a:close/>
                    <a:moveTo>
                      <a:pt x="90" y="50"/>
                    </a:moveTo>
                    <a:lnTo>
                      <a:pt x="93" y="50"/>
                    </a:lnTo>
                    <a:lnTo>
                      <a:pt x="94" y="51"/>
                    </a:lnTo>
                    <a:lnTo>
                      <a:pt x="93" y="52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90" y="50"/>
                    </a:lnTo>
                    <a:close/>
                    <a:moveTo>
                      <a:pt x="62" y="11"/>
                    </a:moveTo>
                    <a:lnTo>
                      <a:pt x="70" y="16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259"/>
              <p:cNvSpPr>
                <a:spLocks/>
              </p:cNvSpPr>
              <p:nvPr/>
            </p:nvSpPr>
            <p:spPr bwMode="auto">
              <a:xfrm>
                <a:off x="3220" y="1951"/>
                <a:ext cx="111" cy="117"/>
              </a:xfrm>
              <a:custGeom>
                <a:avLst/>
                <a:gdLst>
                  <a:gd name="T0" fmla="*/ 8 w 111"/>
                  <a:gd name="T1" fmla="*/ 66 h 117"/>
                  <a:gd name="T2" fmla="*/ 12 w 111"/>
                  <a:gd name="T3" fmla="*/ 61 h 117"/>
                  <a:gd name="T4" fmla="*/ 13 w 111"/>
                  <a:gd name="T5" fmla="*/ 63 h 117"/>
                  <a:gd name="T6" fmla="*/ 18 w 111"/>
                  <a:gd name="T7" fmla="*/ 61 h 117"/>
                  <a:gd name="T8" fmla="*/ 24 w 111"/>
                  <a:gd name="T9" fmla="*/ 63 h 117"/>
                  <a:gd name="T10" fmla="*/ 22 w 111"/>
                  <a:gd name="T11" fmla="*/ 67 h 117"/>
                  <a:gd name="T12" fmla="*/ 18 w 111"/>
                  <a:gd name="T13" fmla="*/ 76 h 117"/>
                  <a:gd name="T14" fmla="*/ 14 w 111"/>
                  <a:gd name="T15" fmla="*/ 82 h 117"/>
                  <a:gd name="T16" fmla="*/ 14 w 111"/>
                  <a:gd name="T17" fmla="*/ 88 h 117"/>
                  <a:gd name="T18" fmla="*/ 13 w 111"/>
                  <a:gd name="T19" fmla="*/ 91 h 117"/>
                  <a:gd name="T20" fmla="*/ 10 w 111"/>
                  <a:gd name="T21" fmla="*/ 94 h 117"/>
                  <a:gd name="T22" fmla="*/ 8 w 111"/>
                  <a:gd name="T23" fmla="*/ 95 h 117"/>
                  <a:gd name="T24" fmla="*/ 2 w 111"/>
                  <a:gd name="T25" fmla="*/ 102 h 117"/>
                  <a:gd name="T26" fmla="*/ 5 w 111"/>
                  <a:gd name="T27" fmla="*/ 115 h 117"/>
                  <a:gd name="T28" fmla="*/ 13 w 111"/>
                  <a:gd name="T29" fmla="*/ 113 h 117"/>
                  <a:gd name="T30" fmla="*/ 16 w 111"/>
                  <a:gd name="T31" fmla="*/ 113 h 117"/>
                  <a:gd name="T32" fmla="*/ 24 w 111"/>
                  <a:gd name="T33" fmla="*/ 115 h 117"/>
                  <a:gd name="T34" fmla="*/ 55 w 111"/>
                  <a:gd name="T35" fmla="*/ 98 h 117"/>
                  <a:gd name="T36" fmla="*/ 91 w 111"/>
                  <a:gd name="T37" fmla="*/ 68 h 117"/>
                  <a:gd name="T38" fmla="*/ 94 w 111"/>
                  <a:gd name="T39" fmla="*/ 60 h 117"/>
                  <a:gd name="T40" fmla="*/ 98 w 111"/>
                  <a:gd name="T41" fmla="*/ 52 h 117"/>
                  <a:gd name="T42" fmla="*/ 97 w 111"/>
                  <a:gd name="T43" fmla="*/ 45 h 117"/>
                  <a:gd name="T44" fmla="*/ 97 w 111"/>
                  <a:gd name="T45" fmla="*/ 43 h 117"/>
                  <a:gd name="T46" fmla="*/ 98 w 111"/>
                  <a:gd name="T47" fmla="*/ 40 h 117"/>
                  <a:gd name="T48" fmla="*/ 101 w 111"/>
                  <a:gd name="T49" fmla="*/ 35 h 117"/>
                  <a:gd name="T50" fmla="*/ 99 w 111"/>
                  <a:gd name="T51" fmla="*/ 32 h 117"/>
                  <a:gd name="T52" fmla="*/ 99 w 111"/>
                  <a:gd name="T53" fmla="*/ 26 h 117"/>
                  <a:gd name="T54" fmla="*/ 101 w 111"/>
                  <a:gd name="T55" fmla="*/ 21 h 117"/>
                  <a:gd name="T56" fmla="*/ 107 w 111"/>
                  <a:gd name="T57" fmla="*/ 17 h 117"/>
                  <a:gd name="T58" fmla="*/ 110 w 111"/>
                  <a:gd name="T59" fmla="*/ 13 h 117"/>
                  <a:gd name="T60" fmla="*/ 111 w 111"/>
                  <a:gd name="T61" fmla="*/ 5 h 117"/>
                  <a:gd name="T62" fmla="*/ 107 w 111"/>
                  <a:gd name="T63" fmla="*/ 5 h 117"/>
                  <a:gd name="T64" fmla="*/ 106 w 111"/>
                  <a:gd name="T65" fmla="*/ 0 h 117"/>
                  <a:gd name="T66" fmla="*/ 98 w 111"/>
                  <a:gd name="T67" fmla="*/ 1 h 117"/>
                  <a:gd name="T68" fmla="*/ 88 w 111"/>
                  <a:gd name="T69" fmla="*/ 8 h 117"/>
                  <a:gd name="T70" fmla="*/ 79 w 111"/>
                  <a:gd name="T71" fmla="*/ 8 h 117"/>
                  <a:gd name="T72" fmla="*/ 70 w 111"/>
                  <a:gd name="T73" fmla="*/ 8 h 117"/>
                  <a:gd name="T74" fmla="*/ 66 w 111"/>
                  <a:gd name="T75" fmla="*/ 12 h 117"/>
                  <a:gd name="T76" fmla="*/ 56 w 111"/>
                  <a:gd name="T77" fmla="*/ 14 h 117"/>
                  <a:gd name="T78" fmla="*/ 47 w 111"/>
                  <a:gd name="T79" fmla="*/ 17 h 117"/>
                  <a:gd name="T80" fmla="*/ 40 w 111"/>
                  <a:gd name="T81" fmla="*/ 17 h 117"/>
                  <a:gd name="T82" fmla="*/ 35 w 111"/>
                  <a:gd name="T83" fmla="*/ 16 h 117"/>
                  <a:gd name="T84" fmla="*/ 32 w 111"/>
                  <a:gd name="T85" fmla="*/ 17 h 117"/>
                  <a:gd name="T86" fmla="*/ 27 w 111"/>
                  <a:gd name="T87" fmla="*/ 21 h 117"/>
                  <a:gd name="T88" fmla="*/ 22 w 111"/>
                  <a:gd name="T89" fmla="*/ 18 h 117"/>
                  <a:gd name="T90" fmla="*/ 18 w 111"/>
                  <a:gd name="T91" fmla="*/ 21 h 117"/>
                  <a:gd name="T92" fmla="*/ 20 w 111"/>
                  <a:gd name="T93" fmla="*/ 28 h 117"/>
                  <a:gd name="T94" fmla="*/ 18 w 111"/>
                  <a:gd name="T95" fmla="*/ 32 h 117"/>
                  <a:gd name="T96" fmla="*/ 13 w 111"/>
                  <a:gd name="T97" fmla="*/ 33 h 117"/>
                  <a:gd name="T98" fmla="*/ 12 w 111"/>
                  <a:gd name="T99" fmla="*/ 37 h 117"/>
                  <a:gd name="T100" fmla="*/ 5 w 111"/>
                  <a:gd name="T101" fmla="*/ 40 h 117"/>
                  <a:gd name="T102" fmla="*/ 2 w 111"/>
                  <a:gd name="T103" fmla="*/ 40 h 117"/>
                  <a:gd name="T104" fmla="*/ 1 w 111"/>
                  <a:gd name="T105" fmla="*/ 44 h 117"/>
                  <a:gd name="T106" fmla="*/ 1 w 111"/>
                  <a:gd name="T107" fmla="*/ 55 h 117"/>
                  <a:gd name="T108" fmla="*/ 0 w 111"/>
                  <a:gd name="T109" fmla="*/ 61 h 117"/>
                  <a:gd name="T110" fmla="*/ 2 w 111"/>
                  <a:gd name="T111" fmla="*/ 66 h 117"/>
                  <a:gd name="T112" fmla="*/ 4 w 111"/>
                  <a:gd name="T113" fmla="*/ 68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17">
                    <a:moveTo>
                      <a:pt x="4" y="71"/>
                    </a:moveTo>
                    <a:lnTo>
                      <a:pt x="8" y="66"/>
                    </a:lnTo>
                    <a:lnTo>
                      <a:pt x="10" y="63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6" y="63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2" y="67"/>
                    </a:lnTo>
                    <a:lnTo>
                      <a:pt x="21" y="72"/>
                    </a:lnTo>
                    <a:lnTo>
                      <a:pt x="18" y="76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4" y="88"/>
                    </a:lnTo>
                    <a:lnTo>
                      <a:pt x="14" y="90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0" y="94"/>
                    </a:lnTo>
                    <a:lnTo>
                      <a:pt x="9" y="94"/>
                    </a:lnTo>
                    <a:lnTo>
                      <a:pt x="8" y="95"/>
                    </a:lnTo>
                    <a:lnTo>
                      <a:pt x="5" y="101"/>
                    </a:lnTo>
                    <a:lnTo>
                      <a:pt x="2" y="102"/>
                    </a:lnTo>
                    <a:lnTo>
                      <a:pt x="4" y="115"/>
                    </a:lnTo>
                    <a:lnTo>
                      <a:pt x="5" y="115"/>
                    </a:lnTo>
                    <a:lnTo>
                      <a:pt x="9" y="114"/>
                    </a:lnTo>
                    <a:lnTo>
                      <a:pt x="13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8" y="114"/>
                    </a:lnTo>
                    <a:lnTo>
                      <a:pt x="24" y="115"/>
                    </a:lnTo>
                    <a:lnTo>
                      <a:pt x="29" y="117"/>
                    </a:lnTo>
                    <a:lnTo>
                      <a:pt x="55" y="98"/>
                    </a:lnTo>
                    <a:lnTo>
                      <a:pt x="90" y="70"/>
                    </a:lnTo>
                    <a:lnTo>
                      <a:pt x="91" y="68"/>
                    </a:lnTo>
                    <a:lnTo>
                      <a:pt x="92" y="64"/>
                    </a:lnTo>
                    <a:lnTo>
                      <a:pt x="94" y="60"/>
                    </a:lnTo>
                    <a:lnTo>
                      <a:pt x="97" y="55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3"/>
                    </a:lnTo>
                    <a:lnTo>
                      <a:pt x="97" y="41"/>
                    </a:lnTo>
                    <a:lnTo>
                      <a:pt x="98" y="40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9" y="32"/>
                    </a:lnTo>
                    <a:lnTo>
                      <a:pt x="99" y="29"/>
                    </a:lnTo>
                    <a:lnTo>
                      <a:pt x="99" y="26"/>
                    </a:lnTo>
                    <a:lnTo>
                      <a:pt x="99" y="22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7" y="17"/>
                    </a:lnTo>
                    <a:lnTo>
                      <a:pt x="109" y="16"/>
                    </a:lnTo>
                    <a:lnTo>
                      <a:pt x="110" y="13"/>
                    </a:lnTo>
                    <a:lnTo>
                      <a:pt x="110" y="10"/>
                    </a:lnTo>
                    <a:lnTo>
                      <a:pt x="111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7" y="4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1" y="6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79" y="8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2" y="13"/>
                    </a:lnTo>
                    <a:lnTo>
                      <a:pt x="56" y="14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51"/>
                    </a:lnTo>
                    <a:lnTo>
                      <a:pt x="1" y="5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260"/>
              <p:cNvSpPr>
                <a:spLocks/>
              </p:cNvSpPr>
              <p:nvPr/>
            </p:nvSpPr>
            <p:spPr bwMode="auto">
              <a:xfrm>
                <a:off x="2720" y="1700"/>
                <a:ext cx="78" cy="57"/>
              </a:xfrm>
              <a:custGeom>
                <a:avLst/>
                <a:gdLst>
                  <a:gd name="T0" fmla="*/ 77 w 78"/>
                  <a:gd name="T1" fmla="*/ 26 h 57"/>
                  <a:gd name="T2" fmla="*/ 75 w 78"/>
                  <a:gd name="T3" fmla="*/ 23 h 57"/>
                  <a:gd name="T4" fmla="*/ 71 w 78"/>
                  <a:gd name="T5" fmla="*/ 20 h 57"/>
                  <a:gd name="T6" fmla="*/ 71 w 78"/>
                  <a:gd name="T7" fmla="*/ 16 h 57"/>
                  <a:gd name="T8" fmla="*/ 59 w 78"/>
                  <a:gd name="T9" fmla="*/ 4 h 57"/>
                  <a:gd name="T10" fmla="*/ 50 w 78"/>
                  <a:gd name="T11" fmla="*/ 0 h 57"/>
                  <a:gd name="T12" fmla="*/ 46 w 78"/>
                  <a:gd name="T13" fmla="*/ 3 h 57"/>
                  <a:gd name="T14" fmla="*/ 40 w 78"/>
                  <a:gd name="T15" fmla="*/ 7 h 57"/>
                  <a:gd name="T16" fmla="*/ 36 w 78"/>
                  <a:gd name="T17" fmla="*/ 10 h 57"/>
                  <a:gd name="T18" fmla="*/ 31 w 78"/>
                  <a:gd name="T19" fmla="*/ 8 h 57"/>
                  <a:gd name="T20" fmla="*/ 29 w 78"/>
                  <a:gd name="T21" fmla="*/ 10 h 57"/>
                  <a:gd name="T22" fmla="*/ 28 w 78"/>
                  <a:gd name="T23" fmla="*/ 14 h 57"/>
                  <a:gd name="T24" fmla="*/ 24 w 78"/>
                  <a:gd name="T25" fmla="*/ 16 h 57"/>
                  <a:gd name="T26" fmla="*/ 20 w 78"/>
                  <a:gd name="T27" fmla="*/ 18 h 57"/>
                  <a:gd name="T28" fmla="*/ 15 w 78"/>
                  <a:gd name="T29" fmla="*/ 26 h 57"/>
                  <a:gd name="T30" fmla="*/ 8 w 78"/>
                  <a:gd name="T31" fmla="*/ 35 h 57"/>
                  <a:gd name="T32" fmla="*/ 1 w 78"/>
                  <a:gd name="T33" fmla="*/ 45 h 57"/>
                  <a:gd name="T34" fmla="*/ 0 w 78"/>
                  <a:gd name="T35" fmla="*/ 49 h 57"/>
                  <a:gd name="T36" fmla="*/ 3 w 78"/>
                  <a:gd name="T37" fmla="*/ 49 h 57"/>
                  <a:gd name="T38" fmla="*/ 7 w 78"/>
                  <a:gd name="T39" fmla="*/ 46 h 57"/>
                  <a:gd name="T40" fmla="*/ 11 w 78"/>
                  <a:gd name="T41" fmla="*/ 46 h 57"/>
                  <a:gd name="T42" fmla="*/ 12 w 78"/>
                  <a:gd name="T43" fmla="*/ 49 h 57"/>
                  <a:gd name="T44" fmla="*/ 13 w 78"/>
                  <a:gd name="T45" fmla="*/ 50 h 57"/>
                  <a:gd name="T46" fmla="*/ 19 w 78"/>
                  <a:gd name="T47" fmla="*/ 53 h 57"/>
                  <a:gd name="T48" fmla="*/ 21 w 78"/>
                  <a:gd name="T49" fmla="*/ 54 h 57"/>
                  <a:gd name="T50" fmla="*/ 24 w 78"/>
                  <a:gd name="T51" fmla="*/ 57 h 57"/>
                  <a:gd name="T52" fmla="*/ 29 w 78"/>
                  <a:gd name="T53" fmla="*/ 54 h 57"/>
                  <a:gd name="T54" fmla="*/ 36 w 78"/>
                  <a:gd name="T55" fmla="*/ 51 h 57"/>
                  <a:gd name="T56" fmla="*/ 38 w 78"/>
                  <a:gd name="T57" fmla="*/ 49 h 57"/>
                  <a:gd name="T58" fmla="*/ 39 w 78"/>
                  <a:gd name="T59" fmla="*/ 43 h 57"/>
                  <a:gd name="T60" fmla="*/ 43 w 78"/>
                  <a:gd name="T61" fmla="*/ 49 h 57"/>
                  <a:gd name="T62" fmla="*/ 47 w 78"/>
                  <a:gd name="T63" fmla="*/ 50 h 57"/>
                  <a:gd name="T64" fmla="*/ 52 w 78"/>
                  <a:gd name="T65" fmla="*/ 53 h 57"/>
                  <a:gd name="T66" fmla="*/ 55 w 78"/>
                  <a:gd name="T67" fmla="*/ 51 h 57"/>
                  <a:gd name="T68" fmla="*/ 56 w 78"/>
                  <a:gd name="T69" fmla="*/ 50 h 57"/>
                  <a:gd name="T70" fmla="*/ 56 w 78"/>
                  <a:gd name="T71" fmla="*/ 46 h 57"/>
                  <a:gd name="T72" fmla="*/ 58 w 78"/>
                  <a:gd name="T73" fmla="*/ 43 h 57"/>
                  <a:gd name="T74" fmla="*/ 62 w 78"/>
                  <a:gd name="T75" fmla="*/ 42 h 57"/>
                  <a:gd name="T76" fmla="*/ 63 w 78"/>
                  <a:gd name="T77" fmla="*/ 39 h 57"/>
                  <a:gd name="T78" fmla="*/ 66 w 78"/>
                  <a:gd name="T79" fmla="*/ 35 h 57"/>
                  <a:gd name="T80" fmla="*/ 71 w 78"/>
                  <a:gd name="T81" fmla="*/ 35 h 57"/>
                  <a:gd name="T82" fmla="*/ 75 w 78"/>
                  <a:gd name="T83" fmla="*/ 36 h 57"/>
                  <a:gd name="T84" fmla="*/ 78 w 78"/>
                  <a:gd name="T85" fmla="*/ 34 h 57"/>
                  <a:gd name="T86" fmla="*/ 75 w 78"/>
                  <a:gd name="T87" fmla="*/ 32 h 57"/>
                  <a:gd name="T88" fmla="*/ 74 w 78"/>
                  <a:gd name="T89" fmla="*/ 3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" h="57">
                    <a:moveTo>
                      <a:pt x="77" y="27"/>
                    </a:moveTo>
                    <a:lnTo>
                      <a:pt x="77" y="26"/>
                    </a:lnTo>
                    <a:lnTo>
                      <a:pt x="77" y="24"/>
                    </a:lnTo>
                    <a:lnTo>
                      <a:pt x="75" y="23"/>
                    </a:lnTo>
                    <a:lnTo>
                      <a:pt x="74" y="22"/>
                    </a:lnTo>
                    <a:lnTo>
                      <a:pt x="71" y="20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59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8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6" y="51"/>
                    </a:lnTo>
                    <a:lnTo>
                      <a:pt x="19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7" y="55"/>
                    </a:lnTo>
                    <a:lnTo>
                      <a:pt x="29" y="54"/>
                    </a:lnTo>
                    <a:lnTo>
                      <a:pt x="34" y="53"/>
                    </a:lnTo>
                    <a:lnTo>
                      <a:pt x="36" y="51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7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4" y="38"/>
                    </a:lnTo>
                    <a:lnTo>
                      <a:pt x="75" y="36"/>
                    </a:lnTo>
                    <a:lnTo>
                      <a:pt x="77" y="35"/>
                    </a:lnTo>
                    <a:lnTo>
                      <a:pt x="78" y="34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261"/>
              <p:cNvSpPr>
                <a:spLocks noEditPoints="1"/>
              </p:cNvSpPr>
              <p:nvPr/>
            </p:nvSpPr>
            <p:spPr bwMode="auto">
              <a:xfrm>
                <a:off x="2814" y="1116"/>
                <a:ext cx="209" cy="406"/>
              </a:xfrm>
              <a:custGeom>
                <a:avLst/>
                <a:gdLst>
                  <a:gd name="T0" fmla="*/ 4 w 209"/>
                  <a:gd name="T1" fmla="*/ 323 h 406"/>
                  <a:gd name="T2" fmla="*/ 28 w 209"/>
                  <a:gd name="T3" fmla="*/ 358 h 406"/>
                  <a:gd name="T4" fmla="*/ 19 w 209"/>
                  <a:gd name="T5" fmla="*/ 377 h 406"/>
                  <a:gd name="T6" fmla="*/ 22 w 209"/>
                  <a:gd name="T7" fmla="*/ 388 h 406"/>
                  <a:gd name="T8" fmla="*/ 47 w 209"/>
                  <a:gd name="T9" fmla="*/ 380 h 406"/>
                  <a:gd name="T10" fmla="*/ 78 w 209"/>
                  <a:gd name="T11" fmla="*/ 369 h 406"/>
                  <a:gd name="T12" fmla="*/ 88 w 209"/>
                  <a:gd name="T13" fmla="*/ 357 h 406"/>
                  <a:gd name="T14" fmla="*/ 88 w 209"/>
                  <a:gd name="T15" fmla="*/ 332 h 406"/>
                  <a:gd name="T16" fmla="*/ 90 w 209"/>
                  <a:gd name="T17" fmla="*/ 308 h 406"/>
                  <a:gd name="T18" fmla="*/ 92 w 209"/>
                  <a:gd name="T19" fmla="*/ 300 h 406"/>
                  <a:gd name="T20" fmla="*/ 109 w 209"/>
                  <a:gd name="T21" fmla="*/ 300 h 406"/>
                  <a:gd name="T22" fmla="*/ 123 w 209"/>
                  <a:gd name="T23" fmla="*/ 284 h 406"/>
                  <a:gd name="T24" fmla="*/ 123 w 209"/>
                  <a:gd name="T25" fmla="*/ 261 h 406"/>
                  <a:gd name="T26" fmla="*/ 100 w 209"/>
                  <a:gd name="T27" fmla="*/ 238 h 406"/>
                  <a:gd name="T28" fmla="*/ 96 w 209"/>
                  <a:gd name="T29" fmla="*/ 206 h 406"/>
                  <a:gd name="T30" fmla="*/ 101 w 209"/>
                  <a:gd name="T31" fmla="*/ 191 h 406"/>
                  <a:gd name="T32" fmla="*/ 113 w 209"/>
                  <a:gd name="T33" fmla="*/ 186 h 406"/>
                  <a:gd name="T34" fmla="*/ 120 w 209"/>
                  <a:gd name="T35" fmla="*/ 176 h 406"/>
                  <a:gd name="T36" fmla="*/ 125 w 209"/>
                  <a:gd name="T37" fmla="*/ 160 h 406"/>
                  <a:gd name="T38" fmla="*/ 149 w 209"/>
                  <a:gd name="T39" fmla="*/ 152 h 406"/>
                  <a:gd name="T40" fmla="*/ 162 w 209"/>
                  <a:gd name="T41" fmla="*/ 137 h 406"/>
                  <a:gd name="T42" fmla="*/ 166 w 209"/>
                  <a:gd name="T43" fmla="*/ 120 h 406"/>
                  <a:gd name="T44" fmla="*/ 175 w 209"/>
                  <a:gd name="T45" fmla="*/ 97 h 406"/>
                  <a:gd name="T46" fmla="*/ 186 w 209"/>
                  <a:gd name="T47" fmla="*/ 89 h 406"/>
                  <a:gd name="T48" fmla="*/ 197 w 209"/>
                  <a:gd name="T49" fmla="*/ 87 h 406"/>
                  <a:gd name="T50" fmla="*/ 205 w 209"/>
                  <a:gd name="T51" fmla="*/ 62 h 406"/>
                  <a:gd name="T52" fmla="*/ 202 w 209"/>
                  <a:gd name="T53" fmla="*/ 44 h 406"/>
                  <a:gd name="T54" fmla="*/ 201 w 209"/>
                  <a:gd name="T55" fmla="*/ 34 h 406"/>
                  <a:gd name="T56" fmla="*/ 186 w 209"/>
                  <a:gd name="T57" fmla="*/ 17 h 406"/>
                  <a:gd name="T58" fmla="*/ 168 w 209"/>
                  <a:gd name="T59" fmla="*/ 4 h 406"/>
                  <a:gd name="T60" fmla="*/ 149 w 209"/>
                  <a:gd name="T61" fmla="*/ 16 h 406"/>
                  <a:gd name="T62" fmla="*/ 132 w 209"/>
                  <a:gd name="T63" fmla="*/ 21 h 406"/>
                  <a:gd name="T64" fmla="*/ 127 w 209"/>
                  <a:gd name="T65" fmla="*/ 31 h 406"/>
                  <a:gd name="T66" fmla="*/ 112 w 209"/>
                  <a:gd name="T67" fmla="*/ 28 h 406"/>
                  <a:gd name="T68" fmla="*/ 104 w 209"/>
                  <a:gd name="T69" fmla="*/ 48 h 406"/>
                  <a:gd name="T70" fmla="*/ 90 w 209"/>
                  <a:gd name="T71" fmla="*/ 62 h 406"/>
                  <a:gd name="T72" fmla="*/ 79 w 209"/>
                  <a:gd name="T73" fmla="*/ 71 h 406"/>
                  <a:gd name="T74" fmla="*/ 70 w 209"/>
                  <a:gd name="T75" fmla="*/ 99 h 406"/>
                  <a:gd name="T76" fmla="*/ 61 w 209"/>
                  <a:gd name="T77" fmla="*/ 125 h 406"/>
                  <a:gd name="T78" fmla="*/ 46 w 209"/>
                  <a:gd name="T79" fmla="*/ 128 h 406"/>
                  <a:gd name="T80" fmla="*/ 31 w 209"/>
                  <a:gd name="T81" fmla="*/ 137 h 406"/>
                  <a:gd name="T82" fmla="*/ 22 w 209"/>
                  <a:gd name="T83" fmla="*/ 155 h 406"/>
                  <a:gd name="T84" fmla="*/ 14 w 209"/>
                  <a:gd name="T85" fmla="*/ 168 h 406"/>
                  <a:gd name="T86" fmla="*/ 14 w 209"/>
                  <a:gd name="T87" fmla="*/ 191 h 406"/>
                  <a:gd name="T88" fmla="*/ 12 w 209"/>
                  <a:gd name="T89" fmla="*/ 214 h 406"/>
                  <a:gd name="T90" fmla="*/ 19 w 209"/>
                  <a:gd name="T91" fmla="*/ 230 h 406"/>
                  <a:gd name="T92" fmla="*/ 11 w 209"/>
                  <a:gd name="T93" fmla="*/ 235 h 406"/>
                  <a:gd name="T94" fmla="*/ 12 w 209"/>
                  <a:gd name="T95" fmla="*/ 260 h 406"/>
                  <a:gd name="T96" fmla="*/ 10 w 209"/>
                  <a:gd name="T97" fmla="*/ 266 h 406"/>
                  <a:gd name="T98" fmla="*/ 4 w 209"/>
                  <a:gd name="T99" fmla="*/ 277 h 406"/>
                  <a:gd name="T100" fmla="*/ 7 w 209"/>
                  <a:gd name="T101" fmla="*/ 297 h 406"/>
                  <a:gd name="T102" fmla="*/ 57 w 209"/>
                  <a:gd name="T103" fmla="*/ 299 h 406"/>
                  <a:gd name="T104" fmla="*/ 51 w 209"/>
                  <a:gd name="T105" fmla="*/ 308 h 406"/>
                  <a:gd name="T106" fmla="*/ 58 w 209"/>
                  <a:gd name="T107" fmla="*/ 405 h 406"/>
                  <a:gd name="T108" fmla="*/ 55 w 209"/>
                  <a:gd name="T109" fmla="*/ 394 h 406"/>
                  <a:gd name="T110" fmla="*/ 112 w 209"/>
                  <a:gd name="T111" fmla="*/ 354 h 406"/>
                  <a:gd name="T112" fmla="*/ 127 w 209"/>
                  <a:gd name="T113" fmla="*/ 324 h 406"/>
                  <a:gd name="T114" fmla="*/ 50 w 209"/>
                  <a:gd name="T115" fmla="*/ 314 h 406"/>
                  <a:gd name="T116" fmla="*/ 104 w 209"/>
                  <a:gd name="T117" fmla="*/ 279 h 406"/>
                  <a:gd name="T118" fmla="*/ 96 w 209"/>
                  <a:gd name="T119" fmla="*/ 279 h 406"/>
                  <a:gd name="T120" fmla="*/ 42 w 209"/>
                  <a:gd name="T121" fmla="*/ 281 h 406"/>
                  <a:gd name="T122" fmla="*/ 43 w 209"/>
                  <a:gd name="T123" fmla="*/ 296 h 406"/>
                  <a:gd name="T124" fmla="*/ 26 w 209"/>
                  <a:gd name="T125" fmla="*/ 289 h 4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06">
                    <a:moveTo>
                      <a:pt x="0" y="299"/>
                    </a:moveTo>
                    <a:lnTo>
                      <a:pt x="0" y="307"/>
                    </a:lnTo>
                    <a:lnTo>
                      <a:pt x="0" y="315"/>
                    </a:lnTo>
                    <a:lnTo>
                      <a:pt x="5" y="315"/>
                    </a:lnTo>
                    <a:lnTo>
                      <a:pt x="5" y="319"/>
                    </a:lnTo>
                    <a:lnTo>
                      <a:pt x="4" y="323"/>
                    </a:lnTo>
                    <a:lnTo>
                      <a:pt x="3" y="326"/>
                    </a:lnTo>
                    <a:lnTo>
                      <a:pt x="3" y="330"/>
                    </a:lnTo>
                    <a:lnTo>
                      <a:pt x="4" y="332"/>
                    </a:lnTo>
                    <a:lnTo>
                      <a:pt x="7" y="335"/>
                    </a:lnTo>
                    <a:lnTo>
                      <a:pt x="15" y="345"/>
                    </a:lnTo>
                    <a:lnTo>
                      <a:pt x="28" y="358"/>
                    </a:lnTo>
                    <a:lnTo>
                      <a:pt x="26" y="363"/>
                    </a:lnTo>
                    <a:lnTo>
                      <a:pt x="24" y="369"/>
                    </a:lnTo>
                    <a:lnTo>
                      <a:pt x="19" y="369"/>
                    </a:lnTo>
                    <a:lnTo>
                      <a:pt x="18" y="371"/>
                    </a:lnTo>
                    <a:lnTo>
                      <a:pt x="19" y="374"/>
                    </a:lnTo>
                    <a:lnTo>
                      <a:pt x="19" y="377"/>
                    </a:lnTo>
                    <a:lnTo>
                      <a:pt x="19" y="380"/>
                    </a:lnTo>
                    <a:lnTo>
                      <a:pt x="22" y="381"/>
                    </a:lnTo>
                    <a:lnTo>
                      <a:pt x="24" y="382"/>
                    </a:lnTo>
                    <a:lnTo>
                      <a:pt x="24" y="385"/>
                    </a:lnTo>
                    <a:lnTo>
                      <a:pt x="23" y="386"/>
                    </a:lnTo>
                    <a:lnTo>
                      <a:pt x="22" y="388"/>
                    </a:lnTo>
                    <a:lnTo>
                      <a:pt x="22" y="389"/>
                    </a:lnTo>
                    <a:lnTo>
                      <a:pt x="34" y="390"/>
                    </a:lnTo>
                    <a:lnTo>
                      <a:pt x="47" y="389"/>
                    </a:lnTo>
                    <a:lnTo>
                      <a:pt x="47" y="386"/>
                    </a:lnTo>
                    <a:lnTo>
                      <a:pt x="47" y="384"/>
                    </a:lnTo>
                    <a:lnTo>
                      <a:pt x="47" y="380"/>
                    </a:lnTo>
                    <a:lnTo>
                      <a:pt x="47" y="377"/>
                    </a:lnTo>
                    <a:lnTo>
                      <a:pt x="50" y="371"/>
                    </a:lnTo>
                    <a:lnTo>
                      <a:pt x="53" y="369"/>
                    </a:lnTo>
                    <a:lnTo>
                      <a:pt x="55" y="366"/>
                    </a:lnTo>
                    <a:lnTo>
                      <a:pt x="70" y="369"/>
                    </a:lnTo>
                    <a:lnTo>
                      <a:pt x="78" y="369"/>
                    </a:lnTo>
                    <a:lnTo>
                      <a:pt x="82" y="369"/>
                    </a:lnTo>
                    <a:lnTo>
                      <a:pt x="86" y="366"/>
                    </a:lnTo>
                    <a:lnTo>
                      <a:pt x="89" y="361"/>
                    </a:lnTo>
                    <a:lnTo>
                      <a:pt x="90" y="354"/>
                    </a:lnTo>
                    <a:lnTo>
                      <a:pt x="89" y="354"/>
                    </a:lnTo>
                    <a:lnTo>
                      <a:pt x="88" y="357"/>
                    </a:lnTo>
                    <a:lnTo>
                      <a:pt x="86" y="358"/>
                    </a:lnTo>
                    <a:lnTo>
                      <a:pt x="85" y="358"/>
                    </a:lnTo>
                    <a:lnTo>
                      <a:pt x="84" y="357"/>
                    </a:lnTo>
                    <a:lnTo>
                      <a:pt x="84" y="350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0" y="323"/>
                    </a:lnTo>
                    <a:lnTo>
                      <a:pt x="92" y="318"/>
                    </a:lnTo>
                    <a:lnTo>
                      <a:pt x="92" y="314"/>
                    </a:lnTo>
                    <a:lnTo>
                      <a:pt x="92" y="311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89" y="307"/>
                    </a:lnTo>
                    <a:lnTo>
                      <a:pt x="92" y="303"/>
                    </a:lnTo>
                    <a:lnTo>
                      <a:pt x="93" y="303"/>
                    </a:lnTo>
                    <a:lnTo>
                      <a:pt x="92" y="301"/>
                    </a:lnTo>
                    <a:lnTo>
                      <a:pt x="90" y="301"/>
                    </a:lnTo>
                    <a:lnTo>
                      <a:pt x="92" y="300"/>
                    </a:lnTo>
                    <a:lnTo>
                      <a:pt x="93" y="299"/>
                    </a:lnTo>
                    <a:lnTo>
                      <a:pt x="97" y="297"/>
                    </a:lnTo>
                    <a:lnTo>
                      <a:pt x="100" y="297"/>
                    </a:lnTo>
                    <a:lnTo>
                      <a:pt x="104" y="299"/>
                    </a:lnTo>
                    <a:lnTo>
                      <a:pt x="108" y="299"/>
                    </a:lnTo>
                    <a:lnTo>
                      <a:pt x="109" y="300"/>
                    </a:lnTo>
                    <a:lnTo>
                      <a:pt x="112" y="299"/>
                    </a:lnTo>
                    <a:lnTo>
                      <a:pt x="120" y="289"/>
                    </a:lnTo>
                    <a:lnTo>
                      <a:pt x="124" y="289"/>
                    </a:lnTo>
                    <a:lnTo>
                      <a:pt x="125" y="288"/>
                    </a:lnTo>
                    <a:lnTo>
                      <a:pt x="125" y="287"/>
                    </a:lnTo>
                    <a:lnTo>
                      <a:pt x="123" y="284"/>
                    </a:lnTo>
                    <a:lnTo>
                      <a:pt x="120" y="281"/>
                    </a:lnTo>
                    <a:lnTo>
                      <a:pt x="125" y="279"/>
                    </a:lnTo>
                    <a:lnTo>
                      <a:pt x="128" y="277"/>
                    </a:lnTo>
                    <a:lnTo>
                      <a:pt x="129" y="276"/>
                    </a:lnTo>
                    <a:lnTo>
                      <a:pt x="129" y="270"/>
                    </a:lnTo>
                    <a:lnTo>
                      <a:pt x="123" y="261"/>
                    </a:lnTo>
                    <a:lnTo>
                      <a:pt x="120" y="257"/>
                    </a:lnTo>
                    <a:lnTo>
                      <a:pt x="117" y="254"/>
                    </a:lnTo>
                    <a:lnTo>
                      <a:pt x="113" y="252"/>
                    </a:lnTo>
                    <a:lnTo>
                      <a:pt x="109" y="250"/>
                    </a:lnTo>
                    <a:lnTo>
                      <a:pt x="98" y="248"/>
                    </a:lnTo>
                    <a:lnTo>
                      <a:pt x="100" y="238"/>
                    </a:lnTo>
                    <a:lnTo>
                      <a:pt x="100" y="225"/>
                    </a:lnTo>
                    <a:lnTo>
                      <a:pt x="100" y="219"/>
                    </a:lnTo>
                    <a:lnTo>
                      <a:pt x="100" y="213"/>
                    </a:lnTo>
                    <a:lnTo>
                      <a:pt x="98" y="209"/>
                    </a:lnTo>
                    <a:lnTo>
                      <a:pt x="97" y="207"/>
                    </a:lnTo>
                    <a:lnTo>
                      <a:pt x="96" y="206"/>
                    </a:lnTo>
                    <a:lnTo>
                      <a:pt x="101" y="206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1" y="195"/>
                    </a:lnTo>
                    <a:lnTo>
                      <a:pt x="101" y="192"/>
                    </a:lnTo>
                    <a:lnTo>
                      <a:pt x="101" y="191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09" y="188"/>
                    </a:lnTo>
                    <a:lnTo>
                      <a:pt x="112" y="188"/>
                    </a:lnTo>
                    <a:lnTo>
                      <a:pt x="113" y="187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2" y="179"/>
                    </a:lnTo>
                    <a:lnTo>
                      <a:pt x="112" y="178"/>
                    </a:lnTo>
                    <a:lnTo>
                      <a:pt x="114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1" y="176"/>
                    </a:lnTo>
                    <a:lnTo>
                      <a:pt x="123" y="175"/>
                    </a:lnTo>
                    <a:lnTo>
                      <a:pt x="123" y="172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5" y="160"/>
                    </a:lnTo>
                    <a:lnTo>
                      <a:pt x="125" y="159"/>
                    </a:lnTo>
                    <a:lnTo>
                      <a:pt x="127" y="157"/>
                    </a:lnTo>
                    <a:lnTo>
                      <a:pt x="129" y="156"/>
                    </a:lnTo>
                    <a:lnTo>
                      <a:pt x="132" y="155"/>
                    </a:lnTo>
                    <a:lnTo>
                      <a:pt x="141" y="153"/>
                    </a:lnTo>
                    <a:lnTo>
                      <a:pt x="149" y="152"/>
                    </a:lnTo>
                    <a:lnTo>
                      <a:pt x="154" y="151"/>
                    </a:lnTo>
                    <a:lnTo>
                      <a:pt x="155" y="149"/>
                    </a:lnTo>
                    <a:lnTo>
                      <a:pt x="158" y="147"/>
                    </a:lnTo>
                    <a:lnTo>
                      <a:pt x="159" y="143"/>
                    </a:lnTo>
                    <a:lnTo>
                      <a:pt x="162" y="139"/>
                    </a:lnTo>
                    <a:lnTo>
                      <a:pt x="162" y="137"/>
                    </a:lnTo>
                    <a:lnTo>
                      <a:pt x="163" y="136"/>
                    </a:lnTo>
                    <a:lnTo>
                      <a:pt x="168" y="136"/>
                    </a:lnTo>
                    <a:lnTo>
                      <a:pt x="170" y="133"/>
                    </a:lnTo>
                    <a:lnTo>
                      <a:pt x="170" y="130"/>
                    </a:lnTo>
                    <a:lnTo>
                      <a:pt x="167" y="125"/>
                    </a:lnTo>
                    <a:lnTo>
                      <a:pt x="166" y="120"/>
                    </a:lnTo>
                    <a:lnTo>
                      <a:pt x="166" y="117"/>
                    </a:lnTo>
                    <a:lnTo>
                      <a:pt x="166" y="113"/>
                    </a:lnTo>
                    <a:lnTo>
                      <a:pt x="170" y="108"/>
                    </a:lnTo>
                    <a:lnTo>
                      <a:pt x="174" y="102"/>
                    </a:lnTo>
                    <a:lnTo>
                      <a:pt x="174" y="98"/>
                    </a:lnTo>
                    <a:lnTo>
                      <a:pt x="175" y="97"/>
                    </a:lnTo>
                    <a:lnTo>
                      <a:pt x="179" y="97"/>
                    </a:lnTo>
                    <a:lnTo>
                      <a:pt x="182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6" y="86"/>
                    </a:lnTo>
                    <a:lnTo>
                      <a:pt x="186" y="85"/>
                    </a:lnTo>
                    <a:lnTo>
                      <a:pt x="187" y="83"/>
                    </a:lnTo>
                    <a:lnTo>
                      <a:pt x="190" y="82"/>
                    </a:lnTo>
                    <a:lnTo>
                      <a:pt x="194" y="82"/>
                    </a:lnTo>
                    <a:lnTo>
                      <a:pt x="197" y="87"/>
                    </a:lnTo>
                    <a:lnTo>
                      <a:pt x="209" y="87"/>
                    </a:lnTo>
                    <a:lnTo>
                      <a:pt x="205" y="77"/>
                    </a:lnTo>
                    <a:lnTo>
                      <a:pt x="203" y="74"/>
                    </a:lnTo>
                    <a:lnTo>
                      <a:pt x="203" y="70"/>
                    </a:lnTo>
                    <a:lnTo>
                      <a:pt x="203" y="64"/>
                    </a:lnTo>
                    <a:lnTo>
                      <a:pt x="205" y="62"/>
                    </a:lnTo>
                    <a:lnTo>
                      <a:pt x="205" y="58"/>
                    </a:lnTo>
                    <a:lnTo>
                      <a:pt x="205" y="54"/>
                    </a:lnTo>
                    <a:lnTo>
                      <a:pt x="206" y="52"/>
                    </a:lnTo>
                    <a:lnTo>
                      <a:pt x="205" y="51"/>
                    </a:lnTo>
                    <a:lnTo>
                      <a:pt x="203" y="47"/>
                    </a:lnTo>
                    <a:lnTo>
                      <a:pt x="202" y="44"/>
                    </a:lnTo>
                    <a:lnTo>
                      <a:pt x="202" y="43"/>
                    </a:lnTo>
                    <a:lnTo>
                      <a:pt x="202" y="40"/>
                    </a:lnTo>
                    <a:lnTo>
                      <a:pt x="202" y="39"/>
                    </a:lnTo>
                    <a:lnTo>
                      <a:pt x="202" y="38"/>
                    </a:lnTo>
                    <a:lnTo>
                      <a:pt x="201" y="35"/>
                    </a:lnTo>
                    <a:lnTo>
                      <a:pt x="201" y="34"/>
                    </a:lnTo>
                    <a:lnTo>
                      <a:pt x="201" y="32"/>
                    </a:lnTo>
                    <a:lnTo>
                      <a:pt x="199" y="31"/>
                    </a:lnTo>
                    <a:lnTo>
                      <a:pt x="195" y="27"/>
                    </a:lnTo>
                    <a:lnTo>
                      <a:pt x="193" y="21"/>
                    </a:lnTo>
                    <a:lnTo>
                      <a:pt x="190" y="19"/>
                    </a:lnTo>
                    <a:lnTo>
                      <a:pt x="186" y="17"/>
                    </a:lnTo>
                    <a:lnTo>
                      <a:pt x="179" y="16"/>
                    </a:lnTo>
                    <a:lnTo>
                      <a:pt x="175" y="15"/>
                    </a:lnTo>
                    <a:lnTo>
                      <a:pt x="172" y="12"/>
                    </a:lnTo>
                    <a:lnTo>
                      <a:pt x="170" y="9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3"/>
                    </a:lnTo>
                    <a:lnTo>
                      <a:pt x="163" y="1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52" y="7"/>
                    </a:lnTo>
                    <a:lnTo>
                      <a:pt x="149" y="16"/>
                    </a:lnTo>
                    <a:lnTo>
                      <a:pt x="148" y="21"/>
                    </a:lnTo>
                    <a:lnTo>
                      <a:pt x="147" y="24"/>
                    </a:lnTo>
                    <a:lnTo>
                      <a:pt x="144" y="24"/>
                    </a:lnTo>
                    <a:lnTo>
                      <a:pt x="137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7" y="24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7" y="36"/>
                    </a:lnTo>
                    <a:lnTo>
                      <a:pt x="121" y="32"/>
                    </a:lnTo>
                    <a:lnTo>
                      <a:pt x="113" y="25"/>
                    </a:lnTo>
                    <a:lnTo>
                      <a:pt x="112" y="28"/>
                    </a:lnTo>
                    <a:lnTo>
                      <a:pt x="109" y="29"/>
                    </a:lnTo>
                    <a:lnTo>
                      <a:pt x="108" y="32"/>
                    </a:lnTo>
                    <a:lnTo>
                      <a:pt x="105" y="39"/>
                    </a:lnTo>
                    <a:lnTo>
                      <a:pt x="104" y="43"/>
                    </a:lnTo>
                    <a:lnTo>
                      <a:pt x="104" y="46"/>
                    </a:lnTo>
                    <a:lnTo>
                      <a:pt x="104" y="48"/>
                    </a:lnTo>
                    <a:lnTo>
                      <a:pt x="102" y="51"/>
                    </a:lnTo>
                    <a:lnTo>
                      <a:pt x="98" y="54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60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89" y="66"/>
                    </a:lnTo>
                    <a:lnTo>
                      <a:pt x="84" y="66"/>
                    </a:lnTo>
                    <a:lnTo>
                      <a:pt x="82" y="66"/>
                    </a:lnTo>
                    <a:lnTo>
                      <a:pt x="81" y="67"/>
                    </a:lnTo>
                    <a:lnTo>
                      <a:pt x="79" y="71"/>
                    </a:lnTo>
                    <a:lnTo>
                      <a:pt x="78" y="78"/>
                    </a:lnTo>
                    <a:lnTo>
                      <a:pt x="78" y="83"/>
                    </a:lnTo>
                    <a:lnTo>
                      <a:pt x="75" y="89"/>
                    </a:lnTo>
                    <a:lnTo>
                      <a:pt x="73" y="95"/>
                    </a:lnTo>
                    <a:lnTo>
                      <a:pt x="71" y="98"/>
                    </a:lnTo>
                    <a:lnTo>
                      <a:pt x="70" y="99"/>
                    </a:lnTo>
                    <a:lnTo>
                      <a:pt x="63" y="104"/>
                    </a:lnTo>
                    <a:lnTo>
                      <a:pt x="61" y="106"/>
                    </a:lnTo>
                    <a:lnTo>
                      <a:pt x="59" y="108"/>
                    </a:lnTo>
                    <a:lnTo>
                      <a:pt x="61" y="116"/>
                    </a:lnTo>
                    <a:lnTo>
                      <a:pt x="61" y="121"/>
                    </a:lnTo>
                    <a:lnTo>
                      <a:pt x="61" y="125"/>
                    </a:lnTo>
                    <a:lnTo>
                      <a:pt x="58" y="133"/>
                    </a:lnTo>
                    <a:lnTo>
                      <a:pt x="57" y="136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49" y="130"/>
                    </a:lnTo>
                    <a:lnTo>
                      <a:pt x="46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39" y="129"/>
                    </a:lnTo>
                    <a:lnTo>
                      <a:pt x="35" y="132"/>
                    </a:lnTo>
                    <a:lnTo>
                      <a:pt x="31" y="134"/>
                    </a:lnTo>
                    <a:lnTo>
                      <a:pt x="31" y="137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6" y="145"/>
                    </a:lnTo>
                    <a:lnTo>
                      <a:pt x="23" y="149"/>
                    </a:lnTo>
                    <a:lnTo>
                      <a:pt x="22" y="153"/>
                    </a:lnTo>
                    <a:lnTo>
                      <a:pt x="22" y="155"/>
                    </a:lnTo>
                    <a:lnTo>
                      <a:pt x="20" y="156"/>
                    </a:lnTo>
                    <a:lnTo>
                      <a:pt x="16" y="159"/>
                    </a:lnTo>
                    <a:lnTo>
                      <a:pt x="14" y="163"/>
                    </a:lnTo>
                    <a:lnTo>
                      <a:pt x="12" y="164"/>
                    </a:lnTo>
                    <a:lnTo>
                      <a:pt x="12" y="165"/>
                    </a:lnTo>
                    <a:lnTo>
                      <a:pt x="14" y="168"/>
                    </a:lnTo>
                    <a:lnTo>
                      <a:pt x="15" y="171"/>
                    </a:lnTo>
                    <a:lnTo>
                      <a:pt x="15" y="174"/>
                    </a:lnTo>
                    <a:lnTo>
                      <a:pt x="15" y="176"/>
                    </a:lnTo>
                    <a:lnTo>
                      <a:pt x="14" y="179"/>
                    </a:lnTo>
                    <a:lnTo>
                      <a:pt x="14" y="183"/>
                    </a:lnTo>
                    <a:lnTo>
                      <a:pt x="14" y="191"/>
                    </a:lnTo>
                    <a:lnTo>
                      <a:pt x="15" y="198"/>
                    </a:lnTo>
                    <a:lnTo>
                      <a:pt x="15" y="202"/>
                    </a:lnTo>
                    <a:lnTo>
                      <a:pt x="14" y="206"/>
                    </a:lnTo>
                    <a:lnTo>
                      <a:pt x="12" y="209"/>
                    </a:lnTo>
                    <a:lnTo>
                      <a:pt x="12" y="213"/>
                    </a:lnTo>
                    <a:lnTo>
                      <a:pt x="12" y="214"/>
                    </a:lnTo>
                    <a:lnTo>
                      <a:pt x="14" y="215"/>
                    </a:lnTo>
                    <a:lnTo>
                      <a:pt x="16" y="215"/>
                    </a:lnTo>
                    <a:lnTo>
                      <a:pt x="18" y="217"/>
                    </a:lnTo>
                    <a:lnTo>
                      <a:pt x="19" y="219"/>
                    </a:lnTo>
                    <a:lnTo>
                      <a:pt x="19" y="223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6" y="234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46"/>
                    </a:lnTo>
                    <a:lnTo>
                      <a:pt x="11" y="249"/>
                    </a:lnTo>
                    <a:lnTo>
                      <a:pt x="10" y="252"/>
                    </a:lnTo>
                    <a:lnTo>
                      <a:pt x="10" y="254"/>
                    </a:lnTo>
                    <a:lnTo>
                      <a:pt x="11" y="257"/>
                    </a:lnTo>
                    <a:lnTo>
                      <a:pt x="12" y="260"/>
                    </a:lnTo>
                    <a:lnTo>
                      <a:pt x="14" y="261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1" y="265"/>
                    </a:lnTo>
                    <a:lnTo>
                      <a:pt x="10" y="265"/>
                    </a:lnTo>
                    <a:lnTo>
                      <a:pt x="10" y="266"/>
                    </a:lnTo>
                    <a:lnTo>
                      <a:pt x="8" y="269"/>
                    </a:lnTo>
                    <a:lnTo>
                      <a:pt x="8" y="270"/>
                    </a:lnTo>
                    <a:lnTo>
                      <a:pt x="5" y="272"/>
                    </a:lnTo>
                    <a:lnTo>
                      <a:pt x="4" y="273"/>
                    </a:lnTo>
                    <a:lnTo>
                      <a:pt x="4" y="275"/>
                    </a:lnTo>
                    <a:lnTo>
                      <a:pt x="4" y="277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8" y="285"/>
                    </a:lnTo>
                    <a:lnTo>
                      <a:pt x="8" y="288"/>
                    </a:lnTo>
                    <a:lnTo>
                      <a:pt x="8" y="295"/>
                    </a:lnTo>
                    <a:lnTo>
                      <a:pt x="7" y="297"/>
                    </a:lnTo>
                    <a:lnTo>
                      <a:pt x="5" y="297"/>
                    </a:lnTo>
                    <a:lnTo>
                      <a:pt x="1" y="297"/>
                    </a:lnTo>
                    <a:lnTo>
                      <a:pt x="0" y="297"/>
                    </a:lnTo>
                    <a:lnTo>
                      <a:pt x="0" y="299"/>
                    </a:lnTo>
                    <a:close/>
                    <a:moveTo>
                      <a:pt x="58" y="296"/>
                    </a:moveTo>
                    <a:lnTo>
                      <a:pt x="57" y="299"/>
                    </a:lnTo>
                    <a:lnTo>
                      <a:pt x="57" y="303"/>
                    </a:lnTo>
                    <a:lnTo>
                      <a:pt x="55" y="307"/>
                    </a:lnTo>
                    <a:lnTo>
                      <a:pt x="55" y="310"/>
                    </a:lnTo>
                    <a:lnTo>
                      <a:pt x="53" y="311"/>
                    </a:lnTo>
                    <a:lnTo>
                      <a:pt x="51" y="311"/>
                    </a:lnTo>
                    <a:lnTo>
                      <a:pt x="51" y="308"/>
                    </a:lnTo>
                    <a:lnTo>
                      <a:pt x="53" y="305"/>
                    </a:lnTo>
                    <a:lnTo>
                      <a:pt x="55" y="300"/>
                    </a:lnTo>
                    <a:lnTo>
                      <a:pt x="58" y="296"/>
                    </a:lnTo>
                    <a:close/>
                    <a:moveTo>
                      <a:pt x="55" y="394"/>
                    </a:moveTo>
                    <a:lnTo>
                      <a:pt x="55" y="400"/>
                    </a:lnTo>
                    <a:lnTo>
                      <a:pt x="58" y="405"/>
                    </a:lnTo>
                    <a:lnTo>
                      <a:pt x="62" y="406"/>
                    </a:lnTo>
                    <a:lnTo>
                      <a:pt x="63" y="405"/>
                    </a:lnTo>
                    <a:lnTo>
                      <a:pt x="63" y="404"/>
                    </a:lnTo>
                    <a:lnTo>
                      <a:pt x="62" y="402"/>
                    </a:lnTo>
                    <a:lnTo>
                      <a:pt x="58" y="397"/>
                    </a:lnTo>
                    <a:lnTo>
                      <a:pt x="55" y="394"/>
                    </a:lnTo>
                    <a:close/>
                    <a:moveTo>
                      <a:pt x="127" y="324"/>
                    </a:moveTo>
                    <a:lnTo>
                      <a:pt x="127" y="330"/>
                    </a:lnTo>
                    <a:lnTo>
                      <a:pt x="123" y="331"/>
                    </a:lnTo>
                    <a:lnTo>
                      <a:pt x="120" y="330"/>
                    </a:lnTo>
                    <a:lnTo>
                      <a:pt x="114" y="340"/>
                    </a:lnTo>
                    <a:lnTo>
                      <a:pt x="112" y="354"/>
                    </a:lnTo>
                    <a:lnTo>
                      <a:pt x="120" y="357"/>
                    </a:lnTo>
                    <a:lnTo>
                      <a:pt x="127" y="336"/>
                    </a:lnTo>
                    <a:lnTo>
                      <a:pt x="129" y="327"/>
                    </a:lnTo>
                    <a:lnTo>
                      <a:pt x="129" y="326"/>
                    </a:lnTo>
                    <a:lnTo>
                      <a:pt x="128" y="324"/>
                    </a:lnTo>
                    <a:lnTo>
                      <a:pt x="127" y="324"/>
                    </a:lnTo>
                    <a:close/>
                    <a:moveTo>
                      <a:pt x="53" y="312"/>
                    </a:moveTo>
                    <a:lnTo>
                      <a:pt x="54" y="314"/>
                    </a:lnTo>
                    <a:lnTo>
                      <a:pt x="53" y="315"/>
                    </a:lnTo>
                    <a:lnTo>
                      <a:pt x="50" y="318"/>
                    </a:lnTo>
                    <a:lnTo>
                      <a:pt x="50" y="315"/>
                    </a:lnTo>
                    <a:lnTo>
                      <a:pt x="50" y="314"/>
                    </a:lnTo>
                    <a:lnTo>
                      <a:pt x="50" y="312"/>
                    </a:lnTo>
                    <a:lnTo>
                      <a:pt x="51" y="312"/>
                    </a:lnTo>
                    <a:lnTo>
                      <a:pt x="53" y="312"/>
                    </a:lnTo>
                    <a:close/>
                    <a:moveTo>
                      <a:pt x="98" y="276"/>
                    </a:moveTo>
                    <a:lnTo>
                      <a:pt x="101" y="277"/>
                    </a:lnTo>
                    <a:lnTo>
                      <a:pt x="104" y="279"/>
                    </a:lnTo>
                    <a:lnTo>
                      <a:pt x="106" y="281"/>
                    </a:lnTo>
                    <a:lnTo>
                      <a:pt x="105" y="283"/>
                    </a:lnTo>
                    <a:lnTo>
                      <a:pt x="102" y="283"/>
                    </a:lnTo>
                    <a:lnTo>
                      <a:pt x="98" y="281"/>
                    </a:lnTo>
                    <a:lnTo>
                      <a:pt x="97" y="280"/>
                    </a:lnTo>
                    <a:lnTo>
                      <a:pt x="96" y="279"/>
                    </a:lnTo>
                    <a:lnTo>
                      <a:pt x="96" y="277"/>
                    </a:lnTo>
                    <a:lnTo>
                      <a:pt x="96" y="276"/>
                    </a:lnTo>
                    <a:lnTo>
                      <a:pt x="97" y="276"/>
                    </a:lnTo>
                    <a:lnTo>
                      <a:pt x="98" y="276"/>
                    </a:lnTo>
                    <a:close/>
                    <a:moveTo>
                      <a:pt x="34" y="276"/>
                    </a:moveTo>
                    <a:lnTo>
                      <a:pt x="42" y="281"/>
                    </a:lnTo>
                    <a:lnTo>
                      <a:pt x="43" y="284"/>
                    </a:lnTo>
                    <a:lnTo>
                      <a:pt x="46" y="287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5" y="295"/>
                    </a:lnTo>
                    <a:lnTo>
                      <a:pt x="43" y="296"/>
                    </a:lnTo>
                    <a:lnTo>
                      <a:pt x="40" y="297"/>
                    </a:lnTo>
                    <a:lnTo>
                      <a:pt x="35" y="301"/>
                    </a:lnTo>
                    <a:lnTo>
                      <a:pt x="19" y="307"/>
                    </a:lnTo>
                    <a:lnTo>
                      <a:pt x="19" y="300"/>
                    </a:lnTo>
                    <a:lnTo>
                      <a:pt x="19" y="293"/>
                    </a:lnTo>
                    <a:lnTo>
                      <a:pt x="26" y="289"/>
                    </a:lnTo>
                    <a:lnTo>
                      <a:pt x="28" y="288"/>
                    </a:lnTo>
                    <a:lnTo>
                      <a:pt x="31" y="284"/>
                    </a:lnTo>
                    <a:lnTo>
                      <a:pt x="34" y="2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262"/>
              <p:cNvSpPr>
                <a:spLocks/>
              </p:cNvSpPr>
              <p:nvPr/>
            </p:nvSpPr>
            <p:spPr bwMode="auto">
              <a:xfrm>
                <a:off x="3136" y="3297"/>
                <a:ext cx="21" cy="29"/>
              </a:xfrm>
              <a:custGeom>
                <a:avLst/>
                <a:gdLst>
                  <a:gd name="T0" fmla="*/ 20 w 21"/>
                  <a:gd name="T1" fmla="*/ 19 h 29"/>
                  <a:gd name="T2" fmla="*/ 20 w 21"/>
                  <a:gd name="T3" fmla="*/ 15 h 29"/>
                  <a:gd name="T4" fmla="*/ 21 w 21"/>
                  <a:gd name="T5" fmla="*/ 8 h 29"/>
                  <a:gd name="T6" fmla="*/ 20 w 21"/>
                  <a:gd name="T7" fmla="*/ 5 h 29"/>
                  <a:gd name="T8" fmla="*/ 17 w 21"/>
                  <a:gd name="T9" fmla="*/ 2 h 29"/>
                  <a:gd name="T10" fmla="*/ 13 w 21"/>
                  <a:gd name="T11" fmla="*/ 0 h 29"/>
                  <a:gd name="T12" fmla="*/ 11 w 21"/>
                  <a:gd name="T13" fmla="*/ 1 h 29"/>
                  <a:gd name="T14" fmla="*/ 8 w 21"/>
                  <a:gd name="T15" fmla="*/ 2 h 29"/>
                  <a:gd name="T16" fmla="*/ 7 w 21"/>
                  <a:gd name="T17" fmla="*/ 2 h 29"/>
                  <a:gd name="T18" fmla="*/ 5 w 21"/>
                  <a:gd name="T19" fmla="*/ 1 h 29"/>
                  <a:gd name="T20" fmla="*/ 4 w 21"/>
                  <a:gd name="T21" fmla="*/ 1 h 29"/>
                  <a:gd name="T22" fmla="*/ 2 w 21"/>
                  <a:gd name="T23" fmla="*/ 1 h 29"/>
                  <a:gd name="T24" fmla="*/ 2 w 21"/>
                  <a:gd name="T25" fmla="*/ 2 h 29"/>
                  <a:gd name="T26" fmla="*/ 1 w 21"/>
                  <a:gd name="T27" fmla="*/ 5 h 29"/>
                  <a:gd name="T28" fmla="*/ 0 w 21"/>
                  <a:gd name="T29" fmla="*/ 9 h 29"/>
                  <a:gd name="T30" fmla="*/ 0 w 21"/>
                  <a:gd name="T31" fmla="*/ 16 h 29"/>
                  <a:gd name="T32" fmla="*/ 0 w 21"/>
                  <a:gd name="T33" fmla="*/ 17 h 29"/>
                  <a:gd name="T34" fmla="*/ 1 w 21"/>
                  <a:gd name="T35" fmla="*/ 20 h 29"/>
                  <a:gd name="T36" fmla="*/ 2 w 21"/>
                  <a:gd name="T37" fmla="*/ 23 h 29"/>
                  <a:gd name="T38" fmla="*/ 4 w 21"/>
                  <a:gd name="T39" fmla="*/ 24 h 29"/>
                  <a:gd name="T40" fmla="*/ 8 w 21"/>
                  <a:gd name="T41" fmla="*/ 25 h 29"/>
                  <a:gd name="T42" fmla="*/ 12 w 21"/>
                  <a:gd name="T43" fmla="*/ 28 h 29"/>
                  <a:gd name="T44" fmla="*/ 16 w 21"/>
                  <a:gd name="T45" fmla="*/ 29 h 29"/>
                  <a:gd name="T46" fmla="*/ 20 w 21"/>
                  <a:gd name="T47" fmla="*/ 29 h 29"/>
                  <a:gd name="T48" fmla="*/ 20 w 21"/>
                  <a:gd name="T49" fmla="*/ 19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29">
                    <a:moveTo>
                      <a:pt x="20" y="19"/>
                    </a:moveTo>
                    <a:lnTo>
                      <a:pt x="20" y="15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8" y="25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263"/>
              <p:cNvSpPr>
                <a:spLocks/>
              </p:cNvSpPr>
              <p:nvPr/>
            </p:nvSpPr>
            <p:spPr bwMode="auto">
              <a:xfrm>
                <a:off x="2982" y="2262"/>
                <a:ext cx="293" cy="413"/>
              </a:xfrm>
              <a:custGeom>
                <a:avLst/>
                <a:gdLst>
                  <a:gd name="T0" fmla="*/ 260 w 294"/>
                  <a:gd name="T1" fmla="*/ 76 h 413"/>
                  <a:gd name="T2" fmla="*/ 262 w 294"/>
                  <a:gd name="T3" fmla="*/ 41 h 413"/>
                  <a:gd name="T4" fmla="*/ 255 w 294"/>
                  <a:gd name="T5" fmla="*/ 24 h 413"/>
                  <a:gd name="T6" fmla="*/ 240 w 294"/>
                  <a:gd name="T7" fmla="*/ 4 h 413"/>
                  <a:gd name="T8" fmla="*/ 216 w 294"/>
                  <a:gd name="T9" fmla="*/ 16 h 413"/>
                  <a:gd name="T10" fmla="*/ 183 w 294"/>
                  <a:gd name="T11" fmla="*/ 25 h 413"/>
                  <a:gd name="T12" fmla="*/ 46 w 294"/>
                  <a:gd name="T13" fmla="*/ 64 h 413"/>
                  <a:gd name="T14" fmla="*/ 34 w 294"/>
                  <a:gd name="T15" fmla="*/ 158 h 413"/>
                  <a:gd name="T16" fmla="*/ 23 w 294"/>
                  <a:gd name="T17" fmla="*/ 165 h 413"/>
                  <a:gd name="T18" fmla="*/ 23 w 294"/>
                  <a:gd name="T19" fmla="*/ 173 h 413"/>
                  <a:gd name="T20" fmla="*/ 15 w 294"/>
                  <a:gd name="T21" fmla="*/ 181 h 413"/>
                  <a:gd name="T22" fmla="*/ 11 w 294"/>
                  <a:gd name="T23" fmla="*/ 199 h 413"/>
                  <a:gd name="T24" fmla="*/ 7 w 294"/>
                  <a:gd name="T25" fmla="*/ 211 h 413"/>
                  <a:gd name="T26" fmla="*/ 0 w 294"/>
                  <a:gd name="T27" fmla="*/ 220 h 413"/>
                  <a:gd name="T28" fmla="*/ 12 w 294"/>
                  <a:gd name="T29" fmla="*/ 222 h 413"/>
                  <a:gd name="T30" fmla="*/ 12 w 294"/>
                  <a:gd name="T31" fmla="*/ 235 h 413"/>
                  <a:gd name="T32" fmla="*/ 12 w 294"/>
                  <a:gd name="T33" fmla="*/ 247 h 413"/>
                  <a:gd name="T34" fmla="*/ 18 w 294"/>
                  <a:gd name="T35" fmla="*/ 259 h 413"/>
                  <a:gd name="T36" fmla="*/ 27 w 294"/>
                  <a:gd name="T37" fmla="*/ 280 h 413"/>
                  <a:gd name="T38" fmla="*/ 29 w 294"/>
                  <a:gd name="T39" fmla="*/ 292 h 413"/>
                  <a:gd name="T40" fmla="*/ 33 w 294"/>
                  <a:gd name="T41" fmla="*/ 304 h 413"/>
                  <a:gd name="T42" fmla="*/ 41 w 294"/>
                  <a:gd name="T43" fmla="*/ 317 h 413"/>
                  <a:gd name="T44" fmla="*/ 53 w 294"/>
                  <a:gd name="T45" fmla="*/ 325 h 413"/>
                  <a:gd name="T46" fmla="*/ 64 w 294"/>
                  <a:gd name="T47" fmla="*/ 333 h 413"/>
                  <a:gd name="T48" fmla="*/ 74 w 294"/>
                  <a:gd name="T49" fmla="*/ 346 h 413"/>
                  <a:gd name="T50" fmla="*/ 88 w 294"/>
                  <a:gd name="T51" fmla="*/ 354 h 413"/>
                  <a:gd name="T52" fmla="*/ 92 w 294"/>
                  <a:gd name="T53" fmla="*/ 368 h 413"/>
                  <a:gd name="T54" fmla="*/ 101 w 294"/>
                  <a:gd name="T55" fmla="*/ 387 h 413"/>
                  <a:gd name="T56" fmla="*/ 111 w 294"/>
                  <a:gd name="T57" fmla="*/ 391 h 413"/>
                  <a:gd name="T58" fmla="*/ 119 w 294"/>
                  <a:gd name="T59" fmla="*/ 390 h 413"/>
                  <a:gd name="T60" fmla="*/ 130 w 294"/>
                  <a:gd name="T61" fmla="*/ 389 h 413"/>
                  <a:gd name="T62" fmla="*/ 136 w 294"/>
                  <a:gd name="T63" fmla="*/ 393 h 413"/>
                  <a:gd name="T64" fmla="*/ 147 w 294"/>
                  <a:gd name="T65" fmla="*/ 406 h 413"/>
                  <a:gd name="T66" fmla="*/ 157 w 294"/>
                  <a:gd name="T67" fmla="*/ 409 h 413"/>
                  <a:gd name="T68" fmla="*/ 178 w 294"/>
                  <a:gd name="T69" fmla="*/ 406 h 413"/>
                  <a:gd name="T70" fmla="*/ 192 w 294"/>
                  <a:gd name="T71" fmla="*/ 405 h 413"/>
                  <a:gd name="T72" fmla="*/ 222 w 294"/>
                  <a:gd name="T73" fmla="*/ 397 h 413"/>
                  <a:gd name="T74" fmla="*/ 237 w 294"/>
                  <a:gd name="T75" fmla="*/ 390 h 413"/>
                  <a:gd name="T76" fmla="*/ 224 w 294"/>
                  <a:gd name="T77" fmla="*/ 387 h 413"/>
                  <a:gd name="T78" fmla="*/ 217 w 294"/>
                  <a:gd name="T79" fmla="*/ 372 h 413"/>
                  <a:gd name="T80" fmla="*/ 212 w 294"/>
                  <a:gd name="T81" fmla="*/ 356 h 413"/>
                  <a:gd name="T82" fmla="*/ 200 w 294"/>
                  <a:gd name="T83" fmla="*/ 343 h 413"/>
                  <a:gd name="T84" fmla="*/ 182 w 294"/>
                  <a:gd name="T85" fmla="*/ 337 h 413"/>
                  <a:gd name="T86" fmla="*/ 196 w 294"/>
                  <a:gd name="T87" fmla="*/ 324 h 413"/>
                  <a:gd name="T88" fmla="*/ 201 w 294"/>
                  <a:gd name="T89" fmla="*/ 302 h 413"/>
                  <a:gd name="T90" fmla="*/ 208 w 294"/>
                  <a:gd name="T91" fmla="*/ 278 h 413"/>
                  <a:gd name="T92" fmla="*/ 217 w 294"/>
                  <a:gd name="T93" fmla="*/ 257 h 413"/>
                  <a:gd name="T94" fmla="*/ 232 w 294"/>
                  <a:gd name="T95" fmla="*/ 234 h 413"/>
                  <a:gd name="T96" fmla="*/ 237 w 294"/>
                  <a:gd name="T97" fmla="*/ 216 h 413"/>
                  <a:gd name="T98" fmla="*/ 252 w 294"/>
                  <a:gd name="T99" fmla="*/ 187 h 413"/>
                  <a:gd name="T100" fmla="*/ 252 w 294"/>
                  <a:gd name="T101" fmla="*/ 162 h 413"/>
                  <a:gd name="T102" fmla="*/ 256 w 294"/>
                  <a:gd name="T103" fmla="*/ 140 h 413"/>
                  <a:gd name="T104" fmla="*/ 257 w 294"/>
                  <a:gd name="T105" fmla="*/ 126 h 413"/>
                  <a:gd name="T106" fmla="*/ 263 w 294"/>
                  <a:gd name="T107" fmla="*/ 118 h 413"/>
                  <a:gd name="T108" fmla="*/ 290 w 294"/>
                  <a:gd name="T109" fmla="*/ 103 h 4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4" h="413">
                    <a:moveTo>
                      <a:pt x="292" y="102"/>
                    </a:moveTo>
                    <a:lnTo>
                      <a:pt x="287" y="102"/>
                    </a:lnTo>
                    <a:lnTo>
                      <a:pt x="275" y="90"/>
                    </a:lnTo>
                    <a:lnTo>
                      <a:pt x="268" y="80"/>
                    </a:lnTo>
                    <a:lnTo>
                      <a:pt x="264" y="76"/>
                    </a:lnTo>
                    <a:lnTo>
                      <a:pt x="263" y="70"/>
                    </a:lnTo>
                    <a:lnTo>
                      <a:pt x="263" y="63"/>
                    </a:lnTo>
                    <a:lnTo>
                      <a:pt x="263" y="57"/>
                    </a:lnTo>
                    <a:lnTo>
                      <a:pt x="264" y="52"/>
                    </a:lnTo>
                    <a:lnTo>
                      <a:pt x="266" y="41"/>
                    </a:lnTo>
                    <a:lnTo>
                      <a:pt x="266" y="36"/>
                    </a:lnTo>
                    <a:lnTo>
                      <a:pt x="264" y="29"/>
                    </a:lnTo>
                    <a:lnTo>
                      <a:pt x="259" y="26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59" y="20"/>
                    </a:lnTo>
                    <a:lnTo>
                      <a:pt x="259" y="17"/>
                    </a:lnTo>
                    <a:lnTo>
                      <a:pt x="259" y="14"/>
                    </a:lnTo>
                    <a:lnTo>
                      <a:pt x="251" y="8"/>
                    </a:lnTo>
                    <a:lnTo>
                      <a:pt x="244" y="4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29" y="4"/>
                    </a:lnTo>
                    <a:lnTo>
                      <a:pt x="224" y="4"/>
                    </a:lnTo>
                    <a:lnTo>
                      <a:pt x="220" y="16"/>
                    </a:lnTo>
                    <a:lnTo>
                      <a:pt x="213" y="17"/>
                    </a:lnTo>
                    <a:lnTo>
                      <a:pt x="212" y="28"/>
                    </a:lnTo>
                    <a:lnTo>
                      <a:pt x="205" y="29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86" y="21"/>
                    </a:lnTo>
                    <a:lnTo>
                      <a:pt x="182" y="25"/>
                    </a:lnTo>
                    <a:lnTo>
                      <a:pt x="62" y="24"/>
                    </a:lnTo>
                    <a:lnTo>
                      <a:pt x="62" y="64"/>
                    </a:lnTo>
                    <a:lnTo>
                      <a:pt x="46" y="64"/>
                    </a:lnTo>
                    <a:lnTo>
                      <a:pt x="46" y="79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7" y="158"/>
                    </a:lnTo>
                    <a:lnTo>
                      <a:pt x="34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27" y="157"/>
                    </a:lnTo>
                    <a:lnTo>
                      <a:pt x="26" y="160"/>
                    </a:lnTo>
                    <a:lnTo>
                      <a:pt x="23" y="165"/>
                    </a:lnTo>
                    <a:lnTo>
                      <a:pt x="22" y="168"/>
                    </a:lnTo>
                    <a:lnTo>
                      <a:pt x="22" y="169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9"/>
                    </a:lnTo>
                    <a:lnTo>
                      <a:pt x="16" y="180"/>
                    </a:lnTo>
                    <a:lnTo>
                      <a:pt x="15" y="181"/>
                    </a:lnTo>
                    <a:lnTo>
                      <a:pt x="15" y="187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4" y="196"/>
                    </a:lnTo>
                    <a:lnTo>
                      <a:pt x="11" y="199"/>
                    </a:lnTo>
                    <a:lnTo>
                      <a:pt x="8" y="201"/>
                    </a:lnTo>
                    <a:lnTo>
                      <a:pt x="7" y="203"/>
                    </a:lnTo>
                    <a:lnTo>
                      <a:pt x="7" y="206"/>
                    </a:lnTo>
                    <a:lnTo>
                      <a:pt x="7" y="208"/>
                    </a:lnTo>
                    <a:lnTo>
                      <a:pt x="7" y="211"/>
                    </a:lnTo>
                    <a:lnTo>
                      <a:pt x="4" y="212"/>
                    </a:lnTo>
                    <a:lnTo>
                      <a:pt x="3" y="214"/>
                    </a:lnTo>
                    <a:lnTo>
                      <a:pt x="2" y="21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2" y="222"/>
                    </a:lnTo>
                    <a:lnTo>
                      <a:pt x="3" y="222"/>
                    </a:lnTo>
                    <a:lnTo>
                      <a:pt x="8" y="220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5" y="226"/>
                    </a:lnTo>
                    <a:lnTo>
                      <a:pt x="16" y="227"/>
                    </a:lnTo>
                    <a:lnTo>
                      <a:pt x="15" y="230"/>
                    </a:lnTo>
                    <a:lnTo>
                      <a:pt x="12" y="232"/>
                    </a:lnTo>
                    <a:lnTo>
                      <a:pt x="12" y="235"/>
                    </a:lnTo>
                    <a:lnTo>
                      <a:pt x="12" y="239"/>
                    </a:lnTo>
                    <a:lnTo>
                      <a:pt x="14" y="241"/>
                    </a:lnTo>
                    <a:lnTo>
                      <a:pt x="14" y="242"/>
                    </a:lnTo>
                    <a:lnTo>
                      <a:pt x="14" y="243"/>
                    </a:lnTo>
                    <a:lnTo>
                      <a:pt x="12" y="247"/>
                    </a:lnTo>
                    <a:lnTo>
                      <a:pt x="12" y="250"/>
                    </a:lnTo>
                    <a:lnTo>
                      <a:pt x="12" y="251"/>
                    </a:lnTo>
                    <a:lnTo>
                      <a:pt x="15" y="255"/>
                    </a:lnTo>
                    <a:lnTo>
                      <a:pt x="18" y="257"/>
                    </a:lnTo>
                    <a:lnTo>
                      <a:pt x="18" y="259"/>
                    </a:lnTo>
                    <a:lnTo>
                      <a:pt x="18" y="261"/>
                    </a:lnTo>
                    <a:lnTo>
                      <a:pt x="16" y="262"/>
                    </a:lnTo>
                    <a:lnTo>
                      <a:pt x="27" y="271"/>
                    </a:lnTo>
                    <a:lnTo>
                      <a:pt x="29" y="276"/>
                    </a:lnTo>
                    <a:lnTo>
                      <a:pt x="27" y="280"/>
                    </a:lnTo>
                    <a:lnTo>
                      <a:pt x="27" y="284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26" y="289"/>
                    </a:lnTo>
                    <a:lnTo>
                      <a:pt x="29" y="292"/>
                    </a:lnTo>
                    <a:lnTo>
                      <a:pt x="33" y="294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3" y="302"/>
                    </a:lnTo>
                    <a:lnTo>
                      <a:pt x="33" y="304"/>
                    </a:lnTo>
                    <a:lnTo>
                      <a:pt x="33" y="306"/>
                    </a:lnTo>
                    <a:lnTo>
                      <a:pt x="34" y="309"/>
                    </a:lnTo>
                    <a:lnTo>
                      <a:pt x="35" y="312"/>
                    </a:lnTo>
                    <a:lnTo>
                      <a:pt x="38" y="316"/>
                    </a:lnTo>
                    <a:lnTo>
                      <a:pt x="41" y="317"/>
                    </a:lnTo>
                    <a:lnTo>
                      <a:pt x="43" y="319"/>
                    </a:lnTo>
                    <a:lnTo>
                      <a:pt x="45" y="321"/>
                    </a:lnTo>
                    <a:lnTo>
                      <a:pt x="46" y="324"/>
                    </a:lnTo>
                    <a:lnTo>
                      <a:pt x="47" y="325"/>
                    </a:lnTo>
                    <a:lnTo>
                      <a:pt x="53" y="325"/>
                    </a:lnTo>
                    <a:lnTo>
                      <a:pt x="54" y="327"/>
                    </a:lnTo>
                    <a:lnTo>
                      <a:pt x="56" y="328"/>
                    </a:lnTo>
                    <a:lnTo>
                      <a:pt x="60" y="332"/>
                    </a:lnTo>
                    <a:lnTo>
                      <a:pt x="62" y="333"/>
                    </a:lnTo>
                    <a:lnTo>
                      <a:pt x="64" y="333"/>
                    </a:lnTo>
                    <a:lnTo>
                      <a:pt x="68" y="333"/>
                    </a:lnTo>
                    <a:lnTo>
                      <a:pt x="69" y="335"/>
                    </a:lnTo>
                    <a:lnTo>
                      <a:pt x="70" y="336"/>
                    </a:lnTo>
                    <a:lnTo>
                      <a:pt x="73" y="343"/>
                    </a:lnTo>
                    <a:lnTo>
                      <a:pt x="74" y="346"/>
                    </a:lnTo>
                    <a:lnTo>
                      <a:pt x="76" y="347"/>
                    </a:lnTo>
                    <a:lnTo>
                      <a:pt x="78" y="348"/>
                    </a:lnTo>
                    <a:lnTo>
                      <a:pt x="82" y="350"/>
                    </a:lnTo>
                    <a:lnTo>
                      <a:pt x="85" y="351"/>
                    </a:lnTo>
                    <a:lnTo>
                      <a:pt x="88" y="354"/>
                    </a:lnTo>
                    <a:lnTo>
                      <a:pt x="89" y="358"/>
                    </a:lnTo>
                    <a:lnTo>
                      <a:pt x="91" y="362"/>
                    </a:lnTo>
                    <a:lnTo>
                      <a:pt x="91" y="364"/>
                    </a:lnTo>
                    <a:lnTo>
                      <a:pt x="91" y="367"/>
                    </a:lnTo>
                    <a:lnTo>
                      <a:pt x="92" y="368"/>
                    </a:lnTo>
                    <a:lnTo>
                      <a:pt x="93" y="370"/>
                    </a:lnTo>
                    <a:lnTo>
                      <a:pt x="95" y="372"/>
                    </a:lnTo>
                    <a:lnTo>
                      <a:pt x="95" y="376"/>
                    </a:lnTo>
                    <a:lnTo>
                      <a:pt x="100" y="385"/>
                    </a:lnTo>
                    <a:lnTo>
                      <a:pt x="101" y="387"/>
                    </a:lnTo>
                    <a:lnTo>
                      <a:pt x="103" y="390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08" y="393"/>
                    </a:lnTo>
                    <a:lnTo>
                      <a:pt x="111" y="391"/>
                    </a:lnTo>
                    <a:lnTo>
                      <a:pt x="111" y="389"/>
                    </a:lnTo>
                    <a:lnTo>
                      <a:pt x="112" y="387"/>
                    </a:lnTo>
                    <a:lnTo>
                      <a:pt x="112" y="386"/>
                    </a:lnTo>
                    <a:lnTo>
                      <a:pt x="115" y="387"/>
                    </a:lnTo>
                    <a:lnTo>
                      <a:pt x="119" y="390"/>
                    </a:lnTo>
                    <a:lnTo>
                      <a:pt x="121" y="393"/>
                    </a:lnTo>
                    <a:lnTo>
                      <a:pt x="124" y="393"/>
                    </a:lnTo>
                    <a:lnTo>
                      <a:pt x="126" y="393"/>
                    </a:lnTo>
                    <a:lnTo>
                      <a:pt x="128" y="390"/>
                    </a:lnTo>
                    <a:lnTo>
                      <a:pt x="130" y="389"/>
                    </a:lnTo>
                    <a:lnTo>
                      <a:pt x="131" y="389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5" y="390"/>
                    </a:lnTo>
                    <a:lnTo>
                      <a:pt x="136" y="393"/>
                    </a:lnTo>
                    <a:lnTo>
                      <a:pt x="140" y="398"/>
                    </a:lnTo>
                    <a:lnTo>
                      <a:pt x="142" y="401"/>
                    </a:lnTo>
                    <a:lnTo>
                      <a:pt x="143" y="403"/>
                    </a:lnTo>
                    <a:lnTo>
                      <a:pt x="146" y="405"/>
                    </a:lnTo>
                    <a:lnTo>
                      <a:pt x="148" y="406"/>
                    </a:lnTo>
                    <a:lnTo>
                      <a:pt x="152" y="407"/>
                    </a:lnTo>
                    <a:lnTo>
                      <a:pt x="154" y="409"/>
                    </a:lnTo>
                    <a:lnTo>
                      <a:pt x="156" y="410"/>
                    </a:lnTo>
                    <a:lnTo>
                      <a:pt x="158" y="410"/>
                    </a:lnTo>
                    <a:lnTo>
                      <a:pt x="161" y="409"/>
                    </a:lnTo>
                    <a:lnTo>
                      <a:pt x="170" y="413"/>
                    </a:lnTo>
                    <a:lnTo>
                      <a:pt x="174" y="410"/>
                    </a:lnTo>
                    <a:lnTo>
                      <a:pt x="178" y="407"/>
                    </a:lnTo>
                    <a:lnTo>
                      <a:pt x="179" y="406"/>
                    </a:lnTo>
                    <a:lnTo>
                      <a:pt x="182" y="406"/>
                    </a:lnTo>
                    <a:lnTo>
                      <a:pt x="186" y="406"/>
                    </a:lnTo>
                    <a:lnTo>
                      <a:pt x="189" y="405"/>
                    </a:lnTo>
                    <a:lnTo>
                      <a:pt x="190" y="403"/>
                    </a:lnTo>
                    <a:lnTo>
                      <a:pt x="191" y="403"/>
                    </a:lnTo>
                    <a:lnTo>
                      <a:pt x="196" y="405"/>
                    </a:lnTo>
                    <a:lnTo>
                      <a:pt x="201" y="407"/>
                    </a:lnTo>
                    <a:lnTo>
                      <a:pt x="206" y="403"/>
                    </a:lnTo>
                    <a:lnTo>
                      <a:pt x="216" y="401"/>
                    </a:lnTo>
                    <a:lnTo>
                      <a:pt x="220" y="397"/>
                    </a:lnTo>
                    <a:lnTo>
                      <a:pt x="226" y="397"/>
                    </a:lnTo>
                    <a:lnTo>
                      <a:pt x="235" y="395"/>
                    </a:lnTo>
                    <a:lnTo>
                      <a:pt x="244" y="403"/>
                    </a:lnTo>
                    <a:lnTo>
                      <a:pt x="243" y="398"/>
                    </a:lnTo>
                    <a:lnTo>
                      <a:pt x="243" y="393"/>
                    </a:lnTo>
                    <a:lnTo>
                      <a:pt x="241" y="390"/>
                    </a:lnTo>
                    <a:lnTo>
                      <a:pt x="240" y="389"/>
                    </a:lnTo>
                    <a:lnTo>
                      <a:pt x="239" y="389"/>
                    </a:lnTo>
                    <a:lnTo>
                      <a:pt x="235" y="389"/>
                    </a:lnTo>
                    <a:lnTo>
                      <a:pt x="232" y="387"/>
                    </a:lnTo>
                    <a:lnTo>
                      <a:pt x="228" y="387"/>
                    </a:lnTo>
                    <a:lnTo>
                      <a:pt x="225" y="385"/>
                    </a:lnTo>
                    <a:lnTo>
                      <a:pt x="225" y="383"/>
                    </a:lnTo>
                    <a:lnTo>
                      <a:pt x="224" y="382"/>
                    </a:lnTo>
                    <a:lnTo>
                      <a:pt x="222" y="376"/>
                    </a:lnTo>
                    <a:lnTo>
                      <a:pt x="221" y="372"/>
                    </a:lnTo>
                    <a:lnTo>
                      <a:pt x="218" y="368"/>
                    </a:lnTo>
                    <a:lnTo>
                      <a:pt x="217" y="364"/>
                    </a:lnTo>
                    <a:lnTo>
                      <a:pt x="217" y="360"/>
                    </a:lnTo>
                    <a:lnTo>
                      <a:pt x="217" y="359"/>
                    </a:lnTo>
                    <a:lnTo>
                      <a:pt x="216" y="356"/>
                    </a:lnTo>
                    <a:lnTo>
                      <a:pt x="213" y="355"/>
                    </a:lnTo>
                    <a:lnTo>
                      <a:pt x="210" y="354"/>
                    </a:lnTo>
                    <a:lnTo>
                      <a:pt x="209" y="351"/>
                    </a:lnTo>
                    <a:lnTo>
                      <a:pt x="205" y="346"/>
                    </a:lnTo>
                    <a:lnTo>
                      <a:pt x="204" y="343"/>
                    </a:lnTo>
                    <a:lnTo>
                      <a:pt x="201" y="340"/>
                    </a:lnTo>
                    <a:lnTo>
                      <a:pt x="197" y="339"/>
                    </a:lnTo>
                    <a:lnTo>
                      <a:pt x="193" y="339"/>
                    </a:lnTo>
                    <a:lnTo>
                      <a:pt x="189" y="339"/>
                    </a:lnTo>
                    <a:lnTo>
                      <a:pt x="186" y="337"/>
                    </a:lnTo>
                    <a:lnTo>
                      <a:pt x="186" y="336"/>
                    </a:lnTo>
                    <a:lnTo>
                      <a:pt x="189" y="327"/>
                    </a:lnTo>
                    <a:lnTo>
                      <a:pt x="194" y="325"/>
                    </a:lnTo>
                    <a:lnTo>
                      <a:pt x="198" y="324"/>
                    </a:lnTo>
                    <a:lnTo>
                      <a:pt x="200" y="324"/>
                    </a:lnTo>
                    <a:lnTo>
                      <a:pt x="201" y="323"/>
                    </a:lnTo>
                    <a:lnTo>
                      <a:pt x="202" y="319"/>
                    </a:lnTo>
                    <a:lnTo>
                      <a:pt x="204" y="315"/>
                    </a:lnTo>
                    <a:lnTo>
                      <a:pt x="205" y="312"/>
                    </a:lnTo>
                    <a:lnTo>
                      <a:pt x="205" y="302"/>
                    </a:lnTo>
                    <a:lnTo>
                      <a:pt x="205" y="293"/>
                    </a:lnTo>
                    <a:lnTo>
                      <a:pt x="205" y="292"/>
                    </a:lnTo>
                    <a:lnTo>
                      <a:pt x="206" y="289"/>
                    </a:lnTo>
                    <a:lnTo>
                      <a:pt x="209" y="284"/>
                    </a:lnTo>
                    <a:lnTo>
                      <a:pt x="212" y="278"/>
                    </a:lnTo>
                    <a:lnTo>
                      <a:pt x="213" y="273"/>
                    </a:lnTo>
                    <a:lnTo>
                      <a:pt x="213" y="265"/>
                    </a:lnTo>
                    <a:lnTo>
                      <a:pt x="213" y="262"/>
                    </a:lnTo>
                    <a:lnTo>
                      <a:pt x="216" y="259"/>
                    </a:lnTo>
                    <a:lnTo>
                      <a:pt x="221" y="257"/>
                    </a:lnTo>
                    <a:lnTo>
                      <a:pt x="225" y="254"/>
                    </a:lnTo>
                    <a:lnTo>
                      <a:pt x="226" y="253"/>
                    </a:lnTo>
                    <a:lnTo>
                      <a:pt x="228" y="251"/>
                    </a:lnTo>
                    <a:lnTo>
                      <a:pt x="232" y="241"/>
                    </a:lnTo>
                    <a:lnTo>
                      <a:pt x="236" y="234"/>
                    </a:lnTo>
                    <a:lnTo>
                      <a:pt x="237" y="230"/>
                    </a:lnTo>
                    <a:lnTo>
                      <a:pt x="237" y="224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4" y="212"/>
                    </a:lnTo>
                    <a:lnTo>
                      <a:pt x="247" y="210"/>
                    </a:lnTo>
                    <a:lnTo>
                      <a:pt x="252" y="200"/>
                    </a:lnTo>
                    <a:lnTo>
                      <a:pt x="255" y="196"/>
                    </a:lnTo>
                    <a:lnTo>
                      <a:pt x="256" y="187"/>
                    </a:lnTo>
                    <a:lnTo>
                      <a:pt x="255" y="180"/>
                    </a:lnTo>
                    <a:lnTo>
                      <a:pt x="255" y="176"/>
                    </a:lnTo>
                    <a:lnTo>
                      <a:pt x="253" y="173"/>
                    </a:lnTo>
                    <a:lnTo>
                      <a:pt x="255" y="171"/>
                    </a:lnTo>
                    <a:lnTo>
                      <a:pt x="256" y="162"/>
                    </a:lnTo>
                    <a:lnTo>
                      <a:pt x="257" y="158"/>
                    </a:lnTo>
                    <a:lnTo>
                      <a:pt x="259" y="154"/>
                    </a:lnTo>
                    <a:lnTo>
                      <a:pt x="260" y="152"/>
                    </a:lnTo>
                    <a:lnTo>
                      <a:pt x="260" y="148"/>
                    </a:lnTo>
                    <a:lnTo>
                      <a:pt x="260" y="140"/>
                    </a:lnTo>
                    <a:lnTo>
                      <a:pt x="260" y="137"/>
                    </a:lnTo>
                    <a:lnTo>
                      <a:pt x="261" y="134"/>
                    </a:lnTo>
                    <a:lnTo>
                      <a:pt x="261" y="130"/>
                    </a:lnTo>
                    <a:lnTo>
                      <a:pt x="261" y="127"/>
                    </a:lnTo>
                    <a:lnTo>
                      <a:pt x="261" y="126"/>
                    </a:lnTo>
                    <a:lnTo>
                      <a:pt x="263" y="126"/>
                    </a:lnTo>
                    <a:lnTo>
                      <a:pt x="266" y="125"/>
                    </a:lnTo>
                    <a:lnTo>
                      <a:pt x="266" y="123"/>
                    </a:lnTo>
                    <a:lnTo>
                      <a:pt x="267" y="121"/>
                    </a:lnTo>
                    <a:lnTo>
                      <a:pt x="267" y="118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6" y="111"/>
                    </a:lnTo>
                    <a:lnTo>
                      <a:pt x="286" y="113"/>
                    </a:lnTo>
                    <a:lnTo>
                      <a:pt x="294" y="103"/>
                    </a:lnTo>
                    <a:lnTo>
                      <a:pt x="292" y="10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264"/>
              <p:cNvSpPr>
                <a:spLocks noEditPoints="1"/>
              </p:cNvSpPr>
              <p:nvPr/>
            </p:nvSpPr>
            <p:spPr bwMode="auto">
              <a:xfrm>
                <a:off x="2341" y="1800"/>
                <a:ext cx="368" cy="373"/>
              </a:xfrm>
              <a:custGeom>
                <a:avLst/>
                <a:gdLst>
                  <a:gd name="T0" fmla="*/ 329 w 369"/>
                  <a:gd name="T1" fmla="*/ 102 h 373"/>
                  <a:gd name="T2" fmla="*/ 337 w 369"/>
                  <a:gd name="T3" fmla="*/ 101 h 373"/>
                  <a:gd name="T4" fmla="*/ 334 w 369"/>
                  <a:gd name="T5" fmla="*/ 94 h 373"/>
                  <a:gd name="T6" fmla="*/ 364 w 369"/>
                  <a:gd name="T7" fmla="*/ 97 h 373"/>
                  <a:gd name="T8" fmla="*/ 356 w 369"/>
                  <a:gd name="T9" fmla="*/ 90 h 373"/>
                  <a:gd name="T10" fmla="*/ 300 w 369"/>
                  <a:gd name="T11" fmla="*/ 112 h 373"/>
                  <a:gd name="T12" fmla="*/ 302 w 369"/>
                  <a:gd name="T13" fmla="*/ 106 h 373"/>
                  <a:gd name="T14" fmla="*/ 45 w 369"/>
                  <a:gd name="T15" fmla="*/ 365 h 373"/>
                  <a:gd name="T16" fmla="*/ 50 w 369"/>
                  <a:gd name="T17" fmla="*/ 354 h 373"/>
                  <a:gd name="T18" fmla="*/ 0 w 369"/>
                  <a:gd name="T19" fmla="*/ 362 h 373"/>
                  <a:gd name="T20" fmla="*/ 6 w 369"/>
                  <a:gd name="T21" fmla="*/ 359 h 373"/>
                  <a:gd name="T22" fmla="*/ 8 w 369"/>
                  <a:gd name="T23" fmla="*/ 357 h 373"/>
                  <a:gd name="T24" fmla="*/ 19 w 369"/>
                  <a:gd name="T25" fmla="*/ 365 h 373"/>
                  <a:gd name="T26" fmla="*/ 20 w 369"/>
                  <a:gd name="T27" fmla="*/ 371 h 373"/>
                  <a:gd name="T28" fmla="*/ 26 w 369"/>
                  <a:gd name="T29" fmla="*/ 366 h 373"/>
                  <a:gd name="T30" fmla="*/ 255 w 369"/>
                  <a:gd name="T31" fmla="*/ 11 h 373"/>
                  <a:gd name="T32" fmla="*/ 197 w 369"/>
                  <a:gd name="T33" fmla="*/ 5 h 373"/>
                  <a:gd name="T34" fmla="*/ 164 w 369"/>
                  <a:gd name="T35" fmla="*/ 5 h 373"/>
                  <a:gd name="T36" fmla="*/ 154 w 369"/>
                  <a:gd name="T37" fmla="*/ 1 h 373"/>
                  <a:gd name="T38" fmla="*/ 142 w 369"/>
                  <a:gd name="T39" fmla="*/ 11 h 373"/>
                  <a:gd name="T40" fmla="*/ 131 w 369"/>
                  <a:gd name="T41" fmla="*/ 11 h 373"/>
                  <a:gd name="T42" fmla="*/ 128 w 369"/>
                  <a:gd name="T43" fmla="*/ 28 h 373"/>
                  <a:gd name="T44" fmla="*/ 131 w 369"/>
                  <a:gd name="T45" fmla="*/ 44 h 373"/>
                  <a:gd name="T46" fmla="*/ 143 w 369"/>
                  <a:gd name="T47" fmla="*/ 41 h 373"/>
                  <a:gd name="T48" fmla="*/ 144 w 369"/>
                  <a:gd name="T49" fmla="*/ 46 h 373"/>
                  <a:gd name="T50" fmla="*/ 163 w 369"/>
                  <a:gd name="T51" fmla="*/ 44 h 373"/>
                  <a:gd name="T52" fmla="*/ 169 w 369"/>
                  <a:gd name="T53" fmla="*/ 48 h 373"/>
                  <a:gd name="T54" fmla="*/ 164 w 369"/>
                  <a:gd name="T55" fmla="*/ 58 h 373"/>
                  <a:gd name="T56" fmla="*/ 164 w 369"/>
                  <a:gd name="T57" fmla="*/ 71 h 373"/>
                  <a:gd name="T58" fmla="*/ 164 w 369"/>
                  <a:gd name="T59" fmla="*/ 83 h 373"/>
                  <a:gd name="T60" fmla="*/ 160 w 369"/>
                  <a:gd name="T61" fmla="*/ 93 h 373"/>
                  <a:gd name="T62" fmla="*/ 160 w 369"/>
                  <a:gd name="T63" fmla="*/ 105 h 373"/>
                  <a:gd name="T64" fmla="*/ 156 w 369"/>
                  <a:gd name="T65" fmla="*/ 110 h 373"/>
                  <a:gd name="T66" fmla="*/ 159 w 369"/>
                  <a:gd name="T67" fmla="*/ 125 h 373"/>
                  <a:gd name="T68" fmla="*/ 158 w 369"/>
                  <a:gd name="T69" fmla="*/ 136 h 373"/>
                  <a:gd name="T70" fmla="*/ 163 w 369"/>
                  <a:gd name="T71" fmla="*/ 140 h 373"/>
                  <a:gd name="T72" fmla="*/ 163 w 369"/>
                  <a:gd name="T73" fmla="*/ 152 h 373"/>
                  <a:gd name="T74" fmla="*/ 179 w 369"/>
                  <a:gd name="T75" fmla="*/ 176 h 373"/>
                  <a:gd name="T76" fmla="*/ 202 w 369"/>
                  <a:gd name="T77" fmla="*/ 165 h 373"/>
                  <a:gd name="T78" fmla="*/ 226 w 369"/>
                  <a:gd name="T79" fmla="*/ 168 h 373"/>
                  <a:gd name="T80" fmla="*/ 237 w 369"/>
                  <a:gd name="T81" fmla="*/ 161 h 373"/>
                  <a:gd name="T82" fmla="*/ 245 w 369"/>
                  <a:gd name="T83" fmla="*/ 148 h 373"/>
                  <a:gd name="T84" fmla="*/ 260 w 369"/>
                  <a:gd name="T85" fmla="*/ 142 h 373"/>
                  <a:gd name="T86" fmla="*/ 264 w 369"/>
                  <a:gd name="T87" fmla="*/ 134 h 373"/>
                  <a:gd name="T88" fmla="*/ 276 w 369"/>
                  <a:gd name="T89" fmla="*/ 117 h 373"/>
                  <a:gd name="T90" fmla="*/ 276 w 369"/>
                  <a:gd name="T91" fmla="*/ 106 h 373"/>
                  <a:gd name="T92" fmla="*/ 274 w 369"/>
                  <a:gd name="T93" fmla="*/ 95 h 373"/>
                  <a:gd name="T94" fmla="*/ 287 w 369"/>
                  <a:gd name="T95" fmla="*/ 82 h 373"/>
                  <a:gd name="T96" fmla="*/ 305 w 369"/>
                  <a:gd name="T97" fmla="*/ 60 h 373"/>
                  <a:gd name="T98" fmla="*/ 326 w 369"/>
                  <a:gd name="T99" fmla="*/ 51 h 373"/>
                  <a:gd name="T100" fmla="*/ 331 w 369"/>
                  <a:gd name="T101" fmla="*/ 39 h 373"/>
                  <a:gd name="T102" fmla="*/ 323 w 369"/>
                  <a:gd name="T103" fmla="*/ 32 h 373"/>
                  <a:gd name="T104" fmla="*/ 310 w 369"/>
                  <a:gd name="T105" fmla="*/ 35 h 373"/>
                  <a:gd name="T106" fmla="*/ 291 w 369"/>
                  <a:gd name="T107" fmla="*/ 28 h 373"/>
                  <a:gd name="T108" fmla="*/ 280 w 369"/>
                  <a:gd name="T109" fmla="*/ 29 h 373"/>
                  <a:gd name="T110" fmla="*/ 274 w 369"/>
                  <a:gd name="T111" fmla="*/ 24 h 373"/>
                  <a:gd name="T112" fmla="*/ 264 w 369"/>
                  <a:gd name="T113" fmla="*/ 21 h 373"/>
                  <a:gd name="T114" fmla="*/ 259 w 369"/>
                  <a:gd name="T115" fmla="*/ 15 h 3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9" h="373">
                    <a:moveTo>
                      <a:pt x="333" y="90"/>
                    </a:moveTo>
                    <a:lnTo>
                      <a:pt x="335" y="101"/>
                    </a:lnTo>
                    <a:lnTo>
                      <a:pt x="334" y="102"/>
                    </a:lnTo>
                    <a:lnTo>
                      <a:pt x="333" y="102"/>
                    </a:lnTo>
                    <a:lnTo>
                      <a:pt x="333" y="103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41" y="101"/>
                    </a:lnTo>
                    <a:lnTo>
                      <a:pt x="342" y="97"/>
                    </a:lnTo>
                    <a:lnTo>
                      <a:pt x="344" y="95"/>
                    </a:lnTo>
                    <a:lnTo>
                      <a:pt x="341" y="94"/>
                    </a:lnTo>
                    <a:lnTo>
                      <a:pt x="338" y="94"/>
                    </a:lnTo>
                    <a:lnTo>
                      <a:pt x="333" y="90"/>
                    </a:lnTo>
                    <a:close/>
                    <a:moveTo>
                      <a:pt x="360" y="90"/>
                    </a:moveTo>
                    <a:lnTo>
                      <a:pt x="364" y="95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68" y="95"/>
                    </a:lnTo>
                    <a:lnTo>
                      <a:pt x="364" y="93"/>
                    </a:lnTo>
                    <a:lnTo>
                      <a:pt x="360" y="90"/>
                    </a:lnTo>
                    <a:close/>
                    <a:moveTo>
                      <a:pt x="302" y="106"/>
                    </a:moveTo>
                    <a:lnTo>
                      <a:pt x="300" y="107"/>
                    </a:lnTo>
                    <a:lnTo>
                      <a:pt x="302" y="109"/>
                    </a:lnTo>
                    <a:lnTo>
                      <a:pt x="304" y="112"/>
                    </a:lnTo>
                    <a:lnTo>
                      <a:pt x="306" y="110"/>
                    </a:lnTo>
                    <a:lnTo>
                      <a:pt x="307" y="107"/>
                    </a:lnTo>
                    <a:lnTo>
                      <a:pt x="307" y="106"/>
                    </a:lnTo>
                    <a:lnTo>
                      <a:pt x="306" y="106"/>
                    </a:lnTo>
                    <a:lnTo>
                      <a:pt x="302" y="106"/>
                    </a:lnTo>
                    <a:close/>
                    <a:moveTo>
                      <a:pt x="49" y="354"/>
                    </a:moveTo>
                    <a:lnTo>
                      <a:pt x="46" y="362"/>
                    </a:lnTo>
                    <a:lnTo>
                      <a:pt x="45" y="365"/>
                    </a:lnTo>
                    <a:lnTo>
                      <a:pt x="46" y="363"/>
                    </a:lnTo>
                    <a:lnTo>
                      <a:pt x="51" y="359"/>
                    </a:lnTo>
                    <a:lnTo>
                      <a:pt x="51" y="355"/>
                    </a:lnTo>
                    <a:lnTo>
                      <a:pt x="50" y="354"/>
                    </a:lnTo>
                    <a:lnTo>
                      <a:pt x="49" y="354"/>
                    </a:lnTo>
                    <a:close/>
                    <a:moveTo>
                      <a:pt x="6" y="357"/>
                    </a:moveTo>
                    <a:lnTo>
                      <a:pt x="3" y="359"/>
                    </a:lnTo>
                    <a:lnTo>
                      <a:pt x="0" y="362"/>
                    </a:lnTo>
                    <a:lnTo>
                      <a:pt x="0" y="365"/>
                    </a:lnTo>
                    <a:lnTo>
                      <a:pt x="2" y="366"/>
                    </a:lnTo>
                    <a:lnTo>
                      <a:pt x="6" y="365"/>
                    </a:lnTo>
                    <a:lnTo>
                      <a:pt x="6" y="359"/>
                    </a:lnTo>
                    <a:lnTo>
                      <a:pt x="8" y="359"/>
                    </a:lnTo>
                    <a:lnTo>
                      <a:pt x="10" y="358"/>
                    </a:lnTo>
                    <a:lnTo>
                      <a:pt x="10" y="357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6" y="357"/>
                    </a:lnTo>
                    <a:close/>
                    <a:moveTo>
                      <a:pt x="20" y="365"/>
                    </a:moveTo>
                    <a:lnTo>
                      <a:pt x="19" y="365"/>
                    </a:lnTo>
                    <a:lnTo>
                      <a:pt x="18" y="366"/>
                    </a:lnTo>
                    <a:lnTo>
                      <a:pt x="18" y="367"/>
                    </a:lnTo>
                    <a:lnTo>
                      <a:pt x="19" y="369"/>
                    </a:lnTo>
                    <a:lnTo>
                      <a:pt x="20" y="371"/>
                    </a:lnTo>
                    <a:lnTo>
                      <a:pt x="23" y="373"/>
                    </a:lnTo>
                    <a:lnTo>
                      <a:pt x="24" y="371"/>
                    </a:lnTo>
                    <a:lnTo>
                      <a:pt x="26" y="367"/>
                    </a:lnTo>
                    <a:lnTo>
                      <a:pt x="26" y="366"/>
                    </a:lnTo>
                    <a:lnTo>
                      <a:pt x="24" y="365"/>
                    </a:lnTo>
                    <a:lnTo>
                      <a:pt x="23" y="365"/>
                    </a:lnTo>
                    <a:lnTo>
                      <a:pt x="20" y="365"/>
                    </a:lnTo>
                    <a:close/>
                    <a:moveTo>
                      <a:pt x="259" y="11"/>
                    </a:moveTo>
                    <a:lnTo>
                      <a:pt x="244" y="11"/>
                    </a:lnTo>
                    <a:lnTo>
                      <a:pt x="230" y="9"/>
                    </a:lnTo>
                    <a:lnTo>
                      <a:pt x="216" y="6"/>
                    </a:lnTo>
                    <a:lnTo>
                      <a:pt x="201" y="5"/>
                    </a:lnTo>
                    <a:lnTo>
                      <a:pt x="191" y="5"/>
                    </a:lnTo>
                    <a:lnTo>
                      <a:pt x="182" y="6"/>
                    </a:lnTo>
                    <a:lnTo>
                      <a:pt x="173" y="6"/>
                    </a:lnTo>
                    <a:lnTo>
                      <a:pt x="164" y="5"/>
                    </a:lnTo>
                    <a:lnTo>
                      <a:pt x="160" y="2"/>
                    </a:lnTo>
                    <a:lnTo>
                      <a:pt x="159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2" y="2"/>
                    </a:lnTo>
                    <a:lnTo>
                      <a:pt x="148" y="5"/>
                    </a:lnTo>
                    <a:lnTo>
                      <a:pt x="144" y="11"/>
                    </a:lnTo>
                    <a:lnTo>
                      <a:pt x="142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4" y="11"/>
                    </a:lnTo>
                    <a:lnTo>
                      <a:pt x="131" y="11"/>
                    </a:lnTo>
                    <a:lnTo>
                      <a:pt x="128" y="12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31" y="40"/>
                    </a:lnTo>
                    <a:lnTo>
                      <a:pt x="131" y="44"/>
                    </a:lnTo>
                    <a:lnTo>
                      <a:pt x="136" y="41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3" y="41"/>
                    </a:lnTo>
                    <a:lnTo>
                      <a:pt x="144" y="43"/>
                    </a:lnTo>
                    <a:lnTo>
                      <a:pt x="144" y="44"/>
                    </a:lnTo>
                    <a:lnTo>
                      <a:pt x="143" y="46"/>
                    </a:lnTo>
                    <a:lnTo>
                      <a:pt x="144" y="46"/>
                    </a:lnTo>
                    <a:lnTo>
                      <a:pt x="147" y="44"/>
                    </a:lnTo>
                    <a:lnTo>
                      <a:pt x="155" y="44"/>
                    </a:lnTo>
                    <a:lnTo>
                      <a:pt x="160" y="43"/>
                    </a:lnTo>
                    <a:lnTo>
                      <a:pt x="163" y="44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6" y="47"/>
                    </a:lnTo>
                    <a:lnTo>
                      <a:pt x="169" y="48"/>
                    </a:lnTo>
                    <a:lnTo>
                      <a:pt x="169" y="50"/>
                    </a:lnTo>
                    <a:lnTo>
                      <a:pt x="167" y="54"/>
                    </a:lnTo>
                    <a:lnTo>
                      <a:pt x="166" y="56"/>
                    </a:lnTo>
                    <a:lnTo>
                      <a:pt x="164" y="58"/>
                    </a:lnTo>
                    <a:lnTo>
                      <a:pt x="160" y="60"/>
                    </a:lnTo>
                    <a:lnTo>
                      <a:pt x="159" y="63"/>
                    </a:lnTo>
                    <a:lnTo>
                      <a:pt x="160" y="66"/>
                    </a:lnTo>
                    <a:lnTo>
                      <a:pt x="164" y="71"/>
                    </a:lnTo>
                    <a:lnTo>
                      <a:pt x="166" y="75"/>
                    </a:lnTo>
                    <a:lnTo>
                      <a:pt x="166" y="81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0" y="86"/>
                    </a:lnTo>
                    <a:lnTo>
                      <a:pt x="160" y="87"/>
                    </a:lnTo>
                    <a:lnTo>
                      <a:pt x="160" y="90"/>
                    </a:lnTo>
                    <a:lnTo>
                      <a:pt x="160" y="93"/>
                    </a:lnTo>
                    <a:lnTo>
                      <a:pt x="162" y="97"/>
                    </a:lnTo>
                    <a:lnTo>
                      <a:pt x="162" y="99"/>
                    </a:lnTo>
                    <a:lnTo>
                      <a:pt x="162" y="102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9" y="107"/>
                    </a:lnTo>
                    <a:lnTo>
                      <a:pt x="156" y="109"/>
                    </a:lnTo>
                    <a:lnTo>
                      <a:pt x="156" y="110"/>
                    </a:lnTo>
                    <a:lnTo>
                      <a:pt x="156" y="112"/>
                    </a:lnTo>
                    <a:lnTo>
                      <a:pt x="159" y="117"/>
                    </a:lnTo>
                    <a:lnTo>
                      <a:pt x="162" y="121"/>
                    </a:lnTo>
                    <a:lnTo>
                      <a:pt x="159" y="125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6" y="133"/>
                    </a:lnTo>
                    <a:lnTo>
                      <a:pt x="158" y="136"/>
                    </a:lnTo>
                    <a:lnTo>
                      <a:pt x="159" y="138"/>
                    </a:lnTo>
                    <a:lnTo>
                      <a:pt x="160" y="138"/>
                    </a:lnTo>
                    <a:lnTo>
                      <a:pt x="163" y="138"/>
                    </a:lnTo>
                    <a:lnTo>
                      <a:pt x="163" y="140"/>
                    </a:lnTo>
                    <a:lnTo>
                      <a:pt x="163" y="141"/>
                    </a:lnTo>
                    <a:lnTo>
                      <a:pt x="162" y="147"/>
                    </a:lnTo>
                    <a:lnTo>
                      <a:pt x="162" y="149"/>
                    </a:lnTo>
                    <a:lnTo>
                      <a:pt x="163" y="152"/>
                    </a:lnTo>
                    <a:lnTo>
                      <a:pt x="163" y="153"/>
                    </a:lnTo>
                    <a:lnTo>
                      <a:pt x="164" y="153"/>
                    </a:lnTo>
                    <a:lnTo>
                      <a:pt x="173" y="164"/>
                    </a:lnTo>
                    <a:lnTo>
                      <a:pt x="179" y="176"/>
                    </a:lnTo>
                    <a:lnTo>
                      <a:pt x="191" y="173"/>
                    </a:lnTo>
                    <a:lnTo>
                      <a:pt x="197" y="172"/>
                    </a:lnTo>
                    <a:lnTo>
                      <a:pt x="204" y="171"/>
                    </a:lnTo>
                    <a:lnTo>
                      <a:pt x="206" y="165"/>
                    </a:lnTo>
                    <a:lnTo>
                      <a:pt x="210" y="165"/>
                    </a:lnTo>
                    <a:lnTo>
                      <a:pt x="214" y="165"/>
                    </a:lnTo>
                    <a:lnTo>
                      <a:pt x="221" y="168"/>
                    </a:lnTo>
                    <a:lnTo>
                      <a:pt x="230" y="168"/>
                    </a:lnTo>
                    <a:lnTo>
                      <a:pt x="234" y="168"/>
                    </a:lnTo>
                    <a:lnTo>
                      <a:pt x="240" y="165"/>
                    </a:lnTo>
                    <a:lnTo>
                      <a:pt x="240" y="163"/>
                    </a:lnTo>
                    <a:lnTo>
                      <a:pt x="241" y="161"/>
                    </a:lnTo>
                    <a:lnTo>
                      <a:pt x="243" y="160"/>
                    </a:lnTo>
                    <a:lnTo>
                      <a:pt x="245" y="156"/>
                    </a:lnTo>
                    <a:lnTo>
                      <a:pt x="247" y="151"/>
                    </a:lnTo>
                    <a:lnTo>
                      <a:pt x="249" y="148"/>
                    </a:lnTo>
                    <a:lnTo>
                      <a:pt x="252" y="147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4" y="142"/>
                    </a:lnTo>
                    <a:lnTo>
                      <a:pt x="267" y="141"/>
                    </a:lnTo>
                    <a:lnTo>
                      <a:pt x="268" y="140"/>
                    </a:lnTo>
                    <a:lnTo>
                      <a:pt x="268" y="137"/>
                    </a:lnTo>
                    <a:lnTo>
                      <a:pt x="268" y="134"/>
                    </a:lnTo>
                    <a:lnTo>
                      <a:pt x="268" y="132"/>
                    </a:lnTo>
                    <a:lnTo>
                      <a:pt x="268" y="129"/>
                    </a:lnTo>
                    <a:lnTo>
                      <a:pt x="274" y="124"/>
                    </a:lnTo>
                    <a:lnTo>
                      <a:pt x="280" y="117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83" y="109"/>
                    </a:lnTo>
                    <a:lnTo>
                      <a:pt x="280" y="106"/>
                    </a:lnTo>
                    <a:lnTo>
                      <a:pt x="279" y="105"/>
                    </a:lnTo>
                    <a:lnTo>
                      <a:pt x="278" y="102"/>
                    </a:lnTo>
                    <a:lnTo>
                      <a:pt x="278" y="99"/>
                    </a:lnTo>
                    <a:lnTo>
                      <a:pt x="278" y="95"/>
                    </a:lnTo>
                    <a:lnTo>
                      <a:pt x="279" y="95"/>
                    </a:lnTo>
                    <a:lnTo>
                      <a:pt x="282" y="93"/>
                    </a:lnTo>
                    <a:lnTo>
                      <a:pt x="286" y="91"/>
                    </a:lnTo>
                    <a:lnTo>
                      <a:pt x="291" y="82"/>
                    </a:lnTo>
                    <a:lnTo>
                      <a:pt x="296" y="74"/>
                    </a:lnTo>
                    <a:lnTo>
                      <a:pt x="302" y="66"/>
                    </a:lnTo>
                    <a:lnTo>
                      <a:pt x="306" y="63"/>
                    </a:lnTo>
                    <a:lnTo>
                      <a:pt x="309" y="60"/>
                    </a:lnTo>
                    <a:lnTo>
                      <a:pt x="315" y="56"/>
                    </a:lnTo>
                    <a:lnTo>
                      <a:pt x="323" y="54"/>
                    </a:lnTo>
                    <a:lnTo>
                      <a:pt x="327" y="52"/>
                    </a:lnTo>
                    <a:lnTo>
                      <a:pt x="330" y="51"/>
                    </a:lnTo>
                    <a:lnTo>
                      <a:pt x="333" y="48"/>
                    </a:lnTo>
                    <a:lnTo>
                      <a:pt x="335" y="47"/>
                    </a:lnTo>
                    <a:lnTo>
                      <a:pt x="335" y="43"/>
                    </a:lnTo>
                    <a:lnTo>
                      <a:pt x="335" y="39"/>
                    </a:lnTo>
                    <a:lnTo>
                      <a:pt x="334" y="28"/>
                    </a:lnTo>
                    <a:lnTo>
                      <a:pt x="330" y="29"/>
                    </a:lnTo>
                    <a:lnTo>
                      <a:pt x="329" y="31"/>
                    </a:lnTo>
                    <a:lnTo>
                      <a:pt x="327" y="32"/>
                    </a:lnTo>
                    <a:lnTo>
                      <a:pt x="325" y="33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4" y="35"/>
                    </a:lnTo>
                    <a:lnTo>
                      <a:pt x="310" y="36"/>
                    </a:lnTo>
                    <a:lnTo>
                      <a:pt x="307" y="32"/>
                    </a:lnTo>
                    <a:lnTo>
                      <a:pt x="304" y="32"/>
                    </a:lnTo>
                    <a:lnTo>
                      <a:pt x="295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87" y="29"/>
                    </a:lnTo>
                    <a:lnTo>
                      <a:pt x="284" y="29"/>
                    </a:lnTo>
                    <a:lnTo>
                      <a:pt x="283" y="28"/>
                    </a:lnTo>
                    <a:lnTo>
                      <a:pt x="282" y="27"/>
                    </a:lnTo>
                    <a:lnTo>
                      <a:pt x="280" y="25"/>
                    </a:lnTo>
                    <a:lnTo>
                      <a:pt x="278" y="24"/>
                    </a:lnTo>
                    <a:lnTo>
                      <a:pt x="275" y="24"/>
                    </a:lnTo>
                    <a:lnTo>
                      <a:pt x="274" y="24"/>
                    </a:lnTo>
                    <a:lnTo>
                      <a:pt x="272" y="23"/>
                    </a:lnTo>
                    <a:lnTo>
                      <a:pt x="268" y="21"/>
                    </a:lnTo>
                    <a:lnTo>
                      <a:pt x="264" y="21"/>
                    </a:lnTo>
                    <a:lnTo>
                      <a:pt x="263" y="20"/>
                    </a:lnTo>
                    <a:lnTo>
                      <a:pt x="263" y="17"/>
                    </a:lnTo>
                    <a:lnTo>
                      <a:pt x="263" y="15"/>
                    </a:lnTo>
                    <a:lnTo>
                      <a:pt x="260" y="13"/>
                    </a:lnTo>
                    <a:lnTo>
                      <a:pt x="259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265"/>
              <p:cNvSpPr>
                <a:spLocks noEditPoints="1"/>
              </p:cNvSpPr>
              <p:nvPr/>
            </p:nvSpPr>
            <p:spPr bwMode="auto">
              <a:xfrm>
                <a:off x="2892" y="3221"/>
                <a:ext cx="273" cy="275"/>
              </a:xfrm>
              <a:custGeom>
                <a:avLst/>
                <a:gdLst>
                  <a:gd name="T0" fmla="*/ 264 w 273"/>
                  <a:gd name="T1" fmla="*/ 134 h 275"/>
                  <a:gd name="T2" fmla="*/ 248 w 273"/>
                  <a:gd name="T3" fmla="*/ 157 h 275"/>
                  <a:gd name="T4" fmla="*/ 232 w 273"/>
                  <a:gd name="T5" fmla="*/ 186 h 275"/>
                  <a:gd name="T6" fmla="*/ 230 w 273"/>
                  <a:gd name="T7" fmla="*/ 194 h 275"/>
                  <a:gd name="T8" fmla="*/ 191 w 273"/>
                  <a:gd name="T9" fmla="*/ 237 h 275"/>
                  <a:gd name="T10" fmla="*/ 164 w 273"/>
                  <a:gd name="T11" fmla="*/ 252 h 275"/>
                  <a:gd name="T12" fmla="*/ 141 w 273"/>
                  <a:gd name="T13" fmla="*/ 258 h 275"/>
                  <a:gd name="T14" fmla="*/ 116 w 273"/>
                  <a:gd name="T15" fmla="*/ 259 h 275"/>
                  <a:gd name="T16" fmla="*/ 94 w 273"/>
                  <a:gd name="T17" fmla="*/ 263 h 275"/>
                  <a:gd name="T18" fmla="*/ 78 w 273"/>
                  <a:gd name="T19" fmla="*/ 264 h 275"/>
                  <a:gd name="T20" fmla="*/ 59 w 273"/>
                  <a:gd name="T21" fmla="*/ 274 h 275"/>
                  <a:gd name="T22" fmla="*/ 41 w 273"/>
                  <a:gd name="T23" fmla="*/ 270 h 275"/>
                  <a:gd name="T24" fmla="*/ 27 w 273"/>
                  <a:gd name="T25" fmla="*/ 266 h 275"/>
                  <a:gd name="T26" fmla="*/ 19 w 273"/>
                  <a:gd name="T27" fmla="*/ 233 h 275"/>
                  <a:gd name="T28" fmla="*/ 27 w 273"/>
                  <a:gd name="T29" fmla="*/ 224 h 275"/>
                  <a:gd name="T30" fmla="*/ 23 w 273"/>
                  <a:gd name="T31" fmla="*/ 193 h 275"/>
                  <a:gd name="T32" fmla="*/ 15 w 273"/>
                  <a:gd name="T33" fmla="*/ 184 h 275"/>
                  <a:gd name="T34" fmla="*/ 11 w 273"/>
                  <a:gd name="T35" fmla="*/ 167 h 275"/>
                  <a:gd name="T36" fmla="*/ 6 w 273"/>
                  <a:gd name="T37" fmla="*/ 142 h 275"/>
                  <a:gd name="T38" fmla="*/ 19 w 273"/>
                  <a:gd name="T39" fmla="*/ 132 h 275"/>
                  <a:gd name="T40" fmla="*/ 20 w 273"/>
                  <a:gd name="T41" fmla="*/ 143 h 275"/>
                  <a:gd name="T42" fmla="*/ 34 w 273"/>
                  <a:gd name="T43" fmla="*/ 146 h 275"/>
                  <a:gd name="T44" fmla="*/ 45 w 273"/>
                  <a:gd name="T45" fmla="*/ 138 h 275"/>
                  <a:gd name="T46" fmla="*/ 58 w 273"/>
                  <a:gd name="T47" fmla="*/ 69 h 275"/>
                  <a:gd name="T48" fmla="*/ 70 w 273"/>
                  <a:gd name="T49" fmla="*/ 85 h 275"/>
                  <a:gd name="T50" fmla="*/ 69 w 273"/>
                  <a:gd name="T51" fmla="*/ 101 h 275"/>
                  <a:gd name="T52" fmla="*/ 77 w 273"/>
                  <a:gd name="T53" fmla="*/ 103 h 275"/>
                  <a:gd name="T54" fmla="*/ 97 w 273"/>
                  <a:gd name="T55" fmla="*/ 95 h 275"/>
                  <a:gd name="T56" fmla="*/ 115 w 273"/>
                  <a:gd name="T57" fmla="*/ 78 h 275"/>
                  <a:gd name="T58" fmla="*/ 123 w 273"/>
                  <a:gd name="T59" fmla="*/ 72 h 275"/>
                  <a:gd name="T60" fmla="*/ 129 w 273"/>
                  <a:gd name="T61" fmla="*/ 76 h 275"/>
                  <a:gd name="T62" fmla="*/ 140 w 273"/>
                  <a:gd name="T63" fmla="*/ 77 h 275"/>
                  <a:gd name="T64" fmla="*/ 155 w 273"/>
                  <a:gd name="T65" fmla="*/ 80 h 275"/>
                  <a:gd name="T66" fmla="*/ 166 w 273"/>
                  <a:gd name="T67" fmla="*/ 49 h 275"/>
                  <a:gd name="T68" fmla="*/ 172 w 273"/>
                  <a:gd name="T69" fmla="*/ 35 h 275"/>
                  <a:gd name="T70" fmla="*/ 185 w 273"/>
                  <a:gd name="T71" fmla="*/ 22 h 275"/>
                  <a:gd name="T72" fmla="*/ 201 w 273"/>
                  <a:gd name="T73" fmla="*/ 14 h 275"/>
                  <a:gd name="T74" fmla="*/ 211 w 273"/>
                  <a:gd name="T75" fmla="*/ 8 h 275"/>
                  <a:gd name="T76" fmla="*/ 222 w 273"/>
                  <a:gd name="T77" fmla="*/ 0 h 275"/>
                  <a:gd name="T78" fmla="*/ 233 w 273"/>
                  <a:gd name="T79" fmla="*/ 2 h 275"/>
                  <a:gd name="T80" fmla="*/ 246 w 273"/>
                  <a:gd name="T81" fmla="*/ 3 h 275"/>
                  <a:gd name="T82" fmla="*/ 257 w 273"/>
                  <a:gd name="T83" fmla="*/ 19 h 275"/>
                  <a:gd name="T84" fmla="*/ 257 w 273"/>
                  <a:gd name="T85" fmla="*/ 48 h 275"/>
                  <a:gd name="T86" fmla="*/ 255 w 273"/>
                  <a:gd name="T87" fmla="*/ 69 h 275"/>
                  <a:gd name="T88" fmla="*/ 252 w 273"/>
                  <a:gd name="T89" fmla="*/ 78 h 275"/>
                  <a:gd name="T90" fmla="*/ 246 w 273"/>
                  <a:gd name="T91" fmla="*/ 78 h 275"/>
                  <a:gd name="T92" fmla="*/ 245 w 273"/>
                  <a:gd name="T93" fmla="*/ 96 h 275"/>
                  <a:gd name="T94" fmla="*/ 260 w 273"/>
                  <a:gd name="T95" fmla="*/ 105 h 275"/>
                  <a:gd name="T96" fmla="*/ 197 w 273"/>
                  <a:gd name="T97" fmla="*/ 174 h 275"/>
                  <a:gd name="T98" fmla="*/ 207 w 273"/>
                  <a:gd name="T99" fmla="*/ 170 h 275"/>
                  <a:gd name="T100" fmla="*/ 205 w 273"/>
                  <a:gd name="T101" fmla="*/ 157 h 275"/>
                  <a:gd name="T102" fmla="*/ 185 w 273"/>
                  <a:gd name="T103" fmla="*/ 161 h 275"/>
                  <a:gd name="T104" fmla="*/ 178 w 273"/>
                  <a:gd name="T105" fmla="*/ 167 h 275"/>
                  <a:gd name="T106" fmla="*/ 183 w 273"/>
                  <a:gd name="T107" fmla="*/ 178 h 275"/>
                  <a:gd name="T108" fmla="*/ 194 w 273"/>
                  <a:gd name="T109" fmla="*/ 177 h 2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275">
                    <a:moveTo>
                      <a:pt x="273" y="96"/>
                    </a:moveTo>
                    <a:lnTo>
                      <a:pt x="272" y="116"/>
                    </a:lnTo>
                    <a:lnTo>
                      <a:pt x="271" y="130"/>
                    </a:lnTo>
                    <a:lnTo>
                      <a:pt x="264" y="130"/>
                    </a:lnTo>
                    <a:lnTo>
                      <a:pt x="264" y="134"/>
                    </a:lnTo>
                    <a:lnTo>
                      <a:pt x="264" y="138"/>
                    </a:lnTo>
                    <a:lnTo>
                      <a:pt x="269" y="143"/>
                    </a:lnTo>
                    <a:lnTo>
                      <a:pt x="257" y="150"/>
                    </a:lnTo>
                    <a:lnTo>
                      <a:pt x="252" y="154"/>
                    </a:lnTo>
                    <a:lnTo>
                      <a:pt x="248" y="157"/>
                    </a:lnTo>
                    <a:lnTo>
                      <a:pt x="245" y="162"/>
                    </a:lnTo>
                    <a:lnTo>
                      <a:pt x="241" y="170"/>
                    </a:lnTo>
                    <a:lnTo>
                      <a:pt x="236" y="185"/>
                    </a:lnTo>
                    <a:lnTo>
                      <a:pt x="233" y="185"/>
                    </a:lnTo>
                    <a:lnTo>
                      <a:pt x="232" y="186"/>
                    </a:lnTo>
                    <a:lnTo>
                      <a:pt x="233" y="189"/>
                    </a:lnTo>
                    <a:lnTo>
                      <a:pt x="233" y="190"/>
                    </a:lnTo>
                    <a:lnTo>
                      <a:pt x="233" y="192"/>
                    </a:lnTo>
                    <a:lnTo>
                      <a:pt x="233" y="193"/>
                    </a:lnTo>
                    <a:lnTo>
                      <a:pt x="230" y="194"/>
                    </a:lnTo>
                    <a:lnTo>
                      <a:pt x="226" y="197"/>
                    </a:lnTo>
                    <a:lnTo>
                      <a:pt x="220" y="202"/>
                    </a:lnTo>
                    <a:lnTo>
                      <a:pt x="210" y="216"/>
                    </a:lnTo>
                    <a:lnTo>
                      <a:pt x="198" y="231"/>
                    </a:lnTo>
                    <a:lnTo>
                      <a:pt x="191" y="237"/>
                    </a:lnTo>
                    <a:lnTo>
                      <a:pt x="185" y="244"/>
                    </a:lnTo>
                    <a:lnTo>
                      <a:pt x="178" y="249"/>
                    </a:lnTo>
                    <a:lnTo>
                      <a:pt x="171" y="252"/>
                    </a:lnTo>
                    <a:lnTo>
                      <a:pt x="167" y="252"/>
                    </a:lnTo>
                    <a:lnTo>
                      <a:pt x="164" y="252"/>
                    </a:lnTo>
                    <a:lnTo>
                      <a:pt x="160" y="251"/>
                    </a:lnTo>
                    <a:lnTo>
                      <a:pt x="158" y="252"/>
                    </a:lnTo>
                    <a:lnTo>
                      <a:pt x="158" y="258"/>
                    </a:lnTo>
                    <a:lnTo>
                      <a:pt x="150" y="258"/>
                    </a:lnTo>
                    <a:lnTo>
                      <a:pt x="141" y="258"/>
                    </a:lnTo>
                    <a:lnTo>
                      <a:pt x="140" y="262"/>
                    </a:lnTo>
                    <a:lnTo>
                      <a:pt x="133" y="262"/>
                    </a:lnTo>
                    <a:lnTo>
                      <a:pt x="129" y="262"/>
                    </a:lnTo>
                    <a:lnTo>
                      <a:pt x="120" y="259"/>
                    </a:lnTo>
                    <a:lnTo>
                      <a:pt x="116" y="259"/>
                    </a:lnTo>
                    <a:lnTo>
                      <a:pt x="111" y="258"/>
                    </a:lnTo>
                    <a:lnTo>
                      <a:pt x="105" y="258"/>
                    </a:lnTo>
                    <a:lnTo>
                      <a:pt x="98" y="259"/>
                    </a:lnTo>
                    <a:lnTo>
                      <a:pt x="96" y="260"/>
                    </a:lnTo>
                    <a:lnTo>
                      <a:pt x="94" y="263"/>
                    </a:lnTo>
                    <a:lnTo>
                      <a:pt x="90" y="267"/>
                    </a:lnTo>
                    <a:lnTo>
                      <a:pt x="89" y="267"/>
                    </a:lnTo>
                    <a:lnTo>
                      <a:pt x="86" y="267"/>
                    </a:lnTo>
                    <a:lnTo>
                      <a:pt x="82" y="266"/>
                    </a:lnTo>
                    <a:lnTo>
                      <a:pt x="78" y="264"/>
                    </a:lnTo>
                    <a:lnTo>
                      <a:pt x="76" y="264"/>
                    </a:lnTo>
                    <a:lnTo>
                      <a:pt x="73" y="264"/>
                    </a:lnTo>
                    <a:lnTo>
                      <a:pt x="69" y="267"/>
                    </a:lnTo>
                    <a:lnTo>
                      <a:pt x="62" y="271"/>
                    </a:lnTo>
                    <a:lnTo>
                      <a:pt x="59" y="274"/>
                    </a:lnTo>
                    <a:lnTo>
                      <a:pt x="55" y="275"/>
                    </a:lnTo>
                    <a:lnTo>
                      <a:pt x="51" y="275"/>
                    </a:lnTo>
                    <a:lnTo>
                      <a:pt x="46" y="275"/>
                    </a:lnTo>
                    <a:lnTo>
                      <a:pt x="45" y="270"/>
                    </a:lnTo>
                    <a:lnTo>
                      <a:pt x="41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28" y="270"/>
                    </a:lnTo>
                    <a:lnTo>
                      <a:pt x="28" y="267"/>
                    </a:lnTo>
                    <a:lnTo>
                      <a:pt x="27" y="266"/>
                    </a:lnTo>
                    <a:lnTo>
                      <a:pt x="24" y="262"/>
                    </a:lnTo>
                    <a:lnTo>
                      <a:pt x="23" y="252"/>
                    </a:lnTo>
                    <a:lnTo>
                      <a:pt x="23" y="239"/>
                    </a:lnTo>
                    <a:lnTo>
                      <a:pt x="18" y="236"/>
                    </a:lnTo>
                    <a:lnTo>
                      <a:pt x="19" y="233"/>
                    </a:lnTo>
                    <a:lnTo>
                      <a:pt x="20" y="232"/>
                    </a:lnTo>
                    <a:lnTo>
                      <a:pt x="23" y="229"/>
                    </a:lnTo>
                    <a:lnTo>
                      <a:pt x="24" y="228"/>
                    </a:lnTo>
                    <a:lnTo>
                      <a:pt x="27" y="227"/>
                    </a:lnTo>
                    <a:lnTo>
                      <a:pt x="27" y="224"/>
                    </a:lnTo>
                    <a:lnTo>
                      <a:pt x="28" y="221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6" y="202"/>
                    </a:lnTo>
                    <a:lnTo>
                      <a:pt x="23" y="193"/>
                    </a:lnTo>
                    <a:lnTo>
                      <a:pt x="22" y="190"/>
                    </a:lnTo>
                    <a:lnTo>
                      <a:pt x="20" y="188"/>
                    </a:lnTo>
                    <a:lnTo>
                      <a:pt x="19" y="186"/>
                    </a:lnTo>
                    <a:lnTo>
                      <a:pt x="16" y="185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2" y="182"/>
                    </a:lnTo>
                    <a:lnTo>
                      <a:pt x="12" y="178"/>
                    </a:lnTo>
                    <a:lnTo>
                      <a:pt x="11" y="174"/>
                    </a:lnTo>
                    <a:lnTo>
                      <a:pt x="11" y="167"/>
                    </a:lnTo>
                    <a:lnTo>
                      <a:pt x="11" y="157"/>
                    </a:lnTo>
                    <a:lnTo>
                      <a:pt x="8" y="154"/>
                    </a:lnTo>
                    <a:lnTo>
                      <a:pt x="6" y="151"/>
                    </a:lnTo>
                    <a:lnTo>
                      <a:pt x="0" y="146"/>
                    </a:lnTo>
                    <a:lnTo>
                      <a:pt x="6" y="142"/>
                    </a:lnTo>
                    <a:lnTo>
                      <a:pt x="10" y="138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4" y="134"/>
                    </a:lnTo>
                    <a:lnTo>
                      <a:pt x="19" y="132"/>
                    </a:lnTo>
                    <a:lnTo>
                      <a:pt x="20" y="134"/>
                    </a:lnTo>
                    <a:lnTo>
                      <a:pt x="20" y="135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20" y="143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8" y="144"/>
                    </a:lnTo>
                    <a:lnTo>
                      <a:pt x="32" y="144"/>
                    </a:lnTo>
                    <a:lnTo>
                      <a:pt x="34" y="146"/>
                    </a:lnTo>
                    <a:lnTo>
                      <a:pt x="35" y="146"/>
                    </a:lnTo>
                    <a:lnTo>
                      <a:pt x="38" y="144"/>
                    </a:lnTo>
                    <a:lnTo>
                      <a:pt x="42" y="142"/>
                    </a:lnTo>
                    <a:lnTo>
                      <a:pt x="43" y="140"/>
                    </a:lnTo>
                    <a:lnTo>
                      <a:pt x="45" y="138"/>
                    </a:lnTo>
                    <a:lnTo>
                      <a:pt x="47" y="135"/>
                    </a:lnTo>
                    <a:lnTo>
                      <a:pt x="51" y="135"/>
                    </a:lnTo>
                    <a:lnTo>
                      <a:pt x="55" y="134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61" y="70"/>
                    </a:lnTo>
                    <a:lnTo>
                      <a:pt x="65" y="74"/>
                    </a:lnTo>
                    <a:lnTo>
                      <a:pt x="66" y="77"/>
                    </a:lnTo>
                    <a:lnTo>
                      <a:pt x="67" y="80"/>
                    </a:lnTo>
                    <a:lnTo>
                      <a:pt x="70" y="85"/>
                    </a:lnTo>
                    <a:lnTo>
                      <a:pt x="70" y="88"/>
                    </a:lnTo>
                    <a:lnTo>
                      <a:pt x="70" y="92"/>
                    </a:lnTo>
                    <a:lnTo>
                      <a:pt x="69" y="95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6" y="104"/>
                    </a:lnTo>
                    <a:lnTo>
                      <a:pt x="77" y="103"/>
                    </a:lnTo>
                    <a:lnTo>
                      <a:pt x="78" y="101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92" y="97"/>
                    </a:lnTo>
                    <a:lnTo>
                      <a:pt x="97" y="95"/>
                    </a:lnTo>
                    <a:lnTo>
                      <a:pt x="105" y="89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5" y="81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3" y="72"/>
                    </a:lnTo>
                    <a:lnTo>
                      <a:pt x="124" y="72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28" y="76"/>
                    </a:lnTo>
                    <a:lnTo>
                      <a:pt x="129" y="76"/>
                    </a:lnTo>
                    <a:lnTo>
                      <a:pt x="132" y="74"/>
                    </a:lnTo>
                    <a:lnTo>
                      <a:pt x="133" y="74"/>
                    </a:lnTo>
                    <a:lnTo>
                      <a:pt x="136" y="76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7" y="76"/>
                    </a:lnTo>
                    <a:lnTo>
                      <a:pt x="148" y="76"/>
                    </a:lnTo>
                    <a:lnTo>
                      <a:pt x="150" y="77"/>
                    </a:lnTo>
                    <a:lnTo>
                      <a:pt x="155" y="80"/>
                    </a:lnTo>
                    <a:lnTo>
                      <a:pt x="158" y="78"/>
                    </a:lnTo>
                    <a:lnTo>
                      <a:pt x="158" y="77"/>
                    </a:lnTo>
                    <a:lnTo>
                      <a:pt x="159" y="53"/>
                    </a:lnTo>
                    <a:lnTo>
                      <a:pt x="163" y="50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1" y="41"/>
                    </a:lnTo>
                    <a:lnTo>
                      <a:pt x="172" y="35"/>
                    </a:lnTo>
                    <a:lnTo>
                      <a:pt x="174" y="33"/>
                    </a:lnTo>
                    <a:lnTo>
                      <a:pt x="175" y="31"/>
                    </a:lnTo>
                    <a:lnTo>
                      <a:pt x="179" y="29"/>
                    </a:lnTo>
                    <a:lnTo>
                      <a:pt x="182" y="25"/>
                    </a:lnTo>
                    <a:lnTo>
                      <a:pt x="185" y="22"/>
                    </a:lnTo>
                    <a:lnTo>
                      <a:pt x="187" y="21"/>
                    </a:lnTo>
                    <a:lnTo>
                      <a:pt x="189" y="19"/>
                    </a:lnTo>
                    <a:lnTo>
                      <a:pt x="193" y="18"/>
                    </a:lnTo>
                    <a:lnTo>
                      <a:pt x="197" y="17"/>
                    </a:lnTo>
                    <a:lnTo>
                      <a:pt x="201" y="14"/>
                    </a:lnTo>
                    <a:lnTo>
                      <a:pt x="205" y="13"/>
                    </a:lnTo>
                    <a:lnTo>
                      <a:pt x="207" y="11"/>
                    </a:lnTo>
                    <a:lnTo>
                      <a:pt x="207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4" y="8"/>
                    </a:lnTo>
                    <a:lnTo>
                      <a:pt x="217" y="7"/>
                    </a:lnTo>
                    <a:lnTo>
                      <a:pt x="218" y="6"/>
                    </a:lnTo>
                    <a:lnTo>
                      <a:pt x="220" y="4"/>
                    </a:lnTo>
                    <a:lnTo>
                      <a:pt x="222" y="0"/>
                    </a:lnTo>
                    <a:lnTo>
                      <a:pt x="225" y="2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0" y="2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4"/>
                    </a:lnTo>
                    <a:lnTo>
                      <a:pt x="253" y="4"/>
                    </a:lnTo>
                    <a:lnTo>
                      <a:pt x="256" y="6"/>
                    </a:lnTo>
                    <a:lnTo>
                      <a:pt x="257" y="14"/>
                    </a:lnTo>
                    <a:lnTo>
                      <a:pt x="257" y="19"/>
                    </a:lnTo>
                    <a:lnTo>
                      <a:pt x="256" y="23"/>
                    </a:lnTo>
                    <a:lnTo>
                      <a:pt x="255" y="27"/>
                    </a:lnTo>
                    <a:lnTo>
                      <a:pt x="255" y="33"/>
                    </a:lnTo>
                    <a:lnTo>
                      <a:pt x="256" y="42"/>
                    </a:lnTo>
                    <a:lnTo>
                      <a:pt x="257" y="48"/>
                    </a:lnTo>
                    <a:lnTo>
                      <a:pt x="257" y="53"/>
                    </a:lnTo>
                    <a:lnTo>
                      <a:pt x="256" y="60"/>
                    </a:lnTo>
                    <a:lnTo>
                      <a:pt x="255" y="65"/>
                    </a:lnTo>
                    <a:lnTo>
                      <a:pt x="253" y="68"/>
                    </a:lnTo>
                    <a:lnTo>
                      <a:pt x="255" y="69"/>
                    </a:lnTo>
                    <a:lnTo>
                      <a:pt x="257" y="72"/>
                    </a:lnTo>
                    <a:lnTo>
                      <a:pt x="257" y="74"/>
                    </a:lnTo>
                    <a:lnTo>
                      <a:pt x="257" y="76"/>
                    </a:lnTo>
                    <a:lnTo>
                      <a:pt x="255" y="77"/>
                    </a:lnTo>
                    <a:lnTo>
                      <a:pt x="252" y="78"/>
                    </a:lnTo>
                    <a:lnTo>
                      <a:pt x="251" y="78"/>
                    </a:lnTo>
                    <a:lnTo>
                      <a:pt x="249" y="77"/>
                    </a:lnTo>
                    <a:lnTo>
                      <a:pt x="248" y="77"/>
                    </a:lnTo>
                    <a:lnTo>
                      <a:pt x="246" y="77"/>
                    </a:lnTo>
                    <a:lnTo>
                      <a:pt x="246" y="78"/>
                    </a:lnTo>
                    <a:lnTo>
                      <a:pt x="245" y="81"/>
                    </a:lnTo>
                    <a:lnTo>
                      <a:pt x="244" y="85"/>
                    </a:lnTo>
                    <a:lnTo>
                      <a:pt x="244" y="92"/>
                    </a:lnTo>
                    <a:lnTo>
                      <a:pt x="244" y="93"/>
                    </a:lnTo>
                    <a:lnTo>
                      <a:pt x="245" y="96"/>
                    </a:lnTo>
                    <a:lnTo>
                      <a:pt x="246" y="99"/>
                    </a:lnTo>
                    <a:lnTo>
                      <a:pt x="248" y="100"/>
                    </a:lnTo>
                    <a:lnTo>
                      <a:pt x="252" y="101"/>
                    </a:lnTo>
                    <a:lnTo>
                      <a:pt x="256" y="104"/>
                    </a:lnTo>
                    <a:lnTo>
                      <a:pt x="260" y="105"/>
                    </a:lnTo>
                    <a:lnTo>
                      <a:pt x="264" y="105"/>
                    </a:lnTo>
                    <a:lnTo>
                      <a:pt x="263" y="95"/>
                    </a:lnTo>
                    <a:lnTo>
                      <a:pt x="273" y="96"/>
                    </a:lnTo>
                    <a:close/>
                    <a:moveTo>
                      <a:pt x="194" y="177"/>
                    </a:moveTo>
                    <a:lnTo>
                      <a:pt x="197" y="174"/>
                    </a:lnTo>
                    <a:lnTo>
                      <a:pt x="199" y="171"/>
                    </a:lnTo>
                    <a:lnTo>
                      <a:pt x="202" y="170"/>
                    </a:lnTo>
                    <a:lnTo>
                      <a:pt x="203" y="170"/>
                    </a:lnTo>
                    <a:lnTo>
                      <a:pt x="206" y="170"/>
                    </a:lnTo>
                    <a:lnTo>
                      <a:pt x="207" y="170"/>
                    </a:lnTo>
                    <a:lnTo>
                      <a:pt x="209" y="169"/>
                    </a:lnTo>
                    <a:lnTo>
                      <a:pt x="210" y="166"/>
                    </a:lnTo>
                    <a:lnTo>
                      <a:pt x="209" y="165"/>
                    </a:lnTo>
                    <a:lnTo>
                      <a:pt x="207" y="161"/>
                    </a:lnTo>
                    <a:lnTo>
                      <a:pt x="205" y="157"/>
                    </a:lnTo>
                    <a:lnTo>
                      <a:pt x="202" y="154"/>
                    </a:lnTo>
                    <a:lnTo>
                      <a:pt x="199" y="150"/>
                    </a:lnTo>
                    <a:lnTo>
                      <a:pt x="195" y="153"/>
                    </a:lnTo>
                    <a:lnTo>
                      <a:pt x="189" y="158"/>
                    </a:lnTo>
                    <a:lnTo>
                      <a:pt x="185" y="161"/>
                    </a:lnTo>
                    <a:lnTo>
                      <a:pt x="182" y="161"/>
                    </a:lnTo>
                    <a:lnTo>
                      <a:pt x="181" y="162"/>
                    </a:lnTo>
                    <a:lnTo>
                      <a:pt x="179" y="163"/>
                    </a:lnTo>
                    <a:lnTo>
                      <a:pt x="178" y="166"/>
                    </a:lnTo>
                    <a:lnTo>
                      <a:pt x="178" y="167"/>
                    </a:lnTo>
                    <a:lnTo>
                      <a:pt x="179" y="167"/>
                    </a:lnTo>
                    <a:lnTo>
                      <a:pt x="181" y="169"/>
                    </a:lnTo>
                    <a:lnTo>
                      <a:pt x="182" y="173"/>
                    </a:lnTo>
                    <a:lnTo>
                      <a:pt x="183" y="175"/>
                    </a:lnTo>
                    <a:lnTo>
                      <a:pt x="183" y="178"/>
                    </a:lnTo>
                    <a:lnTo>
                      <a:pt x="185" y="179"/>
                    </a:lnTo>
                    <a:lnTo>
                      <a:pt x="187" y="179"/>
                    </a:lnTo>
                    <a:lnTo>
                      <a:pt x="190" y="179"/>
                    </a:lnTo>
                    <a:lnTo>
                      <a:pt x="191" y="179"/>
                    </a:lnTo>
                    <a:lnTo>
                      <a:pt x="194" y="1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266"/>
              <p:cNvSpPr>
                <a:spLocks/>
              </p:cNvSpPr>
              <p:nvPr/>
            </p:nvSpPr>
            <p:spPr bwMode="auto">
              <a:xfrm>
                <a:off x="2840" y="1715"/>
                <a:ext cx="59" cy="52"/>
              </a:xfrm>
              <a:custGeom>
                <a:avLst/>
                <a:gdLst>
                  <a:gd name="T0" fmla="*/ 6 w 59"/>
                  <a:gd name="T1" fmla="*/ 46 h 52"/>
                  <a:gd name="T2" fmla="*/ 5 w 59"/>
                  <a:gd name="T3" fmla="*/ 51 h 52"/>
                  <a:gd name="T4" fmla="*/ 14 w 59"/>
                  <a:gd name="T5" fmla="*/ 51 h 52"/>
                  <a:gd name="T6" fmla="*/ 23 w 59"/>
                  <a:gd name="T7" fmla="*/ 50 h 52"/>
                  <a:gd name="T8" fmla="*/ 27 w 59"/>
                  <a:gd name="T9" fmla="*/ 47 h 52"/>
                  <a:gd name="T10" fmla="*/ 27 w 59"/>
                  <a:gd name="T11" fmla="*/ 43 h 52"/>
                  <a:gd name="T12" fmla="*/ 27 w 59"/>
                  <a:gd name="T13" fmla="*/ 35 h 52"/>
                  <a:gd name="T14" fmla="*/ 31 w 59"/>
                  <a:gd name="T15" fmla="*/ 39 h 52"/>
                  <a:gd name="T16" fmla="*/ 35 w 59"/>
                  <a:gd name="T17" fmla="*/ 40 h 52"/>
                  <a:gd name="T18" fmla="*/ 37 w 59"/>
                  <a:gd name="T19" fmla="*/ 38 h 52"/>
                  <a:gd name="T20" fmla="*/ 40 w 59"/>
                  <a:gd name="T21" fmla="*/ 30 h 52"/>
                  <a:gd name="T22" fmla="*/ 43 w 59"/>
                  <a:gd name="T23" fmla="*/ 20 h 52"/>
                  <a:gd name="T24" fmla="*/ 51 w 59"/>
                  <a:gd name="T25" fmla="*/ 20 h 52"/>
                  <a:gd name="T26" fmla="*/ 52 w 59"/>
                  <a:gd name="T27" fmla="*/ 17 h 52"/>
                  <a:gd name="T28" fmla="*/ 55 w 59"/>
                  <a:gd name="T29" fmla="*/ 13 h 52"/>
                  <a:gd name="T30" fmla="*/ 59 w 59"/>
                  <a:gd name="T31" fmla="*/ 11 h 52"/>
                  <a:gd name="T32" fmla="*/ 59 w 59"/>
                  <a:gd name="T33" fmla="*/ 7 h 52"/>
                  <a:gd name="T34" fmla="*/ 56 w 59"/>
                  <a:gd name="T35" fmla="*/ 1 h 52"/>
                  <a:gd name="T36" fmla="*/ 48 w 59"/>
                  <a:gd name="T37" fmla="*/ 3 h 52"/>
                  <a:gd name="T38" fmla="*/ 45 w 59"/>
                  <a:gd name="T39" fmla="*/ 4 h 52"/>
                  <a:gd name="T40" fmla="*/ 37 w 59"/>
                  <a:gd name="T41" fmla="*/ 3 h 52"/>
                  <a:gd name="T42" fmla="*/ 32 w 59"/>
                  <a:gd name="T43" fmla="*/ 3 h 52"/>
                  <a:gd name="T44" fmla="*/ 29 w 59"/>
                  <a:gd name="T45" fmla="*/ 7 h 52"/>
                  <a:gd name="T46" fmla="*/ 25 w 59"/>
                  <a:gd name="T47" fmla="*/ 11 h 52"/>
                  <a:gd name="T48" fmla="*/ 17 w 59"/>
                  <a:gd name="T49" fmla="*/ 9 h 52"/>
                  <a:gd name="T50" fmla="*/ 12 w 59"/>
                  <a:gd name="T51" fmla="*/ 9 h 52"/>
                  <a:gd name="T52" fmla="*/ 10 w 59"/>
                  <a:gd name="T53" fmla="*/ 12 h 52"/>
                  <a:gd name="T54" fmla="*/ 9 w 59"/>
                  <a:gd name="T55" fmla="*/ 13 h 52"/>
                  <a:gd name="T56" fmla="*/ 5 w 59"/>
                  <a:gd name="T57" fmla="*/ 15 h 52"/>
                  <a:gd name="T58" fmla="*/ 1 w 59"/>
                  <a:gd name="T59" fmla="*/ 20 h 52"/>
                  <a:gd name="T60" fmla="*/ 1 w 59"/>
                  <a:gd name="T61" fmla="*/ 26 h 52"/>
                  <a:gd name="T62" fmla="*/ 5 w 59"/>
                  <a:gd name="T63" fmla="*/ 26 h 52"/>
                  <a:gd name="T64" fmla="*/ 8 w 59"/>
                  <a:gd name="T65" fmla="*/ 32 h 52"/>
                  <a:gd name="T66" fmla="*/ 5 w 59"/>
                  <a:gd name="T67" fmla="*/ 38 h 52"/>
                  <a:gd name="T68" fmla="*/ 5 w 59"/>
                  <a:gd name="T69" fmla="*/ 42 h 52"/>
                  <a:gd name="T70" fmla="*/ 8 w 59"/>
                  <a:gd name="T71" fmla="*/ 44 h 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52">
                    <a:moveTo>
                      <a:pt x="8" y="44"/>
                    </a:moveTo>
                    <a:lnTo>
                      <a:pt x="6" y="46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3" y="50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36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0"/>
                    </a:lnTo>
                    <a:lnTo>
                      <a:pt x="41" y="24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8" y="4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48" y="3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6" y="43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267"/>
              <p:cNvSpPr>
                <a:spLocks/>
              </p:cNvSpPr>
              <p:nvPr/>
            </p:nvSpPr>
            <p:spPr bwMode="auto">
              <a:xfrm>
                <a:off x="2902" y="1649"/>
                <a:ext cx="119" cy="51"/>
              </a:xfrm>
              <a:custGeom>
                <a:avLst/>
                <a:gdLst>
                  <a:gd name="T0" fmla="*/ 114 w 119"/>
                  <a:gd name="T1" fmla="*/ 31 h 51"/>
                  <a:gd name="T2" fmla="*/ 109 w 119"/>
                  <a:gd name="T3" fmla="*/ 40 h 51"/>
                  <a:gd name="T4" fmla="*/ 105 w 119"/>
                  <a:gd name="T5" fmla="*/ 38 h 51"/>
                  <a:gd name="T6" fmla="*/ 101 w 119"/>
                  <a:gd name="T7" fmla="*/ 35 h 51"/>
                  <a:gd name="T8" fmla="*/ 95 w 119"/>
                  <a:gd name="T9" fmla="*/ 36 h 51"/>
                  <a:gd name="T10" fmla="*/ 83 w 119"/>
                  <a:gd name="T11" fmla="*/ 36 h 51"/>
                  <a:gd name="T12" fmla="*/ 74 w 119"/>
                  <a:gd name="T13" fmla="*/ 40 h 51"/>
                  <a:gd name="T14" fmla="*/ 70 w 119"/>
                  <a:gd name="T15" fmla="*/ 43 h 51"/>
                  <a:gd name="T16" fmla="*/ 66 w 119"/>
                  <a:gd name="T17" fmla="*/ 43 h 51"/>
                  <a:gd name="T18" fmla="*/ 60 w 119"/>
                  <a:gd name="T19" fmla="*/ 39 h 51"/>
                  <a:gd name="T20" fmla="*/ 49 w 119"/>
                  <a:gd name="T21" fmla="*/ 42 h 51"/>
                  <a:gd name="T22" fmla="*/ 41 w 119"/>
                  <a:gd name="T23" fmla="*/ 44 h 51"/>
                  <a:gd name="T24" fmla="*/ 43 w 119"/>
                  <a:gd name="T25" fmla="*/ 50 h 51"/>
                  <a:gd name="T26" fmla="*/ 41 w 119"/>
                  <a:gd name="T27" fmla="*/ 51 h 51"/>
                  <a:gd name="T28" fmla="*/ 33 w 119"/>
                  <a:gd name="T29" fmla="*/ 50 h 51"/>
                  <a:gd name="T30" fmla="*/ 24 w 119"/>
                  <a:gd name="T31" fmla="*/ 48 h 51"/>
                  <a:gd name="T32" fmla="*/ 14 w 119"/>
                  <a:gd name="T33" fmla="*/ 47 h 51"/>
                  <a:gd name="T34" fmla="*/ 6 w 119"/>
                  <a:gd name="T35" fmla="*/ 42 h 51"/>
                  <a:gd name="T36" fmla="*/ 1 w 119"/>
                  <a:gd name="T37" fmla="*/ 35 h 51"/>
                  <a:gd name="T38" fmla="*/ 0 w 119"/>
                  <a:gd name="T39" fmla="*/ 31 h 51"/>
                  <a:gd name="T40" fmla="*/ 2 w 119"/>
                  <a:gd name="T41" fmla="*/ 26 h 51"/>
                  <a:gd name="T42" fmla="*/ 8 w 119"/>
                  <a:gd name="T43" fmla="*/ 19 h 51"/>
                  <a:gd name="T44" fmla="*/ 10 w 119"/>
                  <a:gd name="T45" fmla="*/ 17 h 51"/>
                  <a:gd name="T46" fmla="*/ 12 w 119"/>
                  <a:gd name="T47" fmla="*/ 16 h 51"/>
                  <a:gd name="T48" fmla="*/ 13 w 119"/>
                  <a:gd name="T49" fmla="*/ 11 h 51"/>
                  <a:gd name="T50" fmla="*/ 14 w 119"/>
                  <a:gd name="T51" fmla="*/ 9 h 51"/>
                  <a:gd name="T52" fmla="*/ 24 w 119"/>
                  <a:gd name="T53" fmla="*/ 5 h 51"/>
                  <a:gd name="T54" fmla="*/ 31 w 119"/>
                  <a:gd name="T55" fmla="*/ 7 h 51"/>
                  <a:gd name="T56" fmla="*/ 36 w 119"/>
                  <a:gd name="T57" fmla="*/ 5 h 51"/>
                  <a:gd name="T58" fmla="*/ 41 w 119"/>
                  <a:gd name="T59" fmla="*/ 7 h 51"/>
                  <a:gd name="T60" fmla="*/ 51 w 119"/>
                  <a:gd name="T61" fmla="*/ 12 h 51"/>
                  <a:gd name="T62" fmla="*/ 59 w 119"/>
                  <a:gd name="T63" fmla="*/ 15 h 51"/>
                  <a:gd name="T64" fmla="*/ 61 w 119"/>
                  <a:gd name="T65" fmla="*/ 12 h 51"/>
                  <a:gd name="T66" fmla="*/ 66 w 119"/>
                  <a:gd name="T67" fmla="*/ 8 h 51"/>
                  <a:gd name="T68" fmla="*/ 72 w 119"/>
                  <a:gd name="T69" fmla="*/ 8 h 51"/>
                  <a:gd name="T70" fmla="*/ 78 w 119"/>
                  <a:gd name="T71" fmla="*/ 5 h 51"/>
                  <a:gd name="T72" fmla="*/ 84 w 119"/>
                  <a:gd name="T73" fmla="*/ 0 h 51"/>
                  <a:gd name="T74" fmla="*/ 88 w 119"/>
                  <a:gd name="T75" fmla="*/ 0 h 51"/>
                  <a:gd name="T76" fmla="*/ 96 w 119"/>
                  <a:gd name="T77" fmla="*/ 7 h 51"/>
                  <a:gd name="T78" fmla="*/ 102 w 119"/>
                  <a:gd name="T79" fmla="*/ 8 h 51"/>
                  <a:gd name="T80" fmla="*/ 106 w 119"/>
                  <a:gd name="T81" fmla="*/ 12 h 51"/>
                  <a:gd name="T82" fmla="*/ 110 w 119"/>
                  <a:gd name="T83" fmla="*/ 16 h 51"/>
                  <a:gd name="T84" fmla="*/ 113 w 119"/>
                  <a:gd name="T85" fmla="*/ 22 h 51"/>
                  <a:gd name="T86" fmla="*/ 117 w 119"/>
                  <a:gd name="T87" fmla="*/ 27 h 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" h="51">
                    <a:moveTo>
                      <a:pt x="119" y="30"/>
                    </a:moveTo>
                    <a:lnTo>
                      <a:pt x="114" y="31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3" y="36"/>
                    </a:lnTo>
                    <a:lnTo>
                      <a:pt x="101" y="35"/>
                    </a:lnTo>
                    <a:lnTo>
                      <a:pt x="99" y="35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3" y="36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67" y="44"/>
                    </a:lnTo>
                    <a:lnTo>
                      <a:pt x="66" y="43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49" y="42"/>
                    </a:lnTo>
                    <a:lnTo>
                      <a:pt x="45" y="43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3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4" y="47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1" y="7"/>
                    </a:lnTo>
                    <a:lnTo>
                      <a:pt x="45" y="9"/>
                    </a:lnTo>
                    <a:lnTo>
                      <a:pt x="51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2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4" y="5"/>
                    </a:lnTo>
                    <a:lnTo>
                      <a:pt x="96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3" y="22"/>
                    </a:lnTo>
                    <a:lnTo>
                      <a:pt x="114" y="24"/>
                    </a:lnTo>
                    <a:lnTo>
                      <a:pt x="117" y="27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268"/>
              <p:cNvSpPr>
                <a:spLocks/>
              </p:cNvSpPr>
              <p:nvPr/>
            </p:nvSpPr>
            <p:spPr bwMode="auto">
              <a:xfrm>
                <a:off x="2392" y="2539"/>
                <a:ext cx="57" cy="77"/>
              </a:xfrm>
              <a:custGeom>
                <a:avLst/>
                <a:gdLst>
                  <a:gd name="T0" fmla="*/ 2 w 57"/>
                  <a:gd name="T1" fmla="*/ 32 h 77"/>
                  <a:gd name="T2" fmla="*/ 3 w 57"/>
                  <a:gd name="T3" fmla="*/ 46 h 77"/>
                  <a:gd name="T4" fmla="*/ 6 w 57"/>
                  <a:gd name="T5" fmla="*/ 52 h 77"/>
                  <a:gd name="T6" fmla="*/ 7 w 57"/>
                  <a:gd name="T7" fmla="*/ 55 h 77"/>
                  <a:gd name="T8" fmla="*/ 10 w 57"/>
                  <a:gd name="T9" fmla="*/ 58 h 77"/>
                  <a:gd name="T10" fmla="*/ 11 w 57"/>
                  <a:gd name="T11" fmla="*/ 59 h 77"/>
                  <a:gd name="T12" fmla="*/ 7 w 57"/>
                  <a:gd name="T13" fmla="*/ 60 h 77"/>
                  <a:gd name="T14" fmla="*/ 7 w 57"/>
                  <a:gd name="T15" fmla="*/ 63 h 77"/>
                  <a:gd name="T16" fmla="*/ 10 w 57"/>
                  <a:gd name="T17" fmla="*/ 63 h 77"/>
                  <a:gd name="T18" fmla="*/ 15 w 57"/>
                  <a:gd name="T19" fmla="*/ 69 h 77"/>
                  <a:gd name="T20" fmla="*/ 19 w 57"/>
                  <a:gd name="T21" fmla="*/ 73 h 77"/>
                  <a:gd name="T22" fmla="*/ 23 w 57"/>
                  <a:gd name="T23" fmla="*/ 75 h 77"/>
                  <a:gd name="T24" fmla="*/ 29 w 57"/>
                  <a:gd name="T25" fmla="*/ 75 h 77"/>
                  <a:gd name="T26" fmla="*/ 31 w 57"/>
                  <a:gd name="T27" fmla="*/ 77 h 77"/>
                  <a:gd name="T28" fmla="*/ 37 w 57"/>
                  <a:gd name="T29" fmla="*/ 66 h 77"/>
                  <a:gd name="T30" fmla="*/ 48 w 57"/>
                  <a:gd name="T31" fmla="*/ 50 h 77"/>
                  <a:gd name="T32" fmla="*/ 52 w 57"/>
                  <a:gd name="T33" fmla="*/ 46 h 77"/>
                  <a:gd name="T34" fmla="*/ 56 w 57"/>
                  <a:gd name="T35" fmla="*/ 43 h 77"/>
                  <a:gd name="T36" fmla="*/ 57 w 57"/>
                  <a:gd name="T37" fmla="*/ 38 h 77"/>
                  <a:gd name="T38" fmla="*/ 52 w 57"/>
                  <a:gd name="T39" fmla="*/ 35 h 77"/>
                  <a:gd name="T40" fmla="*/ 53 w 57"/>
                  <a:gd name="T41" fmla="*/ 28 h 77"/>
                  <a:gd name="T42" fmla="*/ 49 w 57"/>
                  <a:gd name="T43" fmla="*/ 20 h 77"/>
                  <a:gd name="T44" fmla="*/ 48 w 57"/>
                  <a:gd name="T45" fmla="*/ 17 h 77"/>
                  <a:gd name="T46" fmla="*/ 43 w 57"/>
                  <a:gd name="T47" fmla="*/ 15 h 77"/>
                  <a:gd name="T48" fmla="*/ 43 w 57"/>
                  <a:gd name="T49" fmla="*/ 8 h 77"/>
                  <a:gd name="T50" fmla="*/ 41 w 57"/>
                  <a:gd name="T51" fmla="*/ 4 h 77"/>
                  <a:gd name="T52" fmla="*/ 37 w 57"/>
                  <a:gd name="T53" fmla="*/ 3 h 77"/>
                  <a:gd name="T54" fmla="*/ 33 w 57"/>
                  <a:gd name="T55" fmla="*/ 4 h 77"/>
                  <a:gd name="T56" fmla="*/ 25 w 57"/>
                  <a:gd name="T57" fmla="*/ 1 h 77"/>
                  <a:gd name="T58" fmla="*/ 21 w 57"/>
                  <a:gd name="T59" fmla="*/ 0 h 77"/>
                  <a:gd name="T60" fmla="*/ 18 w 57"/>
                  <a:gd name="T61" fmla="*/ 1 h 77"/>
                  <a:gd name="T62" fmla="*/ 14 w 57"/>
                  <a:gd name="T63" fmla="*/ 13 h 77"/>
                  <a:gd name="T64" fmla="*/ 13 w 57"/>
                  <a:gd name="T65" fmla="*/ 17 h 77"/>
                  <a:gd name="T66" fmla="*/ 10 w 57"/>
                  <a:gd name="T67" fmla="*/ 20 h 77"/>
                  <a:gd name="T68" fmla="*/ 8 w 57"/>
                  <a:gd name="T69" fmla="*/ 23 h 77"/>
                  <a:gd name="T70" fmla="*/ 6 w 57"/>
                  <a:gd name="T71" fmla="*/ 24 h 77"/>
                  <a:gd name="T72" fmla="*/ 2 w 57"/>
                  <a:gd name="T73" fmla="*/ 27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7" h="77">
                    <a:moveTo>
                      <a:pt x="0" y="28"/>
                    </a:moveTo>
                    <a:lnTo>
                      <a:pt x="2" y="32"/>
                    </a:lnTo>
                    <a:lnTo>
                      <a:pt x="3" y="38"/>
                    </a:lnTo>
                    <a:lnTo>
                      <a:pt x="3" y="46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9"/>
                    </a:lnTo>
                    <a:lnTo>
                      <a:pt x="10" y="59"/>
                    </a:lnTo>
                    <a:lnTo>
                      <a:pt x="7" y="60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8" y="64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4" y="71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48" y="50"/>
                    </a:lnTo>
                    <a:lnTo>
                      <a:pt x="49" y="47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6" y="43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0" y="39"/>
                    </a:lnTo>
                    <a:lnTo>
                      <a:pt x="52" y="35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8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5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269"/>
              <p:cNvSpPr>
                <a:spLocks/>
              </p:cNvSpPr>
              <p:nvPr/>
            </p:nvSpPr>
            <p:spPr bwMode="auto">
              <a:xfrm>
                <a:off x="2326" y="2398"/>
                <a:ext cx="99" cy="98"/>
              </a:xfrm>
              <a:custGeom>
                <a:avLst/>
                <a:gdLst>
                  <a:gd name="T0" fmla="*/ 26 w 99"/>
                  <a:gd name="T1" fmla="*/ 95 h 98"/>
                  <a:gd name="T2" fmla="*/ 46 w 99"/>
                  <a:gd name="T3" fmla="*/ 88 h 98"/>
                  <a:gd name="T4" fmla="*/ 61 w 99"/>
                  <a:gd name="T5" fmla="*/ 90 h 98"/>
                  <a:gd name="T6" fmla="*/ 70 w 99"/>
                  <a:gd name="T7" fmla="*/ 92 h 98"/>
                  <a:gd name="T8" fmla="*/ 74 w 99"/>
                  <a:gd name="T9" fmla="*/ 91 h 98"/>
                  <a:gd name="T10" fmla="*/ 79 w 99"/>
                  <a:gd name="T11" fmla="*/ 91 h 98"/>
                  <a:gd name="T12" fmla="*/ 85 w 99"/>
                  <a:gd name="T13" fmla="*/ 94 h 98"/>
                  <a:gd name="T14" fmla="*/ 92 w 99"/>
                  <a:gd name="T15" fmla="*/ 92 h 98"/>
                  <a:gd name="T16" fmla="*/ 97 w 99"/>
                  <a:gd name="T17" fmla="*/ 79 h 98"/>
                  <a:gd name="T18" fmla="*/ 96 w 99"/>
                  <a:gd name="T19" fmla="*/ 76 h 98"/>
                  <a:gd name="T20" fmla="*/ 91 w 99"/>
                  <a:gd name="T21" fmla="*/ 71 h 98"/>
                  <a:gd name="T22" fmla="*/ 89 w 99"/>
                  <a:gd name="T23" fmla="*/ 65 h 98"/>
                  <a:gd name="T24" fmla="*/ 92 w 99"/>
                  <a:gd name="T25" fmla="*/ 53 h 98"/>
                  <a:gd name="T26" fmla="*/ 92 w 99"/>
                  <a:gd name="T27" fmla="*/ 51 h 98"/>
                  <a:gd name="T28" fmla="*/ 91 w 99"/>
                  <a:gd name="T29" fmla="*/ 45 h 98"/>
                  <a:gd name="T30" fmla="*/ 89 w 99"/>
                  <a:gd name="T31" fmla="*/ 39 h 98"/>
                  <a:gd name="T32" fmla="*/ 87 w 99"/>
                  <a:gd name="T33" fmla="*/ 35 h 98"/>
                  <a:gd name="T34" fmla="*/ 83 w 99"/>
                  <a:gd name="T35" fmla="*/ 33 h 98"/>
                  <a:gd name="T36" fmla="*/ 80 w 99"/>
                  <a:gd name="T37" fmla="*/ 33 h 98"/>
                  <a:gd name="T38" fmla="*/ 77 w 99"/>
                  <a:gd name="T39" fmla="*/ 30 h 98"/>
                  <a:gd name="T40" fmla="*/ 77 w 99"/>
                  <a:gd name="T41" fmla="*/ 24 h 98"/>
                  <a:gd name="T42" fmla="*/ 74 w 99"/>
                  <a:gd name="T43" fmla="*/ 20 h 98"/>
                  <a:gd name="T44" fmla="*/ 68 w 99"/>
                  <a:gd name="T45" fmla="*/ 18 h 98"/>
                  <a:gd name="T46" fmla="*/ 66 w 99"/>
                  <a:gd name="T47" fmla="*/ 16 h 98"/>
                  <a:gd name="T48" fmla="*/ 65 w 99"/>
                  <a:gd name="T49" fmla="*/ 9 h 98"/>
                  <a:gd name="T50" fmla="*/ 61 w 99"/>
                  <a:gd name="T51" fmla="*/ 6 h 98"/>
                  <a:gd name="T52" fmla="*/ 58 w 99"/>
                  <a:gd name="T53" fmla="*/ 2 h 98"/>
                  <a:gd name="T54" fmla="*/ 52 w 99"/>
                  <a:gd name="T55" fmla="*/ 1 h 98"/>
                  <a:gd name="T56" fmla="*/ 44 w 99"/>
                  <a:gd name="T57" fmla="*/ 1 h 98"/>
                  <a:gd name="T58" fmla="*/ 37 w 99"/>
                  <a:gd name="T59" fmla="*/ 0 h 98"/>
                  <a:gd name="T60" fmla="*/ 33 w 99"/>
                  <a:gd name="T61" fmla="*/ 0 h 98"/>
                  <a:gd name="T62" fmla="*/ 30 w 99"/>
                  <a:gd name="T63" fmla="*/ 2 h 98"/>
                  <a:gd name="T64" fmla="*/ 26 w 99"/>
                  <a:gd name="T65" fmla="*/ 6 h 98"/>
                  <a:gd name="T66" fmla="*/ 19 w 99"/>
                  <a:gd name="T67" fmla="*/ 14 h 98"/>
                  <a:gd name="T68" fmla="*/ 14 w 99"/>
                  <a:gd name="T69" fmla="*/ 29 h 98"/>
                  <a:gd name="T70" fmla="*/ 13 w 99"/>
                  <a:gd name="T71" fmla="*/ 39 h 98"/>
                  <a:gd name="T72" fmla="*/ 10 w 99"/>
                  <a:gd name="T73" fmla="*/ 43 h 98"/>
                  <a:gd name="T74" fmla="*/ 0 w 99"/>
                  <a:gd name="T75" fmla="*/ 51 h 98"/>
                  <a:gd name="T76" fmla="*/ 2 w 99"/>
                  <a:gd name="T77" fmla="*/ 55 h 98"/>
                  <a:gd name="T78" fmla="*/ 10 w 99"/>
                  <a:gd name="T79" fmla="*/ 72 h 98"/>
                  <a:gd name="T80" fmla="*/ 18 w 99"/>
                  <a:gd name="T81" fmla="*/ 70 h 98"/>
                  <a:gd name="T82" fmla="*/ 25 w 99"/>
                  <a:gd name="T83" fmla="*/ 70 h 98"/>
                  <a:gd name="T84" fmla="*/ 33 w 99"/>
                  <a:gd name="T85" fmla="*/ 65 h 98"/>
                  <a:gd name="T86" fmla="*/ 38 w 99"/>
                  <a:gd name="T87" fmla="*/ 68 h 98"/>
                  <a:gd name="T88" fmla="*/ 50 w 99"/>
                  <a:gd name="T89" fmla="*/ 67 h 98"/>
                  <a:gd name="T90" fmla="*/ 66 w 99"/>
                  <a:gd name="T91" fmla="*/ 67 h 98"/>
                  <a:gd name="T92" fmla="*/ 68 w 99"/>
                  <a:gd name="T93" fmla="*/ 70 h 98"/>
                  <a:gd name="T94" fmla="*/ 66 w 99"/>
                  <a:gd name="T95" fmla="*/ 75 h 98"/>
                  <a:gd name="T96" fmla="*/ 61 w 99"/>
                  <a:gd name="T97" fmla="*/ 78 h 98"/>
                  <a:gd name="T98" fmla="*/ 31 w 99"/>
                  <a:gd name="T99" fmla="*/ 79 h 98"/>
                  <a:gd name="T100" fmla="*/ 27 w 99"/>
                  <a:gd name="T101" fmla="*/ 83 h 98"/>
                  <a:gd name="T102" fmla="*/ 11 w 99"/>
                  <a:gd name="T103" fmla="*/ 84 h 98"/>
                  <a:gd name="T104" fmla="*/ 11 w 99"/>
                  <a:gd name="T105" fmla="*/ 91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9" h="98">
                    <a:moveTo>
                      <a:pt x="15" y="98"/>
                    </a:moveTo>
                    <a:lnTo>
                      <a:pt x="26" y="95"/>
                    </a:lnTo>
                    <a:lnTo>
                      <a:pt x="35" y="88"/>
                    </a:lnTo>
                    <a:lnTo>
                      <a:pt x="46" y="88"/>
                    </a:lnTo>
                    <a:lnTo>
                      <a:pt x="56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0" y="92"/>
                    </a:lnTo>
                    <a:lnTo>
                      <a:pt x="73" y="91"/>
                    </a:lnTo>
                    <a:lnTo>
                      <a:pt x="74" y="91"/>
                    </a:lnTo>
                    <a:lnTo>
                      <a:pt x="76" y="91"/>
                    </a:lnTo>
                    <a:lnTo>
                      <a:pt x="79" y="91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92" y="92"/>
                    </a:lnTo>
                    <a:lnTo>
                      <a:pt x="99" y="91"/>
                    </a:lnTo>
                    <a:lnTo>
                      <a:pt x="97" y="79"/>
                    </a:lnTo>
                    <a:lnTo>
                      <a:pt x="97" y="78"/>
                    </a:lnTo>
                    <a:lnTo>
                      <a:pt x="96" y="76"/>
                    </a:lnTo>
                    <a:lnTo>
                      <a:pt x="92" y="72"/>
                    </a:lnTo>
                    <a:lnTo>
                      <a:pt x="91" y="71"/>
                    </a:lnTo>
                    <a:lnTo>
                      <a:pt x="89" y="68"/>
                    </a:lnTo>
                    <a:lnTo>
                      <a:pt x="89" y="65"/>
                    </a:lnTo>
                    <a:lnTo>
                      <a:pt x="92" y="59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49"/>
                    </a:lnTo>
                    <a:lnTo>
                      <a:pt x="91" y="45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8" y="37"/>
                    </a:lnTo>
                    <a:lnTo>
                      <a:pt x="87" y="35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2"/>
                    </a:lnTo>
                    <a:lnTo>
                      <a:pt x="77" y="30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13" y="35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0" y="43"/>
                    </a:lnTo>
                    <a:lnTo>
                      <a:pt x="6" y="45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3" y="60"/>
                    </a:lnTo>
                    <a:lnTo>
                      <a:pt x="10" y="72"/>
                    </a:lnTo>
                    <a:lnTo>
                      <a:pt x="14" y="71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9" y="68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50" y="67"/>
                    </a:lnTo>
                    <a:lnTo>
                      <a:pt x="61" y="67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75"/>
                    </a:lnTo>
                    <a:lnTo>
                      <a:pt x="64" y="76"/>
                    </a:lnTo>
                    <a:lnTo>
                      <a:pt x="61" y="78"/>
                    </a:lnTo>
                    <a:lnTo>
                      <a:pt x="34" y="78"/>
                    </a:lnTo>
                    <a:lnTo>
                      <a:pt x="31" y="79"/>
                    </a:lnTo>
                    <a:lnTo>
                      <a:pt x="29" y="80"/>
                    </a:lnTo>
                    <a:lnTo>
                      <a:pt x="27" y="83"/>
                    </a:lnTo>
                    <a:lnTo>
                      <a:pt x="13" y="83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1" y="91"/>
                    </a:lnTo>
                    <a:lnTo>
                      <a:pt x="15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270"/>
              <p:cNvSpPr>
                <a:spLocks/>
              </p:cNvSpPr>
              <p:nvPr/>
            </p:nvSpPr>
            <p:spPr bwMode="auto">
              <a:xfrm>
                <a:off x="3203" y="2077"/>
                <a:ext cx="353" cy="341"/>
              </a:xfrm>
              <a:custGeom>
                <a:avLst/>
                <a:gdLst>
                  <a:gd name="T0" fmla="*/ 139 w 354"/>
                  <a:gd name="T1" fmla="*/ 322 h 341"/>
                  <a:gd name="T2" fmla="*/ 141 w 354"/>
                  <a:gd name="T3" fmla="*/ 318 h 341"/>
                  <a:gd name="T4" fmla="*/ 143 w 354"/>
                  <a:gd name="T5" fmla="*/ 312 h 341"/>
                  <a:gd name="T6" fmla="*/ 150 w 354"/>
                  <a:gd name="T7" fmla="*/ 307 h 341"/>
                  <a:gd name="T8" fmla="*/ 154 w 354"/>
                  <a:gd name="T9" fmla="*/ 307 h 341"/>
                  <a:gd name="T10" fmla="*/ 155 w 354"/>
                  <a:gd name="T11" fmla="*/ 312 h 341"/>
                  <a:gd name="T12" fmla="*/ 166 w 354"/>
                  <a:gd name="T13" fmla="*/ 312 h 341"/>
                  <a:gd name="T14" fmla="*/ 178 w 354"/>
                  <a:gd name="T15" fmla="*/ 315 h 341"/>
                  <a:gd name="T16" fmla="*/ 198 w 354"/>
                  <a:gd name="T17" fmla="*/ 335 h 341"/>
                  <a:gd name="T18" fmla="*/ 284 w 354"/>
                  <a:gd name="T19" fmla="*/ 281 h 341"/>
                  <a:gd name="T20" fmla="*/ 342 w 354"/>
                  <a:gd name="T21" fmla="*/ 249 h 341"/>
                  <a:gd name="T22" fmla="*/ 339 w 354"/>
                  <a:gd name="T23" fmla="*/ 194 h 341"/>
                  <a:gd name="T24" fmla="*/ 334 w 354"/>
                  <a:gd name="T25" fmla="*/ 195 h 341"/>
                  <a:gd name="T26" fmla="*/ 268 w 354"/>
                  <a:gd name="T27" fmla="*/ 158 h 341"/>
                  <a:gd name="T28" fmla="*/ 259 w 354"/>
                  <a:gd name="T29" fmla="*/ 144 h 341"/>
                  <a:gd name="T30" fmla="*/ 256 w 354"/>
                  <a:gd name="T31" fmla="*/ 123 h 341"/>
                  <a:gd name="T32" fmla="*/ 256 w 354"/>
                  <a:gd name="T33" fmla="*/ 116 h 341"/>
                  <a:gd name="T34" fmla="*/ 251 w 354"/>
                  <a:gd name="T35" fmla="*/ 110 h 341"/>
                  <a:gd name="T36" fmla="*/ 241 w 354"/>
                  <a:gd name="T37" fmla="*/ 102 h 341"/>
                  <a:gd name="T38" fmla="*/ 238 w 354"/>
                  <a:gd name="T39" fmla="*/ 90 h 341"/>
                  <a:gd name="T40" fmla="*/ 229 w 354"/>
                  <a:gd name="T41" fmla="*/ 85 h 341"/>
                  <a:gd name="T42" fmla="*/ 226 w 354"/>
                  <a:gd name="T43" fmla="*/ 74 h 341"/>
                  <a:gd name="T44" fmla="*/ 209 w 354"/>
                  <a:gd name="T45" fmla="*/ 66 h 341"/>
                  <a:gd name="T46" fmla="*/ 156 w 354"/>
                  <a:gd name="T47" fmla="*/ 51 h 341"/>
                  <a:gd name="T48" fmla="*/ 129 w 354"/>
                  <a:gd name="T49" fmla="*/ 32 h 341"/>
                  <a:gd name="T50" fmla="*/ 81 w 354"/>
                  <a:gd name="T51" fmla="*/ 4 h 341"/>
                  <a:gd name="T52" fmla="*/ 54 w 354"/>
                  <a:gd name="T53" fmla="*/ 32 h 341"/>
                  <a:gd name="T54" fmla="*/ 50 w 354"/>
                  <a:gd name="T55" fmla="*/ 38 h 341"/>
                  <a:gd name="T56" fmla="*/ 45 w 354"/>
                  <a:gd name="T57" fmla="*/ 43 h 341"/>
                  <a:gd name="T58" fmla="*/ 39 w 354"/>
                  <a:gd name="T59" fmla="*/ 50 h 341"/>
                  <a:gd name="T60" fmla="*/ 3 w 354"/>
                  <a:gd name="T61" fmla="*/ 55 h 341"/>
                  <a:gd name="T62" fmla="*/ 14 w 354"/>
                  <a:gd name="T63" fmla="*/ 77 h 341"/>
                  <a:gd name="T64" fmla="*/ 23 w 354"/>
                  <a:gd name="T65" fmla="*/ 96 h 341"/>
                  <a:gd name="T66" fmla="*/ 32 w 354"/>
                  <a:gd name="T67" fmla="*/ 110 h 341"/>
                  <a:gd name="T68" fmla="*/ 43 w 354"/>
                  <a:gd name="T69" fmla="*/ 119 h 341"/>
                  <a:gd name="T70" fmla="*/ 46 w 354"/>
                  <a:gd name="T71" fmla="*/ 133 h 341"/>
                  <a:gd name="T72" fmla="*/ 47 w 354"/>
                  <a:gd name="T73" fmla="*/ 144 h 341"/>
                  <a:gd name="T74" fmla="*/ 54 w 354"/>
                  <a:gd name="T75" fmla="*/ 152 h 341"/>
                  <a:gd name="T76" fmla="*/ 70 w 354"/>
                  <a:gd name="T77" fmla="*/ 168 h 341"/>
                  <a:gd name="T78" fmla="*/ 71 w 354"/>
                  <a:gd name="T79" fmla="*/ 179 h 341"/>
                  <a:gd name="T80" fmla="*/ 70 w 354"/>
                  <a:gd name="T81" fmla="*/ 203 h 341"/>
                  <a:gd name="T82" fmla="*/ 73 w 354"/>
                  <a:gd name="T83" fmla="*/ 210 h 341"/>
                  <a:gd name="T84" fmla="*/ 74 w 354"/>
                  <a:gd name="T85" fmla="*/ 224 h 341"/>
                  <a:gd name="T86" fmla="*/ 80 w 354"/>
                  <a:gd name="T87" fmla="*/ 241 h 341"/>
                  <a:gd name="T88" fmla="*/ 90 w 354"/>
                  <a:gd name="T89" fmla="*/ 250 h 341"/>
                  <a:gd name="T90" fmla="*/ 105 w 354"/>
                  <a:gd name="T91" fmla="*/ 261 h 341"/>
                  <a:gd name="T92" fmla="*/ 109 w 354"/>
                  <a:gd name="T93" fmla="*/ 276 h 341"/>
                  <a:gd name="T94" fmla="*/ 113 w 354"/>
                  <a:gd name="T95" fmla="*/ 292 h 341"/>
                  <a:gd name="T96" fmla="*/ 136 w 354"/>
                  <a:gd name="T97" fmla="*/ 322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4" h="341">
                    <a:moveTo>
                      <a:pt x="136" y="326"/>
                    </a:moveTo>
                    <a:lnTo>
                      <a:pt x="137" y="325"/>
                    </a:lnTo>
                    <a:lnTo>
                      <a:pt x="139" y="322"/>
                    </a:lnTo>
                    <a:lnTo>
                      <a:pt x="140" y="321"/>
                    </a:lnTo>
                    <a:lnTo>
                      <a:pt x="140" y="319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3" y="315"/>
                    </a:lnTo>
                    <a:lnTo>
                      <a:pt x="143" y="312"/>
                    </a:lnTo>
                    <a:lnTo>
                      <a:pt x="145" y="311"/>
                    </a:lnTo>
                    <a:lnTo>
                      <a:pt x="147" y="308"/>
                    </a:lnTo>
                    <a:lnTo>
                      <a:pt x="150" y="307"/>
                    </a:lnTo>
                    <a:lnTo>
                      <a:pt x="151" y="306"/>
                    </a:lnTo>
                    <a:lnTo>
                      <a:pt x="152" y="307"/>
                    </a:lnTo>
                    <a:lnTo>
                      <a:pt x="154" y="307"/>
                    </a:lnTo>
                    <a:lnTo>
                      <a:pt x="154" y="308"/>
                    </a:lnTo>
                    <a:lnTo>
                      <a:pt x="154" y="310"/>
                    </a:lnTo>
                    <a:lnTo>
                      <a:pt x="155" y="312"/>
                    </a:lnTo>
                    <a:lnTo>
                      <a:pt x="158" y="312"/>
                    </a:lnTo>
                    <a:lnTo>
                      <a:pt x="160" y="312"/>
                    </a:lnTo>
                    <a:lnTo>
                      <a:pt x="166" y="312"/>
                    </a:lnTo>
                    <a:lnTo>
                      <a:pt x="168" y="312"/>
                    </a:lnTo>
                    <a:lnTo>
                      <a:pt x="172" y="312"/>
                    </a:lnTo>
                    <a:lnTo>
                      <a:pt x="182" y="315"/>
                    </a:lnTo>
                    <a:lnTo>
                      <a:pt x="195" y="319"/>
                    </a:lnTo>
                    <a:lnTo>
                      <a:pt x="198" y="341"/>
                    </a:lnTo>
                    <a:lnTo>
                      <a:pt x="202" y="335"/>
                    </a:lnTo>
                    <a:lnTo>
                      <a:pt x="207" y="330"/>
                    </a:lnTo>
                    <a:lnTo>
                      <a:pt x="229" y="302"/>
                    </a:lnTo>
                    <a:lnTo>
                      <a:pt x="288" y="281"/>
                    </a:lnTo>
                    <a:lnTo>
                      <a:pt x="343" y="257"/>
                    </a:lnTo>
                    <a:lnTo>
                      <a:pt x="345" y="255"/>
                    </a:lnTo>
                    <a:lnTo>
                      <a:pt x="346" y="249"/>
                    </a:lnTo>
                    <a:lnTo>
                      <a:pt x="350" y="233"/>
                    </a:lnTo>
                    <a:lnTo>
                      <a:pt x="354" y="207"/>
                    </a:lnTo>
                    <a:lnTo>
                      <a:pt x="343" y="194"/>
                    </a:lnTo>
                    <a:lnTo>
                      <a:pt x="342" y="194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283" y="185"/>
                    </a:lnTo>
                    <a:lnTo>
                      <a:pt x="281" y="167"/>
                    </a:lnTo>
                    <a:lnTo>
                      <a:pt x="272" y="158"/>
                    </a:lnTo>
                    <a:lnTo>
                      <a:pt x="273" y="150"/>
                    </a:lnTo>
                    <a:lnTo>
                      <a:pt x="267" y="144"/>
                    </a:lnTo>
                    <a:lnTo>
                      <a:pt x="263" y="144"/>
                    </a:lnTo>
                    <a:lnTo>
                      <a:pt x="257" y="129"/>
                    </a:lnTo>
                    <a:lnTo>
                      <a:pt x="259" y="125"/>
                    </a:lnTo>
                    <a:lnTo>
                      <a:pt x="260" y="123"/>
                    </a:lnTo>
                    <a:lnTo>
                      <a:pt x="261" y="120"/>
                    </a:lnTo>
                    <a:lnTo>
                      <a:pt x="261" y="119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7" y="113"/>
                    </a:lnTo>
                    <a:lnTo>
                      <a:pt x="255" y="110"/>
                    </a:lnTo>
                    <a:lnTo>
                      <a:pt x="250" y="108"/>
                    </a:lnTo>
                    <a:lnTo>
                      <a:pt x="248" y="106"/>
                    </a:lnTo>
                    <a:lnTo>
                      <a:pt x="245" y="102"/>
                    </a:lnTo>
                    <a:lnTo>
                      <a:pt x="245" y="98"/>
                    </a:lnTo>
                    <a:lnTo>
                      <a:pt x="244" y="94"/>
                    </a:lnTo>
                    <a:lnTo>
                      <a:pt x="242" y="90"/>
                    </a:lnTo>
                    <a:lnTo>
                      <a:pt x="240" y="89"/>
                    </a:lnTo>
                    <a:lnTo>
                      <a:pt x="237" y="86"/>
                    </a:lnTo>
                    <a:lnTo>
                      <a:pt x="233" y="85"/>
                    </a:lnTo>
                    <a:lnTo>
                      <a:pt x="232" y="82"/>
                    </a:lnTo>
                    <a:lnTo>
                      <a:pt x="230" y="78"/>
                    </a:lnTo>
                    <a:lnTo>
                      <a:pt x="230" y="74"/>
                    </a:lnTo>
                    <a:lnTo>
                      <a:pt x="230" y="69"/>
                    </a:lnTo>
                    <a:lnTo>
                      <a:pt x="229" y="63"/>
                    </a:lnTo>
                    <a:lnTo>
                      <a:pt x="213" y="66"/>
                    </a:lnTo>
                    <a:lnTo>
                      <a:pt x="210" y="59"/>
                    </a:lnTo>
                    <a:lnTo>
                      <a:pt x="187" y="55"/>
                    </a:lnTo>
                    <a:lnTo>
                      <a:pt x="156" y="51"/>
                    </a:lnTo>
                    <a:lnTo>
                      <a:pt x="144" y="45"/>
                    </a:lnTo>
                    <a:lnTo>
                      <a:pt x="141" y="32"/>
                    </a:lnTo>
                    <a:lnTo>
                      <a:pt x="129" y="32"/>
                    </a:lnTo>
                    <a:lnTo>
                      <a:pt x="128" y="27"/>
                    </a:lnTo>
                    <a:lnTo>
                      <a:pt x="82" y="0"/>
                    </a:lnTo>
                    <a:lnTo>
                      <a:pt x="81" y="4"/>
                    </a:lnTo>
                    <a:lnTo>
                      <a:pt x="47" y="14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6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19" y="61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8" y="73"/>
                    </a:lnTo>
                    <a:lnTo>
                      <a:pt x="14" y="77"/>
                    </a:lnTo>
                    <a:lnTo>
                      <a:pt x="16" y="81"/>
                    </a:lnTo>
                    <a:lnTo>
                      <a:pt x="19" y="85"/>
                    </a:lnTo>
                    <a:lnTo>
                      <a:pt x="23" y="96"/>
                    </a:lnTo>
                    <a:lnTo>
                      <a:pt x="26" y="101"/>
                    </a:lnTo>
                    <a:lnTo>
                      <a:pt x="30" y="108"/>
                    </a:lnTo>
                    <a:lnTo>
                      <a:pt x="32" y="110"/>
                    </a:lnTo>
                    <a:lnTo>
                      <a:pt x="36" y="113"/>
                    </a:lnTo>
                    <a:lnTo>
                      <a:pt x="40" y="116"/>
                    </a:lnTo>
                    <a:lnTo>
                      <a:pt x="43" y="119"/>
                    </a:lnTo>
                    <a:lnTo>
                      <a:pt x="45" y="123"/>
                    </a:lnTo>
                    <a:lnTo>
                      <a:pt x="45" y="127"/>
                    </a:lnTo>
                    <a:lnTo>
                      <a:pt x="46" y="133"/>
                    </a:lnTo>
                    <a:lnTo>
                      <a:pt x="46" y="137"/>
                    </a:lnTo>
                    <a:lnTo>
                      <a:pt x="46" y="140"/>
                    </a:lnTo>
                    <a:lnTo>
                      <a:pt x="47" y="144"/>
                    </a:lnTo>
                    <a:lnTo>
                      <a:pt x="49" y="147"/>
                    </a:lnTo>
                    <a:lnTo>
                      <a:pt x="50" y="150"/>
                    </a:lnTo>
                    <a:lnTo>
                      <a:pt x="54" y="152"/>
                    </a:lnTo>
                    <a:lnTo>
                      <a:pt x="61" y="158"/>
                    </a:lnTo>
                    <a:lnTo>
                      <a:pt x="67" y="164"/>
                    </a:lnTo>
                    <a:lnTo>
                      <a:pt x="70" y="168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69" y="186"/>
                    </a:lnTo>
                    <a:lnTo>
                      <a:pt x="70" y="198"/>
                    </a:lnTo>
                    <a:lnTo>
                      <a:pt x="70" y="203"/>
                    </a:lnTo>
                    <a:lnTo>
                      <a:pt x="71" y="207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4" y="209"/>
                    </a:lnTo>
                    <a:lnTo>
                      <a:pt x="74" y="217"/>
                    </a:lnTo>
                    <a:lnTo>
                      <a:pt x="74" y="224"/>
                    </a:lnTo>
                    <a:lnTo>
                      <a:pt x="75" y="232"/>
                    </a:lnTo>
                    <a:lnTo>
                      <a:pt x="77" y="237"/>
                    </a:lnTo>
                    <a:lnTo>
                      <a:pt x="80" y="241"/>
                    </a:lnTo>
                    <a:lnTo>
                      <a:pt x="82" y="245"/>
                    </a:lnTo>
                    <a:lnTo>
                      <a:pt x="86" y="248"/>
                    </a:lnTo>
                    <a:lnTo>
                      <a:pt x="90" y="250"/>
                    </a:lnTo>
                    <a:lnTo>
                      <a:pt x="98" y="255"/>
                    </a:lnTo>
                    <a:lnTo>
                      <a:pt x="102" y="257"/>
                    </a:lnTo>
                    <a:lnTo>
                      <a:pt x="105" y="261"/>
                    </a:lnTo>
                    <a:lnTo>
                      <a:pt x="106" y="264"/>
                    </a:lnTo>
                    <a:lnTo>
                      <a:pt x="108" y="268"/>
                    </a:lnTo>
                    <a:lnTo>
                      <a:pt x="109" y="276"/>
                    </a:lnTo>
                    <a:lnTo>
                      <a:pt x="110" y="284"/>
                    </a:lnTo>
                    <a:lnTo>
                      <a:pt x="112" y="288"/>
                    </a:lnTo>
                    <a:lnTo>
                      <a:pt x="113" y="292"/>
                    </a:lnTo>
                    <a:lnTo>
                      <a:pt x="123" y="298"/>
                    </a:lnTo>
                    <a:lnTo>
                      <a:pt x="136" y="318"/>
                    </a:lnTo>
                    <a:lnTo>
                      <a:pt x="136" y="322"/>
                    </a:lnTo>
                    <a:lnTo>
                      <a:pt x="136" y="32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271"/>
              <p:cNvSpPr>
                <a:spLocks/>
              </p:cNvSpPr>
              <p:nvPr/>
            </p:nvSpPr>
            <p:spPr bwMode="auto">
              <a:xfrm>
                <a:off x="3101" y="2792"/>
                <a:ext cx="40" cy="34"/>
              </a:xfrm>
              <a:custGeom>
                <a:avLst/>
                <a:gdLst>
                  <a:gd name="T0" fmla="*/ 7 w 40"/>
                  <a:gd name="T1" fmla="*/ 15 h 34"/>
                  <a:gd name="T2" fmla="*/ 5 w 40"/>
                  <a:gd name="T3" fmla="*/ 16 h 34"/>
                  <a:gd name="T4" fmla="*/ 4 w 40"/>
                  <a:gd name="T5" fmla="*/ 16 h 34"/>
                  <a:gd name="T6" fmla="*/ 2 w 40"/>
                  <a:gd name="T7" fmla="*/ 16 h 34"/>
                  <a:gd name="T8" fmla="*/ 1 w 40"/>
                  <a:gd name="T9" fmla="*/ 19 h 34"/>
                  <a:gd name="T10" fmla="*/ 0 w 40"/>
                  <a:gd name="T11" fmla="*/ 20 h 34"/>
                  <a:gd name="T12" fmla="*/ 0 w 40"/>
                  <a:gd name="T13" fmla="*/ 23 h 34"/>
                  <a:gd name="T14" fmla="*/ 0 w 40"/>
                  <a:gd name="T15" fmla="*/ 24 h 34"/>
                  <a:gd name="T16" fmla="*/ 1 w 40"/>
                  <a:gd name="T17" fmla="*/ 26 h 34"/>
                  <a:gd name="T18" fmla="*/ 4 w 40"/>
                  <a:gd name="T19" fmla="*/ 27 h 34"/>
                  <a:gd name="T20" fmla="*/ 9 w 40"/>
                  <a:gd name="T21" fmla="*/ 27 h 34"/>
                  <a:gd name="T22" fmla="*/ 11 w 40"/>
                  <a:gd name="T23" fmla="*/ 26 h 34"/>
                  <a:gd name="T24" fmla="*/ 12 w 40"/>
                  <a:gd name="T25" fmla="*/ 26 h 34"/>
                  <a:gd name="T26" fmla="*/ 13 w 40"/>
                  <a:gd name="T27" fmla="*/ 26 h 34"/>
                  <a:gd name="T28" fmla="*/ 15 w 40"/>
                  <a:gd name="T29" fmla="*/ 26 h 34"/>
                  <a:gd name="T30" fmla="*/ 16 w 40"/>
                  <a:gd name="T31" fmla="*/ 27 h 34"/>
                  <a:gd name="T32" fmla="*/ 17 w 40"/>
                  <a:gd name="T33" fmla="*/ 31 h 34"/>
                  <a:gd name="T34" fmla="*/ 19 w 40"/>
                  <a:gd name="T35" fmla="*/ 34 h 34"/>
                  <a:gd name="T36" fmla="*/ 21 w 40"/>
                  <a:gd name="T37" fmla="*/ 32 h 34"/>
                  <a:gd name="T38" fmla="*/ 24 w 40"/>
                  <a:gd name="T39" fmla="*/ 31 h 34"/>
                  <a:gd name="T40" fmla="*/ 24 w 40"/>
                  <a:gd name="T41" fmla="*/ 30 h 34"/>
                  <a:gd name="T42" fmla="*/ 25 w 40"/>
                  <a:gd name="T43" fmla="*/ 26 h 34"/>
                  <a:gd name="T44" fmla="*/ 27 w 40"/>
                  <a:gd name="T45" fmla="*/ 24 h 34"/>
                  <a:gd name="T46" fmla="*/ 28 w 40"/>
                  <a:gd name="T47" fmla="*/ 24 h 34"/>
                  <a:gd name="T48" fmla="*/ 31 w 40"/>
                  <a:gd name="T49" fmla="*/ 26 h 34"/>
                  <a:gd name="T50" fmla="*/ 35 w 40"/>
                  <a:gd name="T51" fmla="*/ 26 h 34"/>
                  <a:gd name="T52" fmla="*/ 39 w 40"/>
                  <a:gd name="T53" fmla="*/ 27 h 34"/>
                  <a:gd name="T54" fmla="*/ 40 w 40"/>
                  <a:gd name="T55" fmla="*/ 26 h 34"/>
                  <a:gd name="T56" fmla="*/ 40 w 40"/>
                  <a:gd name="T57" fmla="*/ 21 h 34"/>
                  <a:gd name="T58" fmla="*/ 40 w 40"/>
                  <a:gd name="T59" fmla="*/ 15 h 34"/>
                  <a:gd name="T60" fmla="*/ 40 w 40"/>
                  <a:gd name="T61" fmla="*/ 11 h 34"/>
                  <a:gd name="T62" fmla="*/ 36 w 40"/>
                  <a:gd name="T63" fmla="*/ 1 h 34"/>
                  <a:gd name="T64" fmla="*/ 32 w 40"/>
                  <a:gd name="T65" fmla="*/ 3 h 34"/>
                  <a:gd name="T66" fmla="*/ 29 w 40"/>
                  <a:gd name="T67" fmla="*/ 4 h 34"/>
                  <a:gd name="T68" fmla="*/ 27 w 40"/>
                  <a:gd name="T69" fmla="*/ 7 h 34"/>
                  <a:gd name="T70" fmla="*/ 25 w 40"/>
                  <a:gd name="T71" fmla="*/ 8 h 34"/>
                  <a:gd name="T72" fmla="*/ 23 w 40"/>
                  <a:gd name="T73" fmla="*/ 8 h 34"/>
                  <a:gd name="T74" fmla="*/ 20 w 40"/>
                  <a:gd name="T75" fmla="*/ 7 h 34"/>
                  <a:gd name="T76" fmla="*/ 17 w 40"/>
                  <a:gd name="T77" fmla="*/ 5 h 34"/>
                  <a:gd name="T78" fmla="*/ 9 w 40"/>
                  <a:gd name="T79" fmla="*/ 0 h 34"/>
                  <a:gd name="T80" fmla="*/ 8 w 40"/>
                  <a:gd name="T81" fmla="*/ 8 h 34"/>
                  <a:gd name="T82" fmla="*/ 8 w 40"/>
                  <a:gd name="T83" fmla="*/ 11 h 34"/>
                  <a:gd name="T84" fmla="*/ 7 w 40"/>
                  <a:gd name="T85" fmla="*/ 13 h 34"/>
                  <a:gd name="T86" fmla="*/ 7 w 40"/>
                  <a:gd name="T87" fmla="*/ 15 h 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7" y="15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7" y="31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36" y="1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272"/>
              <p:cNvSpPr>
                <a:spLocks/>
              </p:cNvSpPr>
              <p:nvPr/>
            </p:nvSpPr>
            <p:spPr bwMode="auto">
              <a:xfrm>
                <a:off x="2978" y="1685"/>
                <a:ext cx="142" cy="115"/>
              </a:xfrm>
              <a:custGeom>
                <a:avLst/>
                <a:gdLst>
                  <a:gd name="T0" fmla="*/ 136 w 142"/>
                  <a:gd name="T1" fmla="*/ 77 h 115"/>
                  <a:gd name="T2" fmla="*/ 131 w 142"/>
                  <a:gd name="T3" fmla="*/ 78 h 115"/>
                  <a:gd name="T4" fmla="*/ 120 w 142"/>
                  <a:gd name="T5" fmla="*/ 73 h 115"/>
                  <a:gd name="T6" fmla="*/ 120 w 142"/>
                  <a:gd name="T7" fmla="*/ 68 h 115"/>
                  <a:gd name="T8" fmla="*/ 119 w 142"/>
                  <a:gd name="T9" fmla="*/ 62 h 115"/>
                  <a:gd name="T10" fmla="*/ 119 w 142"/>
                  <a:gd name="T11" fmla="*/ 54 h 115"/>
                  <a:gd name="T12" fmla="*/ 120 w 142"/>
                  <a:gd name="T13" fmla="*/ 49 h 115"/>
                  <a:gd name="T14" fmla="*/ 119 w 142"/>
                  <a:gd name="T15" fmla="*/ 42 h 115"/>
                  <a:gd name="T16" fmla="*/ 116 w 142"/>
                  <a:gd name="T17" fmla="*/ 31 h 115"/>
                  <a:gd name="T18" fmla="*/ 108 w 142"/>
                  <a:gd name="T19" fmla="*/ 21 h 115"/>
                  <a:gd name="T20" fmla="*/ 104 w 142"/>
                  <a:gd name="T21" fmla="*/ 11 h 115"/>
                  <a:gd name="T22" fmla="*/ 93 w 142"/>
                  <a:gd name="T23" fmla="*/ 0 h 115"/>
                  <a:gd name="T24" fmla="*/ 86 w 142"/>
                  <a:gd name="T25" fmla="*/ 6 h 115"/>
                  <a:gd name="T26" fmla="*/ 82 w 142"/>
                  <a:gd name="T27" fmla="*/ 10 h 115"/>
                  <a:gd name="T28" fmla="*/ 76 w 142"/>
                  <a:gd name="T29" fmla="*/ 12 h 115"/>
                  <a:gd name="T30" fmla="*/ 69 w 142"/>
                  <a:gd name="T31" fmla="*/ 18 h 115"/>
                  <a:gd name="T32" fmla="*/ 64 w 142"/>
                  <a:gd name="T33" fmla="*/ 15 h 115"/>
                  <a:gd name="T34" fmla="*/ 57 w 142"/>
                  <a:gd name="T35" fmla="*/ 11 h 115"/>
                  <a:gd name="T36" fmla="*/ 46 w 142"/>
                  <a:gd name="T37" fmla="*/ 11 h 115"/>
                  <a:gd name="T38" fmla="*/ 41 w 142"/>
                  <a:gd name="T39" fmla="*/ 6 h 115"/>
                  <a:gd name="T40" fmla="*/ 34 w 142"/>
                  <a:gd name="T41" fmla="*/ 19 h 115"/>
                  <a:gd name="T42" fmla="*/ 23 w 142"/>
                  <a:gd name="T43" fmla="*/ 29 h 115"/>
                  <a:gd name="T44" fmla="*/ 19 w 142"/>
                  <a:gd name="T45" fmla="*/ 42 h 115"/>
                  <a:gd name="T46" fmla="*/ 15 w 142"/>
                  <a:gd name="T47" fmla="*/ 58 h 115"/>
                  <a:gd name="T48" fmla="*/ 6 w 142"/>
                  <a:gd name="T49" fmla="*/ 68 h 115"/>
                  <a:gd name="T50" fmla="*/ 4 w 142"/>
                  <a:gd name="T51" fmla="*/ 73 h 115"/>
                  <a:gd name="T52" fmla="*/ 7 w 142"/>
                  <a:gd name="T53" fmla="*/ 84 h 115"/>
                  <a:gd name="T54" fmla="*/ 10 w 142"/>
                  <a:gd name="T55" fmla="*/ 86 h 115"/>
                  <a:gd name="T56" fmla="*/ 16 w 142"/>
                  <a:gd name="T57" fmla="*/ 91 h 115"/>
                  <a:gd name="T58" fmla="*/ 20 w 142"/>
                  <a:gd name="T59" fmla="*/ 92 h 115"/>
                  <a:gd name="T60" fmla="*/ 27 w 142"/>
                  <a:gd name="T61" fmla="*/ 88 h 115"/>
                  <a:gd name="T62" fmla="*/ 35 w 142"/>
                  <a:gd name="T63" fmla="*/ 95 h 115"/>
                  <a:gd name="T64" fmla="*/ 29 w 142"/>
                  <a:gd name="T65" fmla="*/ 96 h 115"/>
                  <a:gd name="T66" fmla="*/ 33 w 142"/>
                  <a:gd name="T67" fmla="*/ 103 h 115"/>
                  <a:gd name="T68" fmla="*/ 45 w 142"/>
                  <a:gd name="T69" fmla="*/ 105 h 115"/>
                  <a:gd name="T70" fmla="*/ 46 w 142"/>
                  <a:gd name="T71" fmla="*/ 108 h 115"/>
                  <a:gd name="T72" fmla="*/ 45 w 142"/>
                  <a:gd name="T73" fmla="*/ 113 h 115"/>
                  <a:gd name="T74" fmla="*/ 55 w 142"/>
                  <a:gd name="T75" fmla="*/ 115 h 115"/>
                  <a:gd name="T76" fmla="*/ 61 w 142"/>
                  <a:gd name="T77" fmla="*/ 113 h 115"/>
                  <a:gd name="T78" fmla="*/ 74 w 142"/>
                  <a:gd name="T79" fmla="*/ 113 h 115"/>
                  <a:gd name="T80" fmla="*/ 85 w 142"/>
                  <a:gd name="T81" fmla="*/ 109 h 115"/>
                  <a:gd name="T82" fmla="*/ 96 w 142"/>
                  <a:gd name="T83" fmla="*/ 103 h 115"/>
                  <a:gd name="T84" fmla="*/ 101 w 142"/>
                  <a:gd name="T85" fmla="*/ 108 h 115"/>
                  <a:gd name="T86" fmla="*/ 108 w 142"/>
                  <a:gd name="T87" fmla="*/ 107 h 115"/>
                  <a:gd name="T88" fmla="*/ 117 w 142"/>
                  <a:gd name="T89" fmla="*/ 104 h 115"/>
                  <a:gd name="T90" fmla="*/ 124 w 142"/>
                  <a:gd name="T91" fmla="*/ 108 h 115"/>
                  <a:gd name="T92" fmla="*/ 128 w 142"/>
                  <a:gd name="T93" fmla="*/ 107 h 115"/>
                  <a:gd name="T94" fmla="*/ 130 w 142"/>
                  <a:gd name="T95" fmla="*/ 103 h 115"/>
                  <a:gd name="T96" fmla="*/ 136 w 142"/>
                  <a:gd name="T97" fmla="*/ 100 h 115"/>
                  <a:gd name="T98" fmla="*/ 136 w 142"/>
                  <a:gd name="T99" fmla="*/ 88 h 115"/>
                  <a:gd name="T100" fmla="*/ 142 w 142"/>
                  <a:gd name="T101" fmla="*/ 78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2" h="115">
                    <a:moveTo>
                      <a:pt x="142" y="77"/>
                    </a:moveTo>
                    <a:lnTo>
                      <a:pt x="139" y="76"/>
                    </a:lnTo>
                    <a:lnTo>
                      <a:pt x="136" y="77"/>
                    </a:lnTo>
                    <a:lnTo>
                      <a:pt x="135" y="77"/>
                    </a:lnTo>
                    <a:lnTo>
                      <a:pt x="134" y="78"/>
                    </a:lnTo>
                    <a:lnTo>
                      <a:pt x="131" y="78"/>
                    </a:lnTo>
                    <a:lnTo>
                      <a:pt x="128" y="77"/>
                    </a:lnTo>
                    <a:lnTo>
                      <a:pt x="125" y="76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19" y="70"/>
                    </a:lnTo>
                    <a:lnTo>
                      <a:pt x="120" y="68"/>
                    </a:lnTo>
                    <a:lnTo>
                      <a:pt x="120" y="65"/>
                    </a:lnTo>
                    <a:lnTo>
                      <a:pt x="119" y="64"/>
                    </a:lnTo>
                    <a:lnTo>
                      <a:pt x="119" y="62"/>
                    </a:lnTo>
                    <a:lnTo>
                      <a:pt x="119" y="61"/>
                    </a:lnTo>
                    <a:lnTo>
                      <a:pt x="120" y="57"/>
                    </a:lnTo>
                    <a:lnTo>
                      <a:pt x="119" y="54"/>
                    </a:lnTo>
                    <a:lnTo>
                      <a:pt x="119" y="51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19" y="46"/>
                    </a:lnTo>
                    <a:lnTo>
                      <a:pt x="117" y="45"/>
                    </a:lnTo>
                    <a:lnTo>
                      <a:pt x="119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2" y="25"/>
                    </a:lnTo>
                    <a:lnTo>
                      <a:pt x="108" y="21"/>
                    </a:lnTo>
                    <a:lnTo>
                      <a:pt x="107" y="19"/>
                    </a:lnTo>
                    <a:lnTo>
                      <a:pt x="105" y="12"/>
                    </a:lnTo>
                    <a:lnTo>
                      <a:pt x="104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0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6" y="6"/>
                    </a:lnTo>
                    <a:lnTo>
                      <a:pt x="86" y="8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6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11"/>
                    </a:lnTo>
                    <a:lnTo>
                      <a:pt x="57" y="11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19" y="42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5" y="58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69"/>
                    </a:lnTo>
                    <a:lnTo>
                      <a:pt x="4" y="73"/>
                    </a:lnTo>
                    <a:lnTo>
                      <a:pt x="7" y="77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8"/>
                    </a:lnTo>
                    <a:lnTo>
                      <a:pt x="16" y="91"/>
                    </a:lnTo>
                    <a:lnTo>
                      <a:pt x="18" y="93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9" y="96"/>
                    </a:lnTo>
                    <a:lnTo>
                      <a:pt x="29" y="99"/>
                    </a:lnTo>
                    <a:lnTo>
                      <a:pt x="30" y="100"/>
                    </a:lnTo>
                    <a:lnTo>
                      <a:pt x="33" y="103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5" y="105"/>
                    </a:lnTo>
                    <a:lnTo>
                      <a:pt x="46" y="107"/>
                    </a:lnTo>
                    <a:lnTo>
                      <a:pt x="47" y="108"/>
                    </a:lnTo>
                    <a:lnTo>
                      <a:pt x="46" y="108"/>
                    </a:lnTo>
                    <a:lnTo>
                      <a:pt x="45" y="109"/>
                    </a:lnTo>
                    <a:lnTo>
                      <a:pt x="43" y="111"/>
                    </a:lnTo>
                    <a:lnTo>
                      <a:pt x="45" y="113"/>
                    </a:lnTo>
                    <a:lnTo>
                      <a:pt x="46" y="115"/>
                    </a:lnTo>
                    <a:lnTo>
                      <a:pt x="51" y="115"/>
                    </a:lnTo>
                    <a:lnTo>
                      <a:pt x="55" y="115"/>
                    </a:lnTo>
                    <a:lnTo>
                      <a:pt x="57" y="113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8" y="115"/>
                    </a:lnTo>
                    <a:lnTo>
                      <a:pt x="70" y="115"/>
                    </a:lnTo>
                    <a:lnTo>
                      <a:pt x="74" y="113"/>
                    </a:lnTo>
                    <a:lnTo>
                      <a:pt x="82" y="112"/>
                    </a:lnTo>
                    <a:lnTo>
                      <a:pt x="84" y="112"/>
                    </a:lnTo>
                    <a:lnTo>
                      <a:pt x="85" y="109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6" y="103"/>
                    </a:lnTo>
                    <a:lnTo>
                      <a:pt x="99" y="104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8" y="107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7" y="104"/>
                    </a:lnTo>
                    <a:lnTo>
                      <a:pt x="120" y="105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25" y="109"/>
                    </a:lnTo>
                    <a:lnTo>
                      <a:pt x="127" y="108"/>
                    </a:lnTo>
                    <a:lnTo>
                      <a:pt x="128" y="107"/>
                    </a:lnTo>
                    <a:lnTo>
                      <a:pt x="131" y="105"/>
                    </a:lnTo>
                    <a:lnTo>
                      <a:pt x="131" y="104"/>
                    </a:lnTo>
                    <a:lnTo>
                      <a:pt x="130" y="103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8" y="95"/>
                    </a:lnTo>
                    <a:lnTo>
                      <a:pt x="136" y="88"/>
                    </a:lnTo>
                    <a:lnTo>
                      <a:pt x="136" y="82"/>
                    </a:lnTo>
                    <a:lnTo>
                      <a:pt x="136" y="78"/>
                    </a:lnTo>
                    <a:lnTo>
                      <a:pt x="142" y="78"/>
                    </a:lnTo>
                    <a:lnTo>
                      <a:pt x="142" y="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273"/>
              <p:cNvSpPr>
                <a:spLocks/>
              </p:cNvSpPr>
              <p:nvPr/>
            </p:nvSpPr>
            <p:spPr bwMode="auto">
              <a:xfrm>
                <a:off x="2464" y="1840"/>
                <a:ext cx="46" cy="116"/>
              </a:xfrm>
              <a:custGeom>
                <a:avLst/>
                <a:gdLst>
                  <a:gd name="T0" fmla="*/ 39 w 46"/>
                  <a:gd name="T1" fmla="*/ 109 h 116"/>
                  <a:gd name="T2" fmla="*/ 40 w 46"/>
                  <a:gd name="T3" fmla="*/ 101 h 116"/>
                  <a:gd name="T4" fmla="*/ 40 w 46"/>
                  <a:gd name="T5" fmla="*/ 98 h 116"/>
                  <a:gd name="T6" fmla="*/ 36 w 46"/>
                  <a:gd name="T7" fmla="*/ 98 h 116"/>
                  <a:gd name="T8" fmla="*/ 33 w 46"/>
                  <a:gd name="T9" fmla="*/ 94 h 116"/>
                  <a:gd name="T10" fmla="*/ 33 w 46"/>
                  <a:gd name="T11" fmla="*/ 92 h 116"/>
                  <a:gd name="T12" fmla="*/ 36 w 46"/>
                  <a:gd name="T13" fmla="*/ 85 h 116"/>
                  <a:gd name="T14" fmla="*/ 37 w 46"/>
                  <a:gd name="T15" fmla="*/ 82 h 116"/>
                  <a:gd name="T16" fmla="*/ 36 w 46"/>
                  <a:gd name="T17" fmla="*/ 77 h 116"/>
                  <a:gd name="T18" fmla="*/ 33 w 46"/>
                  <a:gd name="T19" fmla="*/ 70 h 116"/>
                  <a:gd name="T20" fmla="*/ 36 w 46"/>
                  <a:gd name="T21" fmla="*/ 67 h 116"/>
                  <a:gd name="T22" fmla="*/ 37 w 46"/>
                  <a:gd name="T23" fmla="*/ 65 h 116"/>
                  <a:gd name="T24" fmla="*/ 39 w 46"/>
                  <a:gd name="T25" fmla="*/ 59 h 116"/>
                  <a:gd name="T26" fmla="*/ 37 w 46"/>
                  <a:gd name="T27" fmla="*/ 53 h 116"/>
                  <a:gd name="T28" fmla="*/ 37 w 46"/>
                  <a:gd name="T29" fmla="*/ 47 h 116"/>
                  <a:gd name="T30" fmla="*/ 41 w 46"/>
                  <a:gd name="T31" fmla="*/ 43 h 116"/>
                  <a:gd name="T32" fmla="*/ 43 w 46"/>
                  <a:gd name="T33" fmla="*/ 41 h 116"/>
                  <a:gd name="T34" fmla="*/ 43 w 46"/>
                  <a:gd name="T35" fmla="*/ 35 h 116"/>
                  <a:gd name="T36" fmla="*/ 37 w 46"/>
                  <a:gd name="T37" fmla="*/ 26 h 116"/>
                  <a:gd name="T38" fmla="*/ 36 w 46"/>
                  <a:gd name="T39" fmla="*/ 23 h 116"/>
                  <a:gd name="T40" fmla="*/ 41 w 46"/>
                  <a:gd name="T41" fmla="*/ 18 h 116"/>
                  <a:gd name="T42" fmla="*/ 44 w 46"/>
                  <a:gd name="T43" fmla="*/ 14 h 116"/>
                  <a:gd name="T44" fmla="*/ 46 w 46"/>
                  <a:gd name="T45" fmla="*/ 8 h 116"/>
                  <a:gd name="T46" fmla="*/ 43 w 46"/>
                  <a:gd name="T47" fmla="*/ 7 h 116"/>
                  <a:gd name="T48" fmla="*/ 41 w 46"/>
                  <a:gd name="T49" fmla="*/ 4 h 116"/>
                  <a:gd name="T50" fmla="*/ 37 w 46"/>
                  <a:gd name="T51" fmla="*/ 3 h 116"/>
                  <a:gd name="T52" fmla="*/ 24 w 46"/>
                  <a:gd name="T53" fmla="*/ 4 h 116"/>
                  <a:gd name="T54" fmla="*/ 21 w 46"/>
                  <a:gd name="T55" fmla="*/ 4 h 116"/>
                  <a:gd name="T56" fmla="*/ 20 w 46"/>
                  <a:gd name="T57" fmla="*/ 0 h 116"/>
                  <a:gd name="T58" fmla="*/ 16 w 46"/>
                  <a:gd name="T59" fmla="*/ 0 h 116"/>
                  <a:gd name="T60" fmla="*/ 8 w 46"/>
                  <a:gd name="T61" fmla="*/ 4 h 116"/>
                  <a:gd name="T62" fmla="*/ 12 w 46"/>
                  <a:gd name="T63" fmla="*/ 19 h 116"/>
                  <a:gd name="T64" fmla="*/ 13 w 46"/>
                  <a:gd name="T65" fmla="*/ 32 h 116"/>
                  <a:gd name="T66" fmla="*/ 8 w 46"/>
                  <a:gd name="T67" fmla="*/ 41 h 116"/>
                  <a:gd name="T68" fmla="*/ 2 w 46"/>
                  <a:gd name="T69" fmla="*/ 61 h 116"/>
                  <a:gd name="T70" fmla="*/ 0 w 46"/>
                  <a:gd name="T71" fmla="*/ 65 h 116"/>
                  <a:gd name="T72" fmla="*/ 0 w 46"/>
                  <a:gd name="T73" fmla="*/ 77 h 116"/>
                  <a:gd name="T74" fmla="*/ 5 w 46"/>
                  <a:gd name="T75" fmla="*/ 77 h 116"/>
                  <a:gd name="T76" fmla="*/ 2 w 46"/>
                  <a:gd name="T77" fmla="*/ 81 h 116"/>
                  <a:gd name="T78" fmla="*/ 8 w 46"/>
                  <a:gd name="T79" fmla="*/ 89 h 116"/>
                  <a:gd name="T80" fmla="*/ 9 w 46"/>
                  <a:gd name="T81" fmla="*/ 96 h 116"/>
                  <a:gd name="T82" fmla="*/ 5 w 46"/>
                  <a:gd name="T83" fmla="*/ 116 h 116"/>
                  <a:gd name="T84" fmla="*/ 21 w 46"/>
                  <a:gd name="T85" fmla="*/ 116 h 116"/>
                  <a:gd name="T86" fmla="*/ 40 w 46"/>
                  <a:gd name="T87" fmla="*/ 113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" h="116">
                    <a:moveTo>
                      <a:pt x="40" y="113"/>
                    </a:moveTo>
                    <a:lnTo>
                      <a:pt x="39" y="109"/>
                    </a:lnTo>
                    <a:lnTo>
                      <a:pt x="39" y="105"/>
                    </a:lnTo>
                    <a:lnTo>
                      <a:pt x="40" y="101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3" y="93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6" y="85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1"/>
                    </a:lnTo>
                    <a:lnTo>
                      <a:pt x="36" y="77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9" y="62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1" y="31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8" y="4"/>
                    </a:lnTo>
                    <a:lnTo>
                      <a:pt x="9" y="11"/>
                    </a:lnTo>
                    <a:lnTo>
                      <a:pt x="12" y="19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8" y="41"/>
                    </a:lnTo>
                    <a:lnTo>
                      <a:pt x="5" y="5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2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8" y="102"/>
                    </a:lnTo>
                    <a:lnTo>
                      <a:pt x="5" y="116"/>
                    </a:lnTo>
                    <a:lnTo>
                      <a:pt x="12" y="116"/>
                    </a:lnTo>
                    <a:lnTo>
                      <a:pt x="21" y="116"/>
                    </a:lnTo>
                    <a:lnTo>
                      <a:pt x="31" y="115"/>
                    </a:ln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274"/>
              <p:cNvSpPr>
                <a:spLocks/>
              </p:cNvSpPr>
              <p:nvPr/>
            </p:nvSpPr>
            <p:spPr bwMode="auto">
              <a:xfrm>
                <a:off x="2859" y="1529"/>
                <a:ext cx="181" cy="150"/>
              </a:xfrm>
              <a:custGeom>
                <a:avLst/>
                <a:gdLst>
                  <a:gd name="T0" fmla="*/ 87 w 181"/>
                  <a:gd name="T1" fmla="*/ 8 h 150"/>
                  <a:gd name="T2" fmla="*/ 84 w 181"/>
                  <a:gd name="T3" fmla="*/ 6 h 150"/>
                  <a:gd name="T4" fmla="*/ 72 w 181"/>
                  <a:gd name="T5" fmla="*/ 12 h 150"/>
                  <a:gd name="T6" fmla="*/ 72 w 181"/>
                  <a:gd name="T7" fmla="*/ 6 h 150"/>
                  <a:gd name="T8" fmla="*/ 69 w 181"/>
                  <a:gd name="T9" fmla="*/ 0 h 150"/>
                  <a:gd name="T10" fmla="*/ 59 w 181"/>
                  <a:gd name="T11" fmla="*/ 2 h 150"/>
                  <a:gd name="T12" fmla="*/ 25 w 181"/>
                  <a:gd name="T13" fmla="*/ 18 h 150"/>
                  <a:gd name="T14" fmla="*/ 5 w 181"/>
                  <a:gd name="T15" fmla="*/ 22 h 150"/>
                  <a:gd name="T16" fmla="*/ 1 w 181"/>
                  <a:gd name="T17" fmla="*/ 27 h 150"/>
                  <a:gd name="T18" fmla="*/ 0 w 181"/>
                  <a:gd name="T19" fmla="*/ 38 h 150"/>
                  <a:gd name="T20" fmla="*/ 4 w 181"/>
                  <a:gd name="T21" fmla="*/ 47 h 150"/>
                  <a:gd name="T22" fmla="*/ 2 w 181"/>
                  <a:gd name="T23" fmla="*/ 63 h 150"/>
                  <a:gd name="T24" fmla="*/ 5 w 181"/>
                  <a:gd name="T25" fmla="*/ 69 h 150"/>
                  <a:gd name="T26" fmla="*/ 16 w 181"/>
                  <a:gd name="T27" fmla="*/ 94 h 150"/>
                  <a:gd name="T28" fmla="*/ 24 w 181"/>
                  <a:gd name="T29" fmla="*/ 97 h 150"/>
                  <a:gd name="T30" fmla="*/ 26 w 181"/>
                  <a:gd name="T31" fmla="*/ 100 h 150"/>
                  <a:gd name="T32" fmla="*/ 30 w 181"/>
                  <a:gd name="T33" fmla="*/ 100 h 150"/>
                  <a:gd name="T34" fmla="*/ 34 w 181"/>
                  <a:gd name="T35" fmla="*/ 101 h 150"/>
                  <a:gd name="T36" fmla="*/ 44 w 181"/>
                  <a:gd name="T37" fmla="*/ 109 h 150"/>
                  <a:gd name="T38" fmla="*/ 51 w 181"/>
                  <a:gd name="T39" fmla="*/ 108 h 150"/>
                  <a:gd name="T40" fmla="*/ 55 w 181"/>
                  <a:gd name="T41" fmla="*/ 111 h 150"/>
                  <a:gd name="T42" fmla="*/ 60 w 181"/>
                  <a:gd name="T43" fmla="*/ 116 h 150"/>
                  <a:gd name="T44" fmla="*/ 64 w 181"/>
                  <a:gd name="T45" fmla="*/ 120 h 150"/>
                  <a:gd name="T46" fmla="*/ 74 w 181"/>
                  <a:gd name="T47" fmla="*/ 127 h 150"/>
                  <a:gd name="T48" fmla="*/ 80 w 181"/>
                  <a:gd name="T49" fmla="*/ 125 h 150"/>
                  <a:gd name="T50" fmla="*/ 94 w 181"/>
                  <a:gd name="T51" fmla="*/ 132 h 150"/>
                  <a:gd name="T52" fmla="*/ 103 w 181"/>
                  <a:gd name="T53" fmla="*/ 135 h 150"/>
                  <a:gd name="T54" fmla="*/ 109 w 181"/>
                  <a:gd name="T55" fmla="*/ 128 h 150"/>
                  <a:gd name="T56" fmla="*/ 118 w 181"/>
                  <a:gd name="T57" fmla="*/ 127 h 150"/>
                  <a:gd name="T58" fmla="*/ 127 w 181"/>
                  <a:gd name="T59" fmla="*/ 120 h 150"/>
                  <a:gd name="T60" fmla="*/ 137 w 181"/>
                  <a:gd name="T61" fmla="*/ 125 h 150"/>
                  <a:gd name="T62" fmla="*/ 145 w 181"/>
                  <a:gd name="T63" fmla="*/ 128 h 150"/>
                  <a:gd name="T64" fmla="*/ 152 w 181"/>
                  <a:gd name="T65" fmla="*/ 133 h 150"/>
                  <a:gd name="T66" fmla="*/ 156 w 181"/>
                  <a:gd name="T67" fmla="*/ 142 h 150"/>
                  <a:gd name="T68" fmla="*/ 162 w 181"/>
                  <a:gd name="T69" fmla="*/ 150 h 150"/>
                  <a:gd name="T70" fmla="*/ 172 w 181"/>
                  <a:gd name="T71" fmla="*/ 146 h 150"/>
                  <a:gd name="T72" fmla="*/ 170 w 181"/>
                  <a:gd name="T73" fmla="*/ 136 h 150"/>
                  <a:gd name="T74" fmla="*/ 173 w 181"/>
                  <a:gd name="T75" fmla="*/ 125 h 150"/>
                  <a:gd name="T76" fmla="*/ 180 w 181"/>
                  <a:gd name="T77" fmla="*/ 109 h 150"/>
                  <a:gd name="T78" fmla="*/ 173 w 181"/>
                  <a:gd name="T79" fmla="*/ 98 h 150"/>
                  <a:gd name="T80" fmla="*/ 177 w 181"/>
                  <a:gd name="T81" fmla="*/ 89 h 150"/>
                  <a:gd name="T82" fmla="*/ 177 w 181"/>
                  <a:gd name="T83" fmla="*/ 81 h 150"/>
                  <a:gd name="T84" fmla="*/ 176 w 181"/>
                  <a:gd name="T85" fmla="*/ 76 h 150"/>
                  <a:gd name="T86" fmla="*/ 174 w 181"/>
                  <a:gd name="T87" fmla="*/ 70 h 150"/>
                  <a:gd name="T88" fmla="*/ 176 w 181"/>
                  <a:gd name="T89" fmla="*/ 54 h 150"/>
                  <a:gd name="T90" fmla="*/ 181 w 181"/>
                  <a:gd name="T91" fmla="*/ 42 h 150"/>
                  <a:gd name="T92" fmla="*/ 177 w 181"/>
                  <a:gd name="T93" fmla="*/ 35 h 150"/>
                  <a:gd name="T94" fmla="*/ 176 w 181"/>
                  <a:gd name="T95" fmla="*/ 24 h 150"/>
                  <a:gd name="T96" fmla="*/ 172 w 181"/>
                  <a:gd name="T97" fmla="*/ 19 h 150"/>
                  <a:gd name="T98" fmla="*/ 160 w 181"/>
                  <a:gd name="T99" fmla="*/ 18 h 150"/>
                  <a:gd name="T100" fmla="*/ 141 w 181"/>
                  <a:gd name="T101" fmla="*/ 20 h 150"/>
                  <a:gd name="T102" fmla="*/ 119 w 181"/>
                  <a:gd name="T103" fmla="*/ 19 h 150"/>
                  <a:gd name="T104" fmla="*/ 98 w 181"/>
                  <a:gd name="T105" fmla="*/ 12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1" h="150">
                    <a:moveTo>
                      <a:pt x="91" y="8"/>
                    </a:moveTo>
                    <a:lnTo>
                      <a:pt x="88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7" y="6"/>
                    </a:lnTo>
                    <a:lnTo>
                      <a:pt x="84" y="6"/>
                    </a:lnTo>
                    <a:lnTo>
                      <a:pt x="79" y="10"/>
                    </a:lnTo>
                    <a:lnTo>
                      <a:pt x="75" y="12"/>
                    </a:lnTo>
                    <a:lnTo>
                      <a:pt x="72" y="12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4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39" y="11"/>
                    </a:lnTo>
                    <a:lnTo>
                      <a:pt x="25" y="18"/>
                    </a:lnTo>
                    <a:lnTo>
                      <a:pt x="17" y="19"/>
                    </a:lnTo>
                    <a:lnTo>
                      <a:pt x="10" y="20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6" y="90"/>
                    </a:lnTo>
                    <a:lnTo>
                      <a:pt x="12" y="93"/>
                    </a:lnTo>
                    <a:lnTo>
                      <a:pt x="16" y="94"/>
                    </a:lnTo>
                    <a:lnTo>
                      <a:pt x="18" y="96"/>
                    </a:lnTo>
                    <a:lnTo>
                      <a:pt x="21" y="96"/>
                    </a:lnTo>
                    <a:lnTo>
                      <a:pt x="24" y="97"/>
                    </a:lnTo>
                    <a:lnTo>
                      <a:pt x="25" y="98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1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4" y="109"/>
                    </a:lnTo>
                    <a:lnTo>
                      <a:pt x="47" y="109"/>
                    </a:lnTo>
                    <a:lnTo>
                      <a:pt x="48" y="109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3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9" y="116"/>
                    </a:lnTo>
                    <a:lnTo>
                      <a:pt x="60" y="116"/>
                    </a:lnTo>
                    <a:lnTo>
                      <a:pt x="61" y="116"/>
                    </a:lnTo>
                    <a:lnTo>
                      <a:pt x="63" y="117"/>
                    </a:lnTo>
                    <a:lnTo>
                      <a:pt x="64" y="120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74" y="127"/>
                    </a:lnTo>
                    <a:lnTo>
                      <a:pt x="78" y="127"/>
                    </a:lnTo>
                    <a:lnTo>
                      <a:pt x="79" y="125"/>
                    </a:lnTo>
                    <a:lnTo>
                      <a:pt x="80" y="125"/>
                    </a:lnTo>
                    <a:lnTo>
                      <a:pt x="84" y="127"/>
                    </a:lnTo>
                    <a:lnTo>
                      <a:pt x="88" y="129"/>
                    </a:lnTo>
                    <a:lnTo>
                      <a:pt x="94" y="132"/>
                    </a:lnTo>
                    <a:lnTo>
                      <a:pt x="100" y="135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4" y="132"/>
                    </a:lnTo>
                    <a:lnTo>
                      <a:pt x="107" y="129"/>
                    </a:lnTo>
                    <a:lnTo>
                      <a:pt x="109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8" y="127"/>
                    </a:lnTo>
                    <a:lnTo>
                      <a:pt x="121" y="125"/>
                    </a:lnTo>
                    <a:lnTo>
                      <a:pt x="125" y="121"/>
                    </a:lnTo>
                    <a:lnTo>
                      <a:pt x="127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7" y="125"/>
                    </a:lnTo>
                    <a:lnTo>
                      <a:pt x="139" y="127"/>
                    </a:lnTo>
                    <a:lnTo>
                      <a:pt x="144" y="127"/>
                    </a:lnTo>
                    <a:lnTo>
                      <a:pt x="145" y="128"/>
                    </a:lnTo>
                    <a:lnTo>
                      <a:pt x="148" y="129"/>
                    </a:lnTo>
                    <a:lnTo>
                      <a:pt x="149" y="132"/>
                    </a:lnTo>
                    <a:lnTo>
                      <a:pt x="152" y="133"/>
                    </a:lnTo>
                    <a:lnTo>
                      <a:pt x="153" y="136"/>
                    </a:lnTo>
                    <a:lnTo>
                      <a:pt x="154" y="137"/>
                    </a:lnTo>
                    <a:lnTo>
                      <a:pt x="156" y="142"/>
                    </a:lnTo>
                    <a:lnTo>
                      <a:pt x="157" y="144"/>
                    </a:lnTo>
                    <a:lnTo>
                      <a:pt x="160" y="147"/>
                    </a:lnTo>
                    <a:lnTo>
                      <a:pt x="162" y="150"/>
                    </a:lnTo>
                    <a:lnTo>
                      <a:pt x="168" y="147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3" y="143"/>
                    </a:lnTo>
                    <a:lnTo>
                      <a:pt x="173" y="142"/>
                    </a:lnTo>
                    <a:lnTo>
                      <a:pt x="170" y="136"/>
                    </a:lnTo>
                    <a:lnTo>
                      <a:pt x="169" y="133"/>
                    </a:lnTo>
                    <a:lnTo>
                      <a:pt x="170" y="129"/>
                    </a:lnTo>
                    <a:lnTo>
                      <a:pt x="173" y="125"/>
                    </a:lnTo>
                    <a:lnTo>
                      <a:pt x="176" y="120"/>
                    </a:lnTo>
                    <a:lnTo>
                      <a:pt x="179" y="113"/>
                    </a:lnTo>
                    <a:lnTo>
                      <a:pt x="180" y="109"/>
                    </a:lnTo>
                    <a:lnTo>
                      <a:pt x="176" y="105"/>
                    </a:lnTo>
                    <a:lnTo>
                      <a:pt x="174" y="101"/>
                    </a:lnTo>
                    <a:lnTo>
                      <a:pt x="173" y="98"/>
                    </a:lnTo>
                    <a:lnTo>
                      <a:pt x="173" y="97"/>
                    </a:lnTo>
                    <a:lnTo>
                      <a:pt x="176" y="92"/>
                    </a:lnTo>
                    <a:lnTo>
                      <a:pt x="177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77" y="81"/>
                    </a:lnTo>
                    <a:lnTo>
                      <a:pt x="179" y="81"/>
                    </a:lnTo>
                    <a:lnTo>
                      <a:pt x="177" y="78"/>
                    </a:lnTo>
                    <a:lnTo>
                      <a:pt x="176" y="76"/>
                    </a:lnTo>
                    <a:lnTo>
                      <a:pt x="174" y="73"/>
                    </a:lnTo>
                    <a:lnTo>
                      <a:pt x="174" y="72"/>
                    </a:lnTo>
                    <a:lnTo>
                      <a:pt x="174" y="70"/>
                    </a:lnTo>
                    <a:lnTo>
                      <a:pt x="174" y="69"/>
                    </a:lnTo>
                    <a:lnTo>
                      <a:pt x="176" y="67"/>
                    </a:lnTo>
                    <a:lnTo>
                      <a:pt x="176" y="54"/>
                    </a:lnTo>
                    <a:lnTo>
                      <a:pt x="177" y="50"/>
                    </a:lnTo>
                    <a:lnTo>
                      <a:pt x="180" y="46"/>
                    </a:lnTo>
                    <a:lnTo>
                      <a:pt x="181" y="42"/>
                    </a:lnTo>
                    <a:lnTo>
                      <a:pt x="181" y="41"/>
                    </a:lnTo>
                    <a:lnTo>
                      <a:pt x="180" y="39"/>
                    </a:lnTo>
                    <a:lnTo>
                      <a:pt x="177" y="35"/>
                    </a:lnTo>
                    <a:lnTo>
                      <a:pt x="176" y="30"/>
                    </a:lnTo>
                    <a:lnTo>
                      <a:pt x="174" y="24"/>
                    </a:lnTo>
                    <a:lnTo>
                      <a:pt x="176" y="24"/>
                    </a:lnTo>
                    <a:lnTo>
                      <a:pt x="176" y="23"/>
                    </a:lnTo>
                    <a:lnTo>
                      <a:pt x="174" y="22"/>
                    </a:lnTo>
                    <a:lnTo>
                      <a:pt x="172" y="19"/>
                    </a:lnTo>
                    <a:lnTo>
                      <a:pt x="170" y="19"/>
                    </a:lnTo>
                    <a:lnTo>
                      <a:pt x="166" y="18"/>
                    </a:lnTo>
                    <a:lnTo>
                      <a:pt x="160" y="18"/>
                    </a:lnTo>
                    <a:lnTo>
                      <a:pt x="150" y="18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33" y="19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98" y="12"/>
                    </a:lnTo>
                    <a:lnTo>
                      <a:pt x="92" y="7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275"/>
              <p:cNvSpPr>
                <a:spLocks noEditPoints="1"/>
              </p:cNvSpPr>
              <p:nvPr/>
            </p:nvSpPr>
            <p:spPr bwMode="auto">
              <a:xfrm>
                <a:off x="3490" y="2204"/>
                <a:ext cx="129" cy="200"/>
              </a:xfrm>
              <a:custGeom>
                <a:avLst/>
                <a:gdLst>
                  <a:gd name="T0" fmla="*/ 67 w 129"/>
                  <a:gd name="T1" fmla="*/ 14 h 200"/>
                  <a:gd name="T2" fmla="*/ 65 w 129"/>
                  <a:gd name="T3" fmla="*/ 8 h 200"/>
                  <a:gd name="T4" fmla="*/ 71 w 129"/>
                  <a:gd name="T5" fmla="*/ 9 h 200"/>
                  <a:gd name="T6" fmla="*/ 26 w 129"/>
                  <a:gd name="T7" fmla="*/ 200 h 200"/>
                  <a:gd name="T8" fmla="*/ 35 w 129"/>
                  <a:gd name="T9" fmla="*/ 195 h 200"/>
                  <a:gd name="T10" fmla="*/ 39 w 129"/>
                  <a:gd name="T11" fmla="*/ 191 h 200"/>
                  <a:gd name="T12" fmla="*/ 43 w 129"/>
                  <a:gd name="T13" fmla="*/ 192 h 200"/>
                  <a:gd name="T14" fmla="*/ 46 w 129"/>
                  <a:gd name="T15" fmla="*/ 192 h 200"/>
                  <a:gd name="T16" fmla="*/ 51 w 129"/>
                  <a:gd name="T17" fmla="*/ 189 h 200"/>
                  <a:gd name="T18" fmla="*/ 53 w 129"/>
                  <a:gd name="T19" fmla="*/ 183 h 200"/>
                  <a:gd name="T20" fmla="*/ 55 w 129"/>
                  <a:gd name="T21" fmla="*/ 176 h 200"/>
                  <a:gd name="T22" fmla="*/ 61 w 129"/>
                  <a:gd name="T23" fmla="*/ 175 h 200"/>
                  <a:gd name="T24" fmla="*/ 73 w 129"/>
                  <a:gd name="T25" fmla="*/ 175 h 200"/>
                  <a:gd name="T26" fmla="*/ 80 w 129"/>
                  <a:gd name="T27" fmla="*/ 163 h 200"/>
                  <a:gd name="T28" fmla="*/ 84 w 129"/>
                  <a:gd name="T29" fmla="*/ 160 h 200"/>
                  <a:gd name="T30" fmla="*/ 98 w 129"/>
                  <a:gd name="T31" fmla="*/ 154 h 200"/>
                  <a:gd name="T32" fmla="*/ 97 w 129"/>
                  <a:gd name="T33" fmla="*/ 149 h 200"/>
                  <a:gd name="T34" fmla="*/ 100 w 129"/>
                  <a:gd name="T35" fmla="*/ 132 h 200"/>
                  <a:gd name="T36" fmla="*/ 109 w 129"/>
                  <a:gd name="T37" fmla="*/ 126 h 200"/>
                  <a:gd name="T38" fmla="*/ 112 w 129"/>
                  <a:gd name="T39" fmla="*/ 115 h 200"/>
                  <a:gd name="T40" fmla="*/ 115 w 129"/>
                  <a:gd name="T41" fmla="*/ 106 h 200"/>
                  <a:gd name="T42" fmla="*/ 124 w 129"/>
                  <a:gd name="T43" fmla="*/ 93 h 200"/>
                  <a:gd name="T44" fmla="*/ 129 w 129"/>
                  <a:gd name="T45" fmla="*/ 84 h 200"/>
                  <a:gd name="T46" fmla="*/ 129 w 129"/>
                  <a:gd name="T47" fmla="*/ 79 h 200"/>
                  <a:gd name="T48" fmla="*/ 129 w 129"/>
                  <a:gd name="T49" fmla="*/ 74 h 200"/>
                  <a:gd name="T50" fmla="*/ 127 w 129"/>
                  <a:gd name="T51" fmla="*/ 72 h 200"/>
                  <a:gd name="T52" fmla="*/ 121 w 129"/>
                  <a:gd name="T53" fmla="*/ 72 h 200"/>
                  <a:gd name="T54" fmla="*/ 119 w 129"/>
                  <a:gd name="T55" fmla="*/ 62 h 200"/>
                  <a:gd name="T56" fmla="*/ 116 w 129"/>
                  <a:gd name="T57" fmla="*/ 53 h 200"/>
                  <a:gd name="T58" fmla="*/ 112 w 129"/>
                  <a:gd name="T59" fmla="*/ 49 h 200"/>
                  <a:gd name="T60" fmla="*/ 104 w 129"/>
                  <a:gd name="T61" fmla="*/ 47 h 200"/>
                  <a:gd name="T62" fmla="*/ 93 w 129"/>
                  <a:gd name="T63" fmla="*/ 44 h 200"/>
                  <a:gd name="T64" fmla="*/ 84 w 129"/>
                  <a:gd name="T65" fmla="*/ 33 h 200"/>
                  <a:gd name="T66" fmla="*/ 76 w 129"/>
                  <a:gd name="T67" fmla="*/ 20 h 200"/>
                  <a:gd name="T68" fmla="*/ 71 w 129"/>
                  <a:gd name="T69" fmla="*/ 24 h 200"/>
                  <a:gd name="T70" fmla="*/ 69 w 129"/>
                  <a:gd name="T71" fmla="*/ 27 h 200"/>
                  <a:gd name="T72" fmla="*/ 66 w 129"/>
                  <a:gd name="T73" fmla="*/ 25 h 200"/>
                  <a:gd name="T74" fmla="*/ 62 w 129"/>
                  <a:gd name="T75" fmla="*/ 25 h 200"/>
                  <a:gd name="T76" fmla="*/ 65 w 129"/>
                  <a:gd name="T77" fmla="*/ 29 h 200"/>
                  <a:gd name="T78" fmla="*/ 61 w 129"/>
                  <a:gd name="T79" fmla="*/ 36 h 200"/>
                  <a:gd name="T80" fmla="*/ 58 w 129"/>
                  <a:gd name="T81" fmla="*/ 39 h 200"/>
                  <a:gd name="T82" fmla="*/ 61 w 129"/>
                  <a:gd name="T83" fmla="*/ 40 h 200"/>
                  <a:gd name="T84" fmla="*/ 62 w 129"/>
                  <a:gd name="T85" fmla="*/ 44 h 200"/>
                  <a:gd name="T86" fmla="*/ 59 w 129"/>
                  <a:gd name="T87" fmla="*/ 53 h 200"/>
                  <a:gd name="T88" fmla="*/ 57 w 129"/>
                  <a:gd name="T89" fmla="*/ 62 h 200"/>
                  <a:gd name="T90" fmla="*/ 66 w 129"/>
                  <a:gd name="T91" fmla="*/ 80 h 200"/>
                  <a:gd name="T92" fmla="*/ 58 w 129"/>
                  <a:gd name="T93" fmla="*/ 122 h 200"/>
                  <a:gd name="T94" fmla="*/ 55 w 129"/>
                  <a:gd name="T95" fmla="*/ 130 h 200"/>
                  <a:gd name="T96" fmla="*/ 0 w 129"/>
                  <a:gd name="T97" fmla="*/ 160 h 200"/>
                  <a:gd name="T98" fmla="*/ 26 w 129"/>
                  <a:gd name="T99" fmla="*/ 200 h 2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200">
                    <a:moveTo>
                      <a:pt x="74" y="17"/>
                    </a:moveTo>
                    <a:lnTo>
                      <a:pt x="67" y="14"/>
                    </a:lnTo>
                    <a:lnTo>
                      <a:pt x="69" y="8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71" y="9"/>
                    </a:lnTo>
                    <a:lnTo>
                      <a:pt x="74" y="17"/>
                    </a:lnTo>
                    <a:close/>
                    <a:moveTo>
                      <a:pt x="26" y="200"/>
                    </a:moveTo>
                    <a:lnTo>
                      <a:pt x="31" y="199"/>
                    </a:lnTo>
                    <a:lnTo>
                      <a:pt x="35" y="195"/>
                    </a:lnTo>
                    <a:lnTo>
                      <a:pt x="38" y="192"/>
                    </a:lnTo>
                    <a:lnTo>
                      <a:pt x="39" y="191"/>
                    </a:lnTo>
                    <a:lnTo>
                      <a:pt x="42" y="191"/>
                    </a:lnTo>
                    <a:lnTo>
                      <a:pt x="43" y="192"/>
                    </a:lnTo>
                    <a:lnTo>
                      <a:pt x="45" y="192"/>
                    </a:lnTo>
                    <a:lnTo>
                      <a:pt x="46" y="192"/>
                    </a:lnTo>
                    <a:lnTo>
                      <a:pt x="50" y="191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3"/>
                    </a:lnTo>
                    <a:lnTo>
                      <a:pt x="54" y="179"/>
                    </a:lnTo>
                    <a:lnTo>
                      <a:pt x="55" y="176"/>
                    </a:lnTo>
                    <a:lnTo>
                      <a:pt x="57" y="175"/>
                    </a:lnTo>
                    <a:lnTo>
                      <a:pt x="61" y="175"/>
                    </a:lnTo>
                    <a:lnTo>
                      <a:pt x="65" y="175"/>
                    </a:lnTo>
                    <a:lnTo>
                      <a:pt x="73" y="175"/>
                    </a:lnTo>
                    <a:lnTo>
                      <a:pt x="78" y="165"/>
                    </a:lnTo>
                    <a:lnTo>
                      <a:pt x="80" y="163"/>
                    </a:lnTo>
                    <a:lnTo>
                      <a:pt x="82" y="161"/>
                    </a:lnTo>
                    <a:lnTo>
                      <a:pt x="84" y="160"/>
                    </a:lnTo>
                    <a:lnTo>
                      <a:pt x="88" y="159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7" y="149"/>
                    </a:lnTo>
                    <a:lnTo>
                      <a:pt x="97" y="141"/>
                    </a:lnTo>
                    <a:lnTo>
                      <a:pt x="100" y="132"/>
                    </a:lnTo>
                    <a:lnTo>
                      <a:pt x="101" y="126"/>
                    </a:lnTo>
                    <a:lnTo>
                      <a:pt x="109" y="126"/>
                    </a:lnTo>
                    <a:lnTo>
                      <a:pt x="111" y="121"/>
                    </a:lnTo>
                    <a:lnTo>
                      <a:pt x="112" y="115"/>
                    </a:lnTo>
                    <a:lnTo>
                      <a:pt x="112" y="111"/>
                    </a:lnTo>
                    <a:lnTo>
                      <a:pt x="115" y="106"/>
                    </a:lnTo>
                    <a:lnTo>
                      <a:pt x="119" y="99"/>
                    </a:lnTo>
                    <a:lnTo>
                      <a:pt x="124" y="93"/>
                    </a:lnTo>
                    <a:lnTo>
                      <a:pt x="127" y="88"/>
                    </a:lnTo>
                    <a:lnTo>
                      <a:pt x="129" y="84"/>
                    </a:lnTo>
                    <a:lnTo>
                      <a:pt x="129" y="82"/>
                    </a:lnTo>
                    <a:lnTo>
                      <a:pt x="129" y="79"/>
                    </a:lnTo>
                    <a:lnTo>
                      <a:pt x="129" y="75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4" y="72"/>
                    </a:lnTo>
                    <a:lnTo>
                      <a:pt x="121" y="72"/>
                    </a:lnTo>
                    <a:lnTo>
                      <a:pt x="120" y="68"/>
                    </a:lnTo>
                    <a:lnTo>
                      <a:pt x="119" y="62"/>
                    </a:lnTo>
                    <a:lnTo>
                      <a:pt x="116" y="55"/>
                    </a:lnTo>
                    <a:lnTo>
                      <a:pt x="116" y="53"/>
                    </a:lnTo>
                    <a:lnTo>
                      <a:pt x="115" y="51"/>
                    </a:lnTo>
                    <a:lnTo>
                      <a:pt x="112" y="49"/>
                    </a:lnTo>
                    <a:lnTo>
                      <a:pt x="109" y="48"/>
                    </a:lnTo>
                    <a:lnTo>
                      <a:pt x="104" y="47"/>
                    </a:lnTo>
                    <a:lnTo>
                      <a:pt x="98" y="45"/>
                    </a:lnTo>
                    <a:lnTo>
                      <a:pt x="93" y="44"/>
                    </a:lnTo>
                    <a:lnTo>
                      <a:pt x="88" y="39"/>
                    </a:lnTo>
                    <a:lnTo>
                      <a:pt x="84" y="33"/>
                    </a:lnTo>
                    <a:lnTo>
                      <a:pt x="80" y="28"/>
                    </a:lnTo>
                    <a:lnTo>
                      <a:pt x="76" y="20"/>
                    </a:lnTo>
                    <a:lnTo>
                      <a:pt x="73" y="23"/>
                    </a:lnTo>
                    <a:lnTo>
                      <a:pt x="71" y="24"/>
                    </a:lnTo>
                    <a:lnTo>
                      <a:pt x="70" y="25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5" y="29"/>
                    </a:lnTo>
                    <a:lnTo>
                      <a:pt x="66" y="32"/>
                    </a:lnTo>
                    <a:lnTo>
                      <a:pt x="61" y="36"/>
                    </a:lnTo>
                    <a:lnTo>
                      <a:pt x="59" y="37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9"/>
                    </a:lnTo>
                    <a:lnTo>
                      <a:pt x="59" y="53"/>
                    </a:lnTo>
                    <a:lnTo>
                      <a:pt x="57" y="58"/>
                    </a:lnTo>
                    <a:lnTo>
                      <a:pt x="57" y="62"/>
                    </a:lnTo>
                    <a:lnTo>
                      <a:pt x="55" y="67"/>
                    </a:lnTo>
                    <a:lnTo>
                      <a:pt x="66" y="80"/>
                    </a:lnTo>
                    <a:lnTo>
                      <a:pt x="62" y="106"/>
                    </a:lnTo>
                    <a:lnTo>
                      <a:pt x="58" y="122"/>
                    </a:lnTo>
                    <a:lnTo>
                      <a:pt x="57" y="128"/>
                    </a:lnTo>
                    <a:lnTo>
                      <a:pt x="55" y="130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18" y="191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276"/>
              <p:cNvSpPr>
                <a:spLocks noEditPoints="1"/>
              </p:cNvSpPr>
              <p:nvPr/>
            </p:nvSpPr>
            <p:spPr bwMode="auto">
              <a:xfrm>
                <a:off x="2704" y="1035"/>
                <a:ext cx="441" cy="405"/>
              </a:xfrm>
              <a:custGeom>
                <a:avLst/>
                <a:gdLst>
                  <a:gd name="T0" fmla="*/ 115 w 441"/>
                  <a:gd name="T1" fmla="*/ 353 h 405"/>
                  <a:gd name="T2" fmla="*/ 121 w 441"/>
                  <a:gd name="T3" fmla="*/ 330 h 405"/>
                  <a:gd name="T4" fmla="*/ 122 w 441"/>
                  <a:gd name="T5" fmla="*/ 295 h 405"/>
                  <a:gd name="T6" fmla="*/ 122 w 441"/>
                  <a:gd name="T7" fmla="*/ 246 h 405"/>
                  <a:gd name="T8" fmla="*/ 145 w 441"/>
                  <a:gd name="T9" fmla="*/ 213 h 405"/>
                  <a:gd name="T10" fmla="*/ 171 w 441"/>
                  <a:gd name="T11" fmla="*/ 202 h 405"/>
                  <a:gd name="T12" fmla="*/ 191 w 441"/>
                  <a:gd name="T13" fmla="*/ 148 h 405"/>
                  <a:gd name="T14" fmla="*/ 214 w 441"/>
                  <a:gd name="T15" fmla="*/ 127 h 405"/>
                  <a:gd name="T16" fmla="*/ 237 w 441"/>
                  <a:gd name="T17" fmla="*/ 108 h 405"/>
                  <a:gd name="T18" fmla="*/ 268 w 441"/>
                  <a:gd name="T19" fmla="*/ 81 h 405"/>
                  <a:gd name="T20" fmla="*/ 325 w 441"/>
                  <a:gd name="T21" fmla="*/ 89 h 405"/>
                  <a:gd name="T22" fmla="*/ 355 w 441"/>
                  <a:gd name="T23" fmla="*/ 81 h 405"/>
                  <a:gd name="T24" fmla="*/ 367 w 441"/>
                  <a:gd name="T25" fmla="*/ 54 h 405"/>
                  <a:gd name="T26" fmla="*/ 414 w 441"/>
                  <a:gd name="T27" fmla="*/ 69 h 405"/>
                  <a:gd name="T28" fmla="*/ 430 w 441"/>
                  <a:gd name="T29" fmla="*/ 58 h 405"/>
                  <a:gd name="T30" fmla="*/ 416 w 441"/>
                  <a:gd name="T31" fmla="*/ 49 h 405"/>
                  <a:gd name="T32" fmla="*/ 441 w 441"/>
                  <a:gd name="T33" fmla="*/ 39 h 405"/>
                  <a:gd name="T34" fmla="*/ 424 w 441"/>
                  <a:gd name="T35" fmla="*/ 24 h 405"/>
                  <a:gd name="T36" fmla="*/ 409 w 441"/>
                  <a:gd name="T37" fmla="*/ 19 h 405"/>
                  <a:gd name="T38" fmla="*/ 390 w 441"/>
                  <a:gd name="T39" fmla="*/ 3 h 405"/>
                  <a:gd name="T40" fmla="*/ 374 w 441"/>
                  <a:gd name="T41" fmla="*/ 20 h 405"/>
                  <a:gd name="T42" fmla="*/ 354 w 441"/>
                  <a:gd name="T43" fmla="*/ 42 h 405"/>
                  <a:gd name="T44" fmla="*/ 347 w 441"/>
                  <a:gd name="T45" fmla="*/ 16 h 405"/>
                  <a:gd name="T46" fmla="*/ 335 w 441"/>
                  <a:gd name="T47" fmla="*/ 26 h 405"/>
                  <a:gd name="T48" fmla="*/ 289 w 441"/>
                  <a:gd name="T49" fmla="*/ 27 h 405"/>
                  <a:gd name="T50" fmla="*/ 270 w 441"/>
                  <a:gd name="T51" fmla="*/ 50 h 405"/>
                  <a:gd name="T52" fmla="*/ 255 w 441"/>
                  <a:gd name="T53" fmla="*/ 50 h 405"/>
                  <a:gd name="T54" fmla="*/ 237 w 441"/>
                  <a:gd name="T55" fmla="*/ 61 h 405"/>
                  <a:gd name="T56" fmla="*/ 223 w 441"/>
                  <a:gd name="T57" fmla="*/ 66 h 405"/>
                  <a:gd name="T58" fmla="*/ 214 w 441"/>
                  <a:gd name="T59" fmla="*/ 74 h 405"/>
                  <a:gd name="T60" fmla="*/ 191 w 441"/>
                  <a:gd name="T61" fmla="*/ 109 h 405"/>
                  <a:gd name="T62" fmla="*/ 180 w 441"/>
                  <a:gd name="T63" fmla="*/ 147 h 405"/>
                  <a:gd name="T64" fmla="*/ 159 w 441"/>
                  <a:gd name="T65" fmla="*/ 158 h 405"/>
                  <a:gd name="T66" fmla="*/ 155 w 441"/>
                  <a:gd name="T67" fmla="*/ 178 h 405"/>
                  <a:gd name="T68" fmla="*/ 110 w 441"/>
                  <a:gd name="T69" fmla="*/ 214 h 405"/>
                  <a:gd name="T70" fmla="*/ 98 w 441"/>
                  <a:gd name="T71" fmla="*/ 236 h 405"/>
                  <a:gd name="T72" fmla="*/ 103 w 441"/>
                  <a:gd name="T73" fmla="*/ 244 h 405"/>
                  <a:gd name="T74" fmla="*/ 67 w 441"/>
                  <a:gd name="T75" fmla="*/ 234 h 405"/>
                  <a:gd name="T76" fmla="*/ 62 w 441"/>
                  <a:gd name="T77" fmla="*/ 256 h 405"/>
                  <a:gd name="T78" fmla="*/ 37 w 441"/>
                  <a:gd name="T79" fmla="*/ 275 h 405"/>
                  <a:gd name="T80" fmla="*/ 24 w 441"/>
                  <a:gd name="T81" fmla="*/ 299 h 405"/>
                  <a:gd name="T82" fmla="*/ 5 w 441"/>
                  <a:gd name="T83" fmla="*/ 323 h 405"/>
                  <a:gd name="T84" fmla="*/ 21 w 441"/>
                  <a:gd name="T85" fmla="*/ 342 h 405"/>
                  <a:gd name="T86" fmla="*/ 8 w 441"/>
                  <a:gd name="T87" fmla="*/ 368 h 405"/>
                  <a:gd name="T88" fmla="*/ 15 w 441"/>
                  <a:gd name="T89" fmla="*/ 385 h 405"/>
                  <a:gd name="T90" fmla="*/ 40 w 441"/>
                  <a:gd name="T91" fmla="*/ 405 h 405"/>
                  <a:gd name="T92" fmla="*/ 87 w 441"/>
                  <a:gd name="T93" fmla="*/ 385 h 405"/>
                  <a:gd name="T94" fmla="*/ 39 w 441"/>
                  <a:gd name="T95" fmla="*/ 310 h 405"/>
                  <a:gd name="T96" fmla="*/ 29 w 441"/>
                  <a:gd name="T97" fmla="*/ 312 h 405"/>
                  <a:gd name="T98" fmla="*/ 41 w 441"/>
                  <a:gd name="T99" fmla="*/ 285 h 405"/>
                  <a:gd name="T100" fmla="*/ 156 w 441"/>
                  <a:gd name="T101" fmla="*/ 108 h 405"/>
                  <a:gd name="T102" fmla="*/ 211 w 441"/>
                  <a:gd name="T103" fmla="*/ 101 h 405"/>
                  <a:gd name="T104" fmla="*/ 173 w 441"/>
                  <a:gd name="T105" fmla="*/ 81 h 405"/>
                  <a:gd name="T106" fmla="*/ 185 w 441"/>
                  <a:gd name="T107" fmla="*/ 84 h 405"/>
                  <a:gd name="T108" fmla="*/ 191 w 441"/>
                  <a:gd name="T109" fmla="*/ 85 h 405"/>
                  <a:gd name="T110" fmla="*/ 229 w 441"/>
                  <a:gd name="T111" fmla="*/ 46 h 405"/>
                  <a:gd name="T112" fmla="*/ 239 w 441"/>
                  <a:gd name="T113" fmla="*/ 42 h 405"/>
                  <a:gd name="T114" fmla="*/ 265 w 441"/>
                  <a:gd name="T115" fmla="*/ 26 h 405"/>
                  <a:gd name="T116" fmla="*/ 408 w 441"/>
                  <a:gd name="T117" fmla="*/ 28 h 405"/>
                  <a:gd name="T118" fmla="*/ 297 w 441"/>
                  <a:gd name="T119" fmla="*/ 24 h 405"/>
                  <a:gd name="T120" fmla="*/ 312 w 441"/>
                  <a:gd name="T121" fmla="*/ 28 h 405"/>
                  <a:gd name="T122" fmla="*/ 299 w 441"/>
                  <a:gd name="T123" fmla="*/ 7 h 405"/>
                  <a:gd name="T124" fmla="*/ 307 w 441"/>
                  <a:gd name="T125" fmla="*/ 3 h 4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41" h="405">
                    <a:moveTo>
                      <a:pt x="110" y="378"/>
                    </a:moveTo>
                    <a:lnTo>
                      <a:pt x="111" y="378"/>
                    </a:lnTo>
                    <a:lnTo>
                      <a:pt x="115" y="378"/>
                    </a:lnTo>
                    <a:lnTo>
                      <a:pt x="117" y="378"/>
                    </a:lnTo>
                    <a:lnTo>
                      <a:pt x="118" y="376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7" y="364"/>
                    </a:lnTo>
                    <a:lnTo>
                      <a:pt x="115" y="362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4" y="354"/>
                    </a:lnTo>
                    <a:lnTo>
                      <a:pt x="115" y="353"/>
                    </a:lnTo>
                    <a:lnTo>
                      <a:pt x="118" y="351"/>
                    </a:lnTo>
                    <a:lnTo>
                      <a:pt x="118" y="350"/>
                    </a:lnTo>
                    <a:lnTo>
                      <a:pt x="120" y="347"/>
                    </a:lnTo>
                    <a:lnTo>
                      <a:pt x="120" y="346"/>
                    </a:lnTo>
                    <a:lnTo>
                      <a:pt x="121" y="346"/>
                    </a:lnTo>
                    <a:lnTo>
                      <a:pt x="122" y="345"/>
                    </a:lnTo>
                    <a:lnTo>
                      <a:pt x="124" y="342"/>
                    </a:lnTo>
                    <a:lnTo>
                      <a:pt x="122" y="341"/>
                    </a:lnTo>
                    <a:lnTo>
                      <a:pt x="121" y="338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20" y="333"/>
                    </a:lnTo>
                    <a:lnTo>
                      <a:pt x="121" y="330"/>
                    </a:lnTo>
                    <a:lnTo>
                      <a:pt x="121" y="327"/>
                    </a:lnTo>
                    <a:lnTo>
                      <a:pt x="121" y="316"/>
                    </a:lnTo>
                    <a:lnTo>
                      <a:pt x="122" y="318"/>
                    </a:lnTo>
                    <a:lnTo>
                      <a:pt x="124" y="316"/>
                    </a:lnTo>
                    <a:lnTo>
                      <a:pt x="126" y="315"/>
                    </a:lnTo>
                    <a:lnTo>
                      <a:pt x="129" y="314"/>
                    </a:lnTo>
                    <a:lnTo>
                      <a:pt x="129" y="311"/>
                    </a:lnTo>
                    <a:lnTo>
                      <a:pt x="129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6" y="296"/>
                    </a:lnTo>
                    <a:lnTo>
                      <a:pt x="124" y="296"/>
                    </a:lnTo>
                    <a:lnTo>
                      <a:pt x="122" y="295"/>
                    </a:lnTo>
                    <a:lnTo>
                      <a:pt x="122" y="294"/>
                    </a:lnTo>
                    <a:lnTo>
                      <a:pt x="122" y="290"/>
                    </a:lnTo>
                    <a:lnTo>
                      <a:pt x="124" y="287"/>
                    </a:lnTo>
                    <a:lnTo>
                      <a:pt x="125" y="283"/>
                    </a:lnTo>
                    <a:lnTo>
                      <a:pt x="125" y="279"/>
                    </a:lnTo>
                    <a:lnTo>
                      <a:pt x="124" y="272"/>
                    </a:lnTo>
                    <a:lnTo>
                      <a:pt x="124" y="264"/>
                    </a:lnTo>
                    <a:lnTo>
                      <a:pt x="124" y="260"/>
                    </a:lnTo>
                    <a:lnTo>
                      <a:pt x="125" y="257"/>
                    </a:lnTo>
                    <a:lnTo>
                      <a:pt x="125" y="255"/>
                    </a:lnTo>
                    <a:lnTo>
                      <a:pt x="125" y="252"/>
                    </a:lnTo>
                    <a:lnTo>
                      <a:pt x="124" y="249"/>
                    </a:lnTo>
                    <a:lnTo>
                      <a:pt x="122" y="246"/>
                    </a:lnTo>
                    <a:lnTo>
                      <a:pt x="122" y="245"/>
                    </a:lnTo>
                    <a:lnTo>
                      <a:pt x="124" y="244"/>
                    </a:lnTo>
                    <a:lnTo>
                      <a:pt x="126" y="240"/>
                    </a:lnTo>
                    <a:lnTo>
                      <a:pt x="130" y="237"/>
                    </a:lnTo>
                    <a:lnTo>
                      <a:pt x="132" y="236"/>
                    </a:lnTo>
                    <a:lnTo>
                      <a:pt x="132" y="234"/>
                    </a:lnTo>
                    <a:lnTo>
                      <a:pt x="133" y="230"/>
                    </a:lnTo>
                    <a:lnTo>
                      <a:pt x="136" y="226"/>
                    </a:lnTo>
                    <a:lnTo>
                      <a:pt x="138" y="222"/>
                    </a:lnTo>
                    <a:lnTo>
                      <a:pt x="140" y="220"/>
                    </a:lnTo>
                    <a:lnTo>
                      <a:pt x="141" y="218"/>
                    </a:lnTo>
                    <a:lnTo>
                      <a:pt x="141" y="215"/>
                    </a:lnTo>
                    <a:lnTo>
                      <a:pt x="145" y="213"/>
                    </a:lnTo>
                    <a:lnTo>
                      <a:pt x="149" y="210"/>
                    </a:lnTo>
                    <a:lnTo>
                      <a:pt x="153" y="209"/>
                    </a:lnTo>
                    <a:lnTo>
                      <a:pt x="155" y="209"/>
                    </a:lnTo>
                    <a:lnTo>
                      <a:pt x="156" y="209"/>
                    </a:lnTo>
                    <a:lnTo>
                      <a:pt x="159" y="211"/>
                    </a:lnTo>
                    <a:lnTo>
                      <a:pt x="161" y="214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8" y="214"/>
                    </a:lnTo>
                    <a:lnTo>
                      <a:pt x="171" y="206"/>
                    </a:lnTo>
                    <a:lnTo>
                      <a:pt x="171" y="205"/>
                    </a:lnTo>
                    <a:lnTo>
                      <a:pt x="171" y="202"/>
                    </a:lnTo>
                    <a:lnTo>
                      <a:pt x="171" y="197"/>
                    </a:lnTo>
                    <a:lnTo>
                      <a:pt x="169" y="189"/>
                    </a:lnTo>
                    <a:lnTo>
                      <a:pt x="171" y="187"/>
                    </a:lnTo>
                    <a:lnTo>
                      <a:pt x="173" y="185"/>
                    </a:lnTo>
                    <a:lnTo>
                      <a:pt x="180" y="180"/>
                    </a:lnTo>
                    <a:lnTo>
                      <a:pt x="181" y="179"/>
                    </a:lnTo>
                    <a:lnTo>
                      <a:pt x="183" y="176"/>
                    </a:lnTo>
                    <a:lnTo>
                      <a:pt x="185" y="170"/>
                    </a:lnTo>
                    <a:lnTo>
                      <a:pt x="188" y="164"/>
                    </a:lnTo>
                    <a:lnTo>
                      <a:pt x="188" y="159"/>
                    </a:lnTo>
                    <a:lnTo>
                      <a:pt x="189" y="156"/>
                    </a:lnTo>
                    <a:lnTo>
                      <a:pt x="189" y="152"/>
                    </a:lnTo>
                    <a:lnTo>
                      <a:pt x="191" y="148"/>
                    </a:lnTo>
                    <a:lnTo>
                      <a:pt x="192" y="147"/>
                    </a:lnTo>
                    <a:lnTo>
                      <a:pt x="194" y="147"/>
                    </a:lnTo>
                    <a:lnTo>
                      <a:pt x="196" y="147"/>
                    </a:lnTo>
                    <a:lnTo>
                      <a:pt x="199" y="147"/>
                    </a:lnTo>
                    <a:lnTo>
                      <a:pt x="200" y="145"/>
                    </a:lnTo>
                    <a:lnTo>
                      <a:pt x="200" y="143"/>
                    </a:lnTo>
                    <a:lnTo>
                      <a:pt x="200" y="141"/>
                    </a:lnTo>
                    <a:lnTo>
                      <a:pt x="202" y="140"/>
                    </a:lnTo>
                    <a:lnTo>
                      <a:pt x="203" y="139"/>
                    </a:lnTo>
                    <a:lnTo>
                      <a:pt x="208" y="135"/>
                    </a:lnTo>
                    <a:lnTo>
                      <a:pt x="212" y="132"/>
                    </a:lnTo>
                    <a:lnTo>
                      <a:pt x="214" y="129"/>
                    </a:lnTo>
                    <a:lnTo>
                      <a:pt x="214" y="127"/>
                    </a:lnTo>
                    <a:lnTo>
                      <a:pt x="214" y="124"/>
                    </a:lnTo>
                    <a:lnTo>
                      <a:pt x="215" y="120"/>
                    </a:lnTo>
                    <a:lnTo>
                      <a:pt x="218" y="113"/>
                    </a:lnTo>
                    <a:lnTo>
                      <a:pt x="219" y="110"/>
                    </a:lnTo>
                    <a:lnTo>
                      <a:pt x="222" y="109"/>
                    </a:lnTo>
                    <a:lnTo>
                      <a:pt x="223" y="106"/>
                    </a:lnTo>
                    <a:lnTo>
                      <a:pt x="231" y="113"/>
                    </a:lnTo>
                    <a:lnTo>
                      <a:pt x="237" y="117"/>
                    </a:lnTo>
                    <a:lnTo>
                      <a:pt x="235" y="116"/>
                    </a:lnTo>
                    <a:lnTo>
                      <a:pt x="235" y="115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8"/>
                    </a:lnTo>
                    <a:lnTo>
                      <a:pt x="237" y="105"/>
                    </a:lnTo>
                    <a:lnTo>
                      <a:pt x="238" y="104"/>
                    </a:lnTo>
                    <a:lnTo>
                      <a:pt x="241" y="104"/>
                    </a:lnTo>
                    <a:lnTo>
                      <a:pt x="242" y="102"/>
                    </a:lnTo>
                    <a:lnTo>
                      <a:pt x="243" y="102"/>
                    </a:lnTo>
                    <a:lnTo>
                      <a:pt x="247" y="104"/>
                    </a:lnTo>
                    <a:lnTo>
                      <a:pt x="254" y="105"/>
                    </a:lnTo>
                    <a:lnTo>
                      <a:pt x="257" y="105"/>
                    </a:lnTo>
                    <a:lnTo>
                      <a:pt x="258" y="102"/>
                    </a:lnTo>
                    <a:lnTo>
                      <a:pt x="259" y="97"/>
                    </a:lnTo>
                    <a:lnTo>
                      <a:pt x="262" y="88"/>
                    </a:lnTo>
                    <a:lnTo>
                      <a:pt x="259" y="81"/>
                    </a:lnTo>
                    <a:lnTo>
                      <a:pt x="268" y="81"/>
                    </a:lnTo>
                    <a:lnTo>
                      <a:pt x="276" y="77"/>
                    </a:lnTo>
                    <a:lnTo>
                      <a:pt x="276" y="73"/>
                    </a:lnTo>
                    <a:lnTo>
                      <a:pt x="277" y="71"/>
                    </a:lnTo>
                    <a:lnTo>
                      <a:pt x="280" y="70"/>
                    </a:lnTo>
                    <a:lnTo>
                      <a:pt x="284" y="70"/>
                    </a:lnTo>
                    <a:lnTo>
                      <a:pt x="303" y="92"/>
                    </a:lnTo>
                    <a:lnTo>
                      <a:pt x="309" y="90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0" y="90"/>
                    </a:lnTo>
                    <a:lnTo>
                      <a:pt x="324" y="92"/>
                    </a:lnTo>
                    <a:lnTo>
                      <a:pt x="325" y="90"/>
                    </a:lnTo>
                    <a:lnTo>
                      <a:pt x="325" y="89"/>
                    </a:lnTo>
                    <a:lnTo>
                      <a:pt x="327" y="89"/>
                    </a:lnTo>
                    <a:lnTo>
                      <a:pt x="328" y="89"/>
                    </a:lnTo>
                    <a:lnTo>
                      <a:pt x="331" y="89"/>
                    </a:lnTo>
                    <a:lnTo>
                      <a:pt x="332" y="90"/>
                    </a:lnTo>
                    <a:lnTo>
                      <a:pt x="332" y="92"/>
                    </a:lnTo>
                    <a:lnTo>
                      <a:pt x="343" y="98"/>
                    </a:lnTo>
                    <a:lnTo>
                      <a:pt x="343" y="96"/>
                    </a:lnTo>
                    <a:lnTo>
                      <a:pt x="343" y="94"/>
                    </a:lnTo>
                    <a:lnTo>
                      <a:pt x="346" y="92"/>
                    </a:lnTo>
                    <a:lnTo>
                      <a:pt x="348" y="90"/>
                    </a:lnTo>
                    <a:lnTo>
                      <a:pt x="351" y="88"/>
                    </a:lnTo>
                    <a:lnTo>
                      <a:pt x="354" y="85"/>
                    </a:lnTo>
                    <a:lnTo>
                      <a:pt x="355" y="81"/>
                    </a:lnTo>
                    <a:lnTo>
                      <a:pt x="355" y="77"/>
                    </a:lnTo>
                    <a:lnTo>
                      <a:pt x="354" y="75"/>
                    </a:lnTo>
                    <a:lnTo>
                      <a:pt x="352" y="73"/>
                    </a:lnTo>
                    <a:lnTo>
                      <a:pt x="352" y="70"/>
                    </a:lnTo>
                    <a:lnTo>
                      <a:pt x="354" y="69"/>
                    </a:lnTo>
                    <a:lnTo>
                      <a:pt x="354" y="67"/>
                    </a:lnTo>
                    <a:lnTo>
                      <a:pt x="355" y="67"/>
                    </a:lnTo>
                    <a:lnTo>
                      <a:pt x="355" y="65"/>
                    </a:lnTo>
                    <a:lnTo>
                      <a:pt x="356" y="62"/>
                    </a:lnTo>
                    <a:lnTo>
                      <a:pt x="359" y="61"/>
                    </a:lnTo>
                    <a:lnTo>
                      <a:pt x="363" y="58"/>
                    </a:lnTo>
                    <a:lnTo>
                      <a:pt x="366" y="57"/>
                    </a:lnTo>
                    <a:lnTo>
                      <a:pt x="367" y="54"/>
                    </a:lnTo>
                    <a:lnTo>
                      <a:pt x="369" y="50"/>
                    </a:lnTo>
                    <a:lnTo>
                      <a:pt x="373" y="51"/>
                    </a:lnTo>
                    <a:lnTo>
                      <a:pt x="377" y="53"/>
                    </a:lnTo>
                    <a:lnTo>
                      <a:pt x="381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7" y="50"/>
                    </a:lnTo>
                    <a:lnTo>
                      <a:pt x="393" y="46"/>
                    </a:lnTo>
                    <a:lnTo>
                      <a:pt x="397" y="53"/>
                    </a:lnTo>
                    <a:lnTo>
                      <a:pt x="399" y="57"/>
                    </a:lnTo>
                    <a:lnTo>
                      <a:pt x="402" y="61"/>
                    </a:lnTo>
                    <a:lnTo>
                      <a:pt x="409" y="65"/>
                    </a:lnTo>
                    <a:lnTo>
                      <a:pt x="414" y="69"/>
                    </a:lnTo>
                    <a:lnTo>
                      <a:pt x="417" y="70"/>
                    </a:lnTo>
                    <a:lnTo>
                      <a:pt x="420" y="70"/>
                    </a:lnTo>
                    <a:lnTo>
                      <a:pt x="421" y="69"/>
                    </a:lnTo>
                    <a:lnTo>
                      <a:pt x="421" y="74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6" y="73"/>
                    </a:lnTo>
                    <a:lnTo>
                      <a:pt x="428" y="70"/>
                    </a:lnTo>
                    <a:lnTo>
                      <a:pt x="428" y="63"/>
                    </a:lnTo>
                    <a:lnTo>
                      <a:pt x="428" y="59"/>
                    </a:lnTo>
                    <a:lnTo>
                      <a:pt x="426" y="59"/>
                    </a:lnTo>
                    <a:lnTo>
                      <a:pt x="430" y="58"/>
                    </a:lnTo>
                    <a:lnTo>
                      <a:pt x="433" y="58"/>
                    </a:lnTo>
                    <a:lnTo>
                      <a:pt x="434" y="55"/>
                    </a:lnTo>
                    <a:lnTo>
                      <a:pt x="436" y="54"/>
                    </a:lnTo>
                    <a:lnTo>
                      <a:pt x="436" y="53"/>
                    </a:lnTo>
                    <a:lnTo>
                      <a:pt x="439" y="50"/>
                    </a:lnTo>
                    <a:lnTo>
                      <a:pt x="441" y="47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30" y="51"/>
                    </a:lnTo>
                    <a:lnTo>
                      <a:pt x="425" y="53"/>
                    </a:lnTo>
                    <a:lnTo>
                      <a:pt x="422" y="53"/>
                    </a:lnTo>
                    <a:lnTo>
                      <a:pt x="418" y="54"/>
                    </a:lnTo>
                    <a:lnTo>
                      <a:pt x="416" y="49"/>
                    </a:lnTo>
                    <a:lnTo>
                      <a:pt x="414" y="46"/>
                    </a:lnTo>
                    <a:lnTo>
                      <a:pt x="413" y="45"/>
                    </a:lnTo>
                    <a:lnTo>
                      <a:pt x="416" y="43"/>
                    </a:lnTo>
                    <a:lnTo>
                      <a:pt x="420" y="45"/>
                    </a:lnTo>
                    <a:lnTo>
                      <a:pt x="422" y="45"/>
                    </a:lnTo>
                    <a:lnTo>
                      <a:pt x="425" y="45"/>
                    </a:lnTo>
                    <a:lnTo>
                      <a:pt x="428" y="40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34" y="36"/>
                    </a:lnTo>
                    <a:lnTo>
                      <a:pt x="436" y="38"/>
                    </a:lnTo>
                    <a:lnTo>
                      <a:pt x="439" y="39"/>
                    </a:lnTo>
                    <a:lnTo>
                      <a:pt x="441" y="39"/>
                    </a:lnTo>
                    <a:lnTo>
                      <a:pt x="440" y="36"/>
                    </a:lnTo>
                    <a:lnTo>
                      <a:pt x="439" y="32"/>
                    </a:lnTo>
                    <a:lnTo>
                      <a:pt x="436" y="26"/>
                    </a:lnTo>
                    <a:lnTo>
                      <a:pt x="433" y="26"/>
                    </a:lnTo>
                    <a:lnTo>
                      <a:pt x="433" y="27"/>
                    </a:lnTo>
                    <a:lnTo>
                      <a:pt x="433" y="28"/>
                    </a:lnTo>
                    <a:lnTo>
                      <a:pt x="429" y="28"/>
                    </a:lnTo>
                    <a:lnTo>
                      <a:pt x="425" y="28"/>
                    </a:lnTo>
                    <a:lnTo>
                      <a:pt x="426" y="26"/>
                    </a:lnTo>
                    <a:lnTo>
                      <a:pt x="428" y="23"/>
                    </a:lnTo>
                    <a:lnTo>
                      <a:pt x="429" y="20"/>
                    </a:lnTo>
                    <a:lnTo>
                      <a:pt x="426" y="22"/>
                    </a:lnTo>
                    <a:lnTo>
                      <a:pt x="424" y="24"/>
                    </a:lnTo>
                    <a:lnTo>
                      <a:pt x="421" y="26"/>
                    </a:lnTo>
                    <a:lnTo>
                      <a:pt x="421" y="20"/>
                    </a:lnTo>
                    <a:lnTo>
                      <a:pt x="416" y="20"/>
                    </a:lnTo>
                    <a:lnTo>
                      <a:pt x="416" y="18"/>
                    </a:lnTo>
                    <a:lnTo>
                      <a:pt x="418" y="16"/>
                    </a:lnTo>
                    <a:lnTo>
                      <a:pt x="416" y="16"/>
                    </a:lnTo>
                    <a:lnTo>
                      <a:pt x="414" y="15"/>
                    </a:lnTo>
                    <a:lnTo>
                      <a:pt x="413" y="12"/>
                    </a:lnTo>
                    <a:lnTo>
                      <a:pt x="410" y="14"/>
                    </a:lnTo>
                    <a:lnTo>
                      <a:pt x="409" y="14"/>
                    </a:lnTo>
                    <a:lnTo>
                      <a:pt x="409" y="15"/>
                    </a:lnTo>
                    <a:lnTo>
                      <a:pt x="409" y="16"/>
                    </a:lnTo>
                    <a:lnTo>
                      <a:pt x="409" y="19"/>
                    </a:lnTo>
                    <a:lnTo>
                      <a:pt x="408" y="20"/>
                    </a:lnTo>
                    <a:lnTo>
                      <a:pt x="404" y="22"/>
                    </a:lnTo>
                    <a:lnTo>
                      <a:pt x="397" y="23"/>
                    </a:lnTo>
                    <a:lnTo>
                      <a:pt x="398" y="18"/>
                    </a:lnTo>
                    <a:lnTo>
                      <a:pt x="397" y="14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4" y="11"/>
                    </a:lnTo>
                    <a:lnTo>
                      <a:pt x="402" y="8"/>
                    </a:lnTo>
                    <a:lnTo>
                      <a:pt x="399" y="8"/>
                    </a:lnTo>
                    <a:lnTo>
                      <a:pt x="401" y="8"/>
                    </a:lnTo>
                    <a:lnTo>
                      <a:pt x="398" y="5"/>
                    </a:lnTo>
                    <a:lnTo>
                      <a:pt x="390" y="3"/>
                    </a:lnTo>
                    <a:lnTo>
                      <a:pt x="387" y="11"/>
                    </a:lnTo>
                    <a:lnTo>
                      <a:pt x="385" y="12"/>
                    </a:lnTo>
                    <a:lnTo>
                      <a:pt x="382" y="14"/>
                    </a:lnTo>
                    <a:lnTo>
                      <a:pt x="385" y="20"/>
                    </a:lnTo>
                    <a:lnTo>
                      <a:pt x="379" y="26"/>
                    </a:lnTo>
                    <a:lnTo>
                      <a:pt x="374" y="28"/>
                    </a:lnTo>
                    <a:lnTo>
                      <a:pt x="374" y="31"/>
                    </a:lnTo>
                    <a:lnTo>
                      <a:pt x="373" y="31"/>
                    </a:lnTo>
                    <a:lnTo>
                      <a:pt x="371" y="31"/>
                    </a:lnTo>
                    <a:lnTo>
                      <a:pt x="371" y="27"/>
                    </a:lnTo>
                    <a:lnTo>
                      <a:pt x="371" y="20"/>
                    </a:lnTo>
                    <a:lnTo>
                      <a:pt x="373" y="20"/>
                    </a:lnTo>
                    <a:lnTo>
                      <a:pt x="374" y="20"/>
                    </a:lnTo>
                    <a:lnTo>
                      <a:pt x="374" y="18"/>
                    </a:lnTo>
                    <a:lnTo>
                      <a:pt x="373" y="15"/>
                    </a:lnTo>
                    <a:lnTo>
                      <a:pt x="371" y="14"/>
                    </a:lnTo>
                    <a:lnTo>
                      <a:pt x="367" y="16"/>
                    </a:lnTo>
                    <a:lnTo>
                      <a:pt x="366" y="19"/>
                    </a:lnTo>
                    <a:lnTo>
                      <a:pt x="366" y="20"/>
                    </a:lnTo>
                    <a:lnTo>
                      <a:pt x="359" y="27"/>
                    </a:lnTo>
                    <a:lnTo>
                      <a:pt x="355" y="31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4" y="38"/>
                    </a:lnTo>
                    <a:lnTo>
                      <a:pt x="354" y="39"/>
                    </a:lnTo>
                    <a:lnTo>
                      <a:pt x="354" y="42"/>
                    </a:lnTo>
                    <a:lnTo>
                      <a:pt x="352" y="43"/>
                    </a:lnTo>
                    <a:lnTo>
                      <a:pt x="350" y="45"/>
                    </a:lnTo>
                    <a:lnTo>
                      <a:pt x="347" y="46"/>
                    </a:lnTo>
                    <a:lnTo>
                      <a:pt x="346" y="47"/>
                    </a:lnTo>
                    <a:lnTo>
                      <a:pt x="347" y="38"/>
                    </a:lnTo>
                    <a:lnTo>
                      <a:pt x="348" y="28"/>
                    </a:lnTo>
                    <a:lnTo>
                      <a:pt x="352" y="27"/>
                    </a:lnTo>
                    <a:lnTo>
                      <a:pt x="355" y="27"/>
                    </a:lnTo>
                    <a:lnTo>
                      <a:pt x="356" y="26"/>
                    </a:lnTo>
                    <a:lnTo>
                      <a:pt x="351" y="14"/>
                    </a:lnTo>
                    <a:lnTo>
                      <a:pt x="348" y="15"/>
                    </a:lnTo>
                    <a:lnTo>
                      <a:pt x="347" y="15"/>
                    </a:lnTo>
                    <a:lnTo>
                      <a:pt x="347" y="16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4" y="15"/>
                    </a:lnTo>
                    <a:lnTo>
                      <a:pt x="343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2"/>
                    </a:lnTo>
                    <a:lnTo>
                      <a:pt x="335" y="11"/>
                    </a:lnTo>
                    <a:lnTo>
                      <a:pt x="336" y="19"/>
                    </a:lnTo>
                    <a:lnTo>
                      <a:pt x="336" y="23"/>
                    </a:lnTo>
                    <a:lnTo>
                      <a:pt x="335" y="26"/>
                    </a:lnTo>
                    <a:lnTo>
                      <a:pt x="329" y="23"/>
                    </a:lnTo>
                    <a:lnTo>
                      <a:pt x="331" y="22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5" y="18"/>
                    </a:lnTo>
                    <a:lnTo>
                      <a:pt x="324" y="20"/>
                    </a:lnTo>
                    <a:lnTo>
                      <a:pt x="324" y="22"/>
                    </a:lnTo>
                    <a:lnTo>
                      <a:pt x="325" y="24"/>
                    </a:lnTo>
                    <a:lnTo>
                      <a:pt x="325" y="26"/>
                    </a:lnTo>
                    <a:lnTo>
                      <a:pt x="309" y="39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9" y="27"/>
                    </a:lnTo>
                    <a:lnTo>
                      <a:pt x="286" y="26"/>
                    </a:lnTo>
                    <a:lnTo>
                      <a:pt x="284" y="26"/>
                    </a:lnTo>
                    <a:lnTo>
                      <a:pt x="281" y="30"/>
                    </a:lnTo>
                    <a:lnTo>
                      <a:pt x="278" y="34"/>
                    </a:lnTo>
                    <a:lnTo>
                      <a:pt x="286" y="34"/>
                    </a:lnTo>
                    <a:lnTo>
                      <a:pt x="286" y="39"/>
                    </a:lnTo>
                    <a:lnTo>
                      <a:pt x="288" y="42"/>
                    </a:lnTo>
                    <a:lnTo>
                      <a:pt x="289" y="45"/>
                    </a:lnTo>
                    <a:lnTo>
                      <a:pt x="282" y="42"/>
                    </a:lnTo>
                    <a:lnTo>
                      <a:pt x="276" y="39"/>
                    </a:lnTo>
                    <a:lnTo>
                      <a:pt x="278" y="50"/>
                    </a:lnTo>
                    <a:lnTo>
                      <a:pt x="274" y="49"/>
                    </a:lnTo>
                    <a:lnTo>
                      <a:pt x="270" y="50"/>
                    </a:lnTo>
                    <a:lnTo>
                      <a:pt x="272" y="42"/>
                    </a:lnTo>
                    <a:lnTo>
                      <a:pt x="272" y="40"/>
                    </a:lnTo>
                    <a:lnTo>
                      <a:pt x="270" y="39"/>
                    </a:lnTo>
                    <a:lnTo>
                      <a:pt x="268" y="46"/>
                    </a:lnTo>
                    <a:lnTo>
                      <a:pt x="265" y="50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1" y="39"/>
                    </a:lnTo>
                    <a:lnTo>
                      <a:pt x="259" y="42"/>
                    </a:lnTo>
                    <a:lnTo>
                      <a:pt x="259" y="45"/>
                    </a:lnTo>
                    <a:lnTo>
                      <a:pt x="259" y="47"/>
                    </a:lnTo>
                    <a:lnTo>
                      <a:pt x="258" y="50"/>
                    </a:lnTo>
                    <a:lnTo>
                      <a:pt x="255" y="50"/>
                    </a:lnTo>
                    <a:lnTo>
                      <a:pt x="253" y="51"/>
                    </a:lnTo>
                    <a:lnTo>
                      <a:pt x="250" y="53"/>
                    </a:lnTo>
                    <a:lnTo>
                      <a:pt x="247" y="54"/>
                    </a:lnTo>
                    <a:lnTo>
                      <a:pt x="246" y="53"/>
                    </a:lnTo>
                    <a:lnTo>
                      <a:pt x="246" y="50"/>
                    </a:lnTo>
                    <a:lnTo>
                      <a:pt x="246" y="49"/>
                    </a:lnTo>
                    <a:lnTo>
                      <a:pt x="242" y="47"/>
                    </a:lnTo>
                    <a:lnTo>
                      <a:pt x="239" y="57"/>
                    </a:lnTo>
                    <a:lnTo>
                      <a:pt x="242" y="57"/>
                    </a:lnTo>
                    <a:lnTo>
                      <a:pt x="245" y="57"/>
                    </a:lnTo>
                    <a:lnTo>
                      <a:pt x="245" y="58"/>
                    </a:lnTo>
                    <a:lnTo>
                      <a:pt x="242" y="59"/>
                    </a:lnTo>
                    <a:lnTo>
                      <a:pt x="237" y="61"/>
                    </a:lnTo>
                    <a:lnTo>
                      <a:pt x="235" y="62"/>
                    </a:lnTo>
                    <a:lnTo>
                      <a:pt x="237" y="62"/>
                    </a:lnTo>
                    <a:lnTo>
                      <a:pt x="237" y="67"/>
                    </a:lnTo>
                    <a:lnTo>
                      <a:pt x="234" y="67"/>
                    </a:lnTo>
                    <a:lnTo>
                      <a:pt x="231" y="66"/>
                    </a:lnTo>
                    <a:lnTo>
                      <a:pt x="230" y="65"/>
                    </a:lnTo>
                    <a:lnTo>
                      <a:pt x="227" y="65"/>
                    </a:lnTo>
                    <a:lnTo>
                      <a:pt x="227" y="73"/>
                    </a:lnTo>
                    <a:lnTo>
                      <a:pt x="224" y="73"/>
                    </a:lnTo>
                    <a:lnTo>
                      <a:pt x="223" y="71"/>
                    </a:lnTo>
                    <a:lnTo>
                      <a:pt x="223" y="70"/>
                    </a:lnTo>
                    <a:lnTo>
                      <a:pt x="222" y="69"/>
                    </a:lnTo>
                    <a:lnTo>
                      <a:pt x="223" y="66"/>
                    </a:lnTo>
                    <a:lnTo>
                      <a:pt x="223" y="62"/>
                    </a:lnTo>
                    <a:lnTo>
                      <a:pt x="224" y="58"/>
                    </a:lnTo>
                    <a:lnTo>
                      <a:pt x="223" y="55"/>
                    </a:lnTo>
                    <a:lnTo>
                      <a:pt x="222" y="55"/>
                    </a:lnTo>
                    <a:lnTo>
                      <a:pt x="216" y="57"/>
                    </a:lnTo>
                    <a:lnTo>
                      <a:pt x="214" y="59"/>
                    </a:lnTo>
                    <a:lnTo>
                      <a:pt x="208" y="62"/>
                    </a:lnTo>
                    <a:lnTo>
                      <a:pt x="210" y="67"/>
                    </a:lnTo>
                    <a:lnTo>
                      <a:pt x="210" y="71"/>
                    </a:lnTo>
                    <a:lnTo>
                      <a:pt x="210" y="74"/>
                    </a:lnTo>
                    <a:lnTo>
                      <a:pt x="210" y="75"/>
                    </a:lnTo>
                    <a:lnTo>
                      <a:pt x="211" y="75"/>
                    </a:lnTo>
                    <a:lnTo>
                      <a:pt x="214" y="74"/>
                    </a:lnTo>
                    <a:lnTo>
                      <a:pt x="222" y="73"/>
                    </a:lnTo>
                    <a:lnTo>
                      <a:pt x="219" y="84"/>
                    </a:lnTo>
                    <a:lnTo>
                      <a:pt x="218" y="88"/>
                    </a:lnTo>
                    <a:lnTo>
                      <a:pt x="216" y="92"/>
                    </a:lnTo>
                    <a:lnTo>
                      <a:pt x="215" y="93"/>
                    </a:lnTo>
                    <a:lnTo>
                      <a:pt x="211" y="96"/>
                    </a:lnTo>
                    <a:lnTo>
                      <a:pt x="200" y="101"/>
                    </a:lnTo>
                    <a:lnTo>
                      <a:pt x="202" y="105"/>
                    </a:lnTo>
                    <a:lnTo>
                      <a:pt x="203" y="105"/>
                    </a:lnTo>
                    <a:lnTo>
                      <a:pt x="206" y="106"/>
                    </a:lnTo>
                    <a:lnTo>
                      <a:pt x="206" y="116"/>
                    </a:lnTo>
                    <a:lnTo>
                      <a:pt x="199" y="113"/>
                    </a:lnTo>
                    <a:lnTo>
                      <a:pt x="191" y="109"/>
                    </a:lnTo>
                    <a:lnTo>
                      <a:pt x="192" y="113"/>
                    </a:lnTo>
                    <a:lnTo>
                      <a:pt x="194" y="116"/>
                    </a:lnTo>
                    <a:lnTo>
                      <a:pt x="196" y="120"/>
                    </a:lnTo>
                    <a:lnTo>
                      <a:pt x="198" y="124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5" y="132"/>
                    </a:lnTo>
                    <a:lnTo>
                      <a:pt x="191" y="132"/>
                    </a:lnTo>
                    <a:lnTo>
                      <a:pt x="189" y="132"/>
                    </a:lnTo>
                    <a:lnTo>
                      <a:pt x="188" y="132"/>
                    </a:lnTo>
                    <a:lnTo>
                      <a:pt x="188" y="137"/>
                    </a:lnTo>
                    <a:lnTo>
                      <a:pt x="188" y="143"/>
                    </a:lnTo>
                    <a:lnTo>
                      <a:pt x="180" y="147"/>
                    </a:lnTo>
                    <a:lnTo>
                      <a:pt x="176" y="150"/>
                    </a:lnTo>
                    <a:lnTo>
                      <a:pt x="173" y="150"/>
                    </a:lnTo>
                    <a:lnTo>
                      <a:pt x="172" y="150"/>
                    </a:lnTo>
                    <a:lnTo>
                      <a:pt x="172" y="148"/>
                    </a:lnTo>
                    <a:lnTo>
                      <a:pt x="172" y="147"/>
                    </a:lnTo>
                    <a:lnTo>
                      <a:pt x="169" y="147"/>
                    </a:lnTo>
                    <a:lnTo>
                      <a:pt x="168" y="150"/>
                    </a:lnTo>
                    <a:lnTo>
                      <a:pt x="168" y="152"/>
                    </a:lnTo>
                    <a:lnTo>
                      <a:pt x="167" y="156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7" y="158"/>
                    </a:lnTo>
                    <a:lnTo>
                      <a:pt x="157" y="163"/>
                    </a:lnTo>
                    <a:lnTo>
                      <a:pt x="163" y="163"/>
                    </a:lnTo>
                    <a:lnTo>
                      <a:pt x="160" y="164"/>
                    </a:lnTo>
                    <a:lnTo>
                      <a:pt x="159" y="166"/>
                    </a:lnTo>
                    <a:lnTo>
                      <a:pt x="159" y="167"/>
                    </a:lnTo>
                    <a:lnTo>
                      <a:pt x="159" y="168"/>
                    </a:lnTo>
                    <a:lnTo>
                      <a:pt x="160" y="172"/>
                    </a:lnTo>
                    <a:lnTo>
                      <a:pt x="160" y="174"/>
                    </a:lnTo>
                    <a:lnTo>
                      <a:pt x="160" y="176"/>
                    </a:lnTo>
                    <a:lnTo>
                      <a:pt x="159" y="178"/>
                    </a:lnTo>
                    <a:lnTo>
                      <a:pt x="156" y="178"/>
                    </a:lnTo>
                    <a:lnTo>
                      <a:pt x="155" y="178"/>
                    </a:lnTo>
                    <a:lnTo>
                      <a:pt x="152" y="179"/>
                    </a:lnTo>
                    <a:lnTo>
                      <a:pt x="144" y="183"/>
                    </a:lnTo>
                    <a:lnTo>
                      <a:pt x="140" y="186"/>
                    </a:lnTo>
                    <a:lnTo>
                      <a:pt x="137" y="189"/>
                    </a:lnTo>
                    <a:lnTo>
                      <a:pt x="136" y="191"/>
                    </a:lnTo>
                    <a:lnTo>
                      <a:pt x="134" y="197"/>
                    </a:lnTo>
                    <a:lnTo>
                      <a:pt x="134" y="202"/>
                    </a:lnTo>
                    <a:lnTo>
                      <a:pt x="132" y="201"/>
                    </a:lnTo>
                    <a:lnTo>
                      <a:pt x="129" y="199"/>
                    </a:lnTo>
                    <a:lnTo>
                      <a:pt x="124" y="197"/>
                    </a:lnTo>
                    <a:lnTo>
                      <a:pt x="117" y="206"/>
                    </a:lnTo>
                    <a:lnTo>
                      <a:pt x="113" y="211"/>
                    </a:lnTo>
                    <a:lnTo>
                      <a:pt x="110" y="214"/>
                    </a:lnTo>
                    <a:lnTo>
                      <a:pt x="109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3" y="217"/>
                    </a:lnTo>
                    <a:lnTo>
                      <a:pt x="101" y="220"/>
                    </a:lnTo>
                    <a:lnTo>
                      <a:pt x="99" y="224"/>
                    </a:lnTo>
                    <a:lnTo>
                      <a:pt x="99" y="226"/>
                    </a:lnTo>
                    <a:lnTo>
                      <a:pt x="98" y="230"/>
                    </a:lnTo>
                    <a:lnTo>
                      <a:pt x="95" y="230"/>
                    </a:lnTo>
                    <a:lnTo>
                      <a:pt x="93" y="232"/>
                    </a:lnTo>
                    <a:lnTo>
                      <a:pt x="93" y="233"/>
                    </a:lnTo>
                    <a:lnTo>
                      <a:pt x="95" y="236"/>
                    </a:lnTo>
                    <a:lnTo>
                      <a:pt x="98" y="236"/>
                    </a:lnTo>
                    <a:lnTo>
                      <a:pt x="101" y="236"/>
                    </a:lnTo>
                    <a:lnTo>
                      <a:pt x="102" y="234"/>
                    </a:lnTo>
                    <a:lnTo>
                      <a:pt x="105" y="232"/>
                    </a:lnTo>
                    <a:lnTo>
                      <a:pt x="106" y="229"/>
                    </a:lnTo>
                    <a:lnTo>
                      <a:pt x="107" y="228"/>
                    </a:lnTo>
                    <a:lnTo>
                      <a:pt x="110" y="228"/>
                    </a:lnTo>
                    <a:lnTo>
                      <a:pt x="113" y="229"/>
                    </a:lnTo>
                    <a:lnTo>
                      <a:pt x="114" y="230"/>
                    </a:lnTo>
                    <a:lnTo>
                      <a:pt x="113" y="233"/>
                    </a:lnTo>
                    <a:lnTo>
                      <a:pt x="110" y="234"/>
                    </a:lnTo>
                    <a:lnTo>
                      <a:pt x="107" y="236"/>
                    </a:lnTo>
                    <a:lnTo>
                      <a:pt x="103" y="238"/>
                    </a:lnTo>
                    <a:lnTo>
                      <a:pt x="103" y="244"/>
                    </a:lnTo>
                    <a:lnTo>
                      <a:pt x="98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0" y="244"/>
                    </a:lnTo>
                    <a:lnTo>
                      <a:pt x="89" y="237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7" y="233"/>
                    </a:lnTo>
                    <a:lnTo>
                      <a:pt x="85" y="233"/>
                    </a:lnTo>
                    <a:lnTo>
                      <a:pt x="85" y="234"/>
                    </a:lnTo>
                    <a:lnTo>
                      <a:pt x="82" y="238"/>
                    </a:lnTo>
                    <a:lnTo>
                      <a:pt x="70" y="230"/>
                    </a:lnTo>
                    <a:lnTo>
                      <a:pt x="67" y="234"/>
                    </a:lnTo>
                    <a:lnTo>
                      <a:pt x="64" y="238"/>
                    </a:lnTo>
                    <a:lnTo>
                      <a:pt x="66" y="238"/>
                    </a:lnTo>
                    <a:lnTo>
                      <a:pt x="68" y="237"/>
                    </a:lnTo>
                    <a:lnTo>
                      <a:pt x="72" y="236"/>
                    </a:lnTo>
                    <a:lnTo>
                      <a:pt x="71" y="240"/>
                    </a:lnTo>
                    <a:lnTo>
                      <a:pt x="72" y="241"/>
                    </a:lnTo>
                    <a:lnTo>
                      <a:pt x="74" y="244"/>
                    </a:lnTo>
                    <a:lnTo>
                      <a:pt x="74" y="245"/>
                    </a:lnTo>
                    <a:lnTo>
                      <a:pt x="72" y="248"/>
                    </a:lnTo>
                    <a:lnTo>
                      <a:pt x="72" y="250"/>
                    </a:lnTo>
                    <a:lnTo>
                      <a:pt x="68" y="250"/>
                    </a:lnTo>
                    <a:lnTo>
                      <a:pt x="64" y="250"/>
                    </a:lnTo>
                    <a:lnTo>
                      <a:pt x="62" y="256"/>
                    </a:lnTo>
                    <a:lnTo>
                      <a:pt x="59" y="261"/>
                    </a:lnTo>
                    <a:lnTo>
                      <a:pt x="56" y="261"/>
                    </a:lnTo>
                    <a:lnTo>
                      <a:pt x="55" y="263"/>
                    </a:lnTo>
                    <a:lnTo>
                      <a:pt x="50" y="261"/>
                    </a:lnTo>
                    <a:lnTo>
                      <a:pt x="45" y="261"/>
                    </a:lnTo>
                    <a:lnTo>
                      <a:pt x="40" y="261"/>
                    </a:lnTo>
                    <a:lnTo>
                      <a:pt x="40" y="267"/>
                    </a:lnTo>
                    <a:lnTo>
                      <a:pt x="43" y="265"/>
                    </a:lnTo>
                    <a:lnTo>
                      <a:pt x="44" y="265"/>
                    </a:lnTo>
                    <a:lnTo>
                      <a:pt x="45" y="267"/>
                    </a:lnTo>
                    <a:lnTo>
                      <a:pt x="45" y="272"/>
                    </a:lnTo>
                    <a:lnTo>
                      <a:pt x="40" y="275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28" y="275"/>
                    </a:lnTo>
                    <a:lnTo>
                      <a:pt x="28" y="281"/>
                    </a:lnTo>
                    <a:lnTo>
                      <a:pt x="35" y="281"/>
                    </a:lnTo>
                    <a:lnTo>
                      <a:pt x="36" y="281"/>
                    </a:lnTo>
                    <a:lnTo>
                      <a:pt x="35" y="283"/>
                    </a:lnTo>
                    <a:lnTo>
                      <a:pt x="31" y="284"/>
                    </a:lnTo>
                    <a:lnTo>
                      <a:pt x="21" y="287"/>
                    </a:lnTo>
                    <a:lnTo>
                      <a:pt x="16" y="288"/>
                    </a:lnTo>
                    <a:lnTo>
                      <a:pt x="8" y="290"/>
                    </a:lnTo>
                    <a:lnTo>
                      <a:pt x="8" y="295"/>
                    </a:lnTo>
                    <a:lnTo>
                      <a:pt x="17" y="298"/>
                    </a:lnTo>
                    <a:lnTo>
                      <a:pt x="24" y="299"/>
                    </a:lnTo>
                    <a:lnTo>
                      <a:pt x="20" y="299"/>
                    </a:lnTo>
                    <a:lnTo>
                      <a:pt x="10" y="298"/>
                    </a:lnTo>
                    <a:lnTo>
                      <a:pt x="6" y="298"/>
                    </a:lnTo>
                    <a:lnTo>
                      <a:pt x="5" y="298"/>
                    </a:lnTo>
                    <a:lnTo>
                      <a:pt x="0" y="303"/>
                    </a:lnTo>
                    <a:lnTo>
                      <a:pt x="1" y="310"/>
                    </a:lnTo>
                    <a:lnTo>
                      <a:pt x="4" y="314"/>
                    </a:lnTo>
                    <a:lnTo>
                      <a:pt x="5" y="314"/>
                    </a:lnTo>
                    <a:lnTo>
                      <a:pt x="8" y="314"/>
                    </a:lnTo>
                    <a:lnTo>
                      <a:pt x="15" y="312"/>
                    </a:lnTo>
                    <a:lnTo>
                      <a:pt x="2" y="318"/>
                    </a:lnTo>
                    <a:lnTo>
                      <a:pt x="4" y="320"/>
                    </a:lnTo>
                    <a:lnTo>
                      <a:pt x="5" y="323"/>
                    </a:lnTo>
                    <a:lnTo>
                      <a:pt x="9" y="323"/>
                    </a:lnTo>
                    <a:lnTo>
                      <a:pt x="9" y="329"/>
                    </a:lnTo>
                    <a:lnTo>
                      <a:pt x="2" y="331"/>
                    </a:lnTo>
                    <a:lnTo>
                      <a:pt x="9" y="334"/>
                    </a:lnTo>
                    <a:lnTo>
                      <a:pt x="12" y="334"/>
                    </a:lnTo>
                    <a:lnTo>
                      <a:pt x="13" y="334"/>
                    </a:lnTo>
                    <a:lnTo>
                      <a:pt x="13" y="335"/>
                    </a:lnTo>
                    <a:lnTo>
                      <a:pt x="12" y="338"/>
                    </a:lnTo>
                    <a:lnTo>
                      <a:pt x="9" y="341"/>
                    </a:lnTo>
                    <a:lnTo>
                      <a:pt x="16" y="343"/>
                    </a:lnTo>
                    <a:lnTo>
                      <a:pt x="15" y="343"/>
                    </a:lnTo>
                    <a:lnTo>
                      <a:pt x="17" y="346"/>
                    </a:lnTo>
                    <a:lnTo>
                      <a:pt x="21" y="342"/>
                    </a:lnTo>
                    <a:lnTo>
                      <a:pt x="25" y="337"/>
                    </a:lnTo>
                    <a:lnTo>
                      <a:pt x="31" y="337"/>
                    </a:lnTo>
                    <a:lnTo>
                      <a:pt x="33" y="338"/>
                    </a:lnTo>
                    <a:lnTo>
                      <a:pt x="33" y="339"/>
                    </a:lnTo>
                    <a:lnTo>
                      <a:pt x="28" y="339"/>
                    </a:lnTo>
                    <a:lnTo>
                      <a:pt x="23" y="349"/>
                    </a:lnTo>
                    <a:lnTo>
                      <a:pt x="17" y="360"/>
                    </a:lnTo>
                    <a:lnTo>
                      <a:pt x="12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6" y="365"/>
                    </a:lnTo>
                    <a:lnTo>
                      <a:pt x="8" y="368"/>
                    </a:lnTo>
                    <a:lnTo>
                      <a:pt x="10" y="369"/>
                    </a:lnTo>
                    <a:lnTo>
                      <a:pt x="15" y="373"/>
                    </a:lnTo>
                    <a:lnTo>
                      <a:pt x="16" y="368"/>
                    </a:lnTo>
                    <a:lnTo>
                      <a:pt x="17" y="366"/>
                    </a:lnTo>
                    <a:lnTo>
                      <a:pt x="17" y="368"/>
                    </a:lnTo>
                    <a:lnTo>
                      <a:pt x="23" y="368"/>
                    </a:lnTo>
                    <a:lnTo>
                      <a:pt x="24" y="373"/>
                    </a:lnTo>
                    <a:lnTo>
                      <a:pt x="24" y="376"/>
                    </a:lnTo>
                    <a:lnTo>
                      <a:pt x="23" y="374"/>
                    </a:lnTo>
                    <a:lnTo>
                      <a:pt x="20" y="378"/>
                    </a:lnTo>
                    <a:lnTo>
                      <a:pt x="19" y="380"/>
                    </a:lnTo>
                    <a:lnTo>
                      <a:pt x="15" y="382"/>
                    </a:lnTo>
                    <a:lnTo>
                      <a:pt x="15" y="385"/>
                    </a:lnTo>
                    <a:lnTo>
                      <a:pt x="15" y="388"/>
                    </a:lnTo>
                    <a:lnTo>
                      <a:pt x="16" y="391"/>
                    </a:lnTo>
                    <a:lnTo>
                      <a:pt x="15" y="393"/>
                    </a:lnTo>
                    <a:lnTo>
                      <a:pt x="20" y="393"/>
                    </a:lnTo>
                    <a:lnTo>
                      <a:pt x="23" y="401"/>
                    </a:lnTo>
                    <a:lnTo>
                      <a:pt x="24" y="401"/>
                    </a:lnTo>
                    <a:lnTo>
                      <a:pt x="27" y="401"/>
                    </a:lnTo>
                    <a:lnTo>
                      <a:pt x="29" y="401"/>
                    </a:lnTo>
                    <a:lnTo>
                      <a:pt x="33" y="399"/>
                    </a:lnTo>
                    <a:lnTo>
                      <a:pt x="35" y="399"/>
                    </a:lnTo>
                    <a:lnTo>
                      <a:pt x="36" y="399"/>
                    </a:lnTo>
                    <a:lnTo>
                      <a:pt x="36" y="405"/>
                    </a:lnTo>
                    <a:lnTo>
                      <a:pt x="40" y="405"/>
                    </a:lnTo>
                    <a:lnTo>
                      <a:pt x="45" y="405"/>
                    </a:lnTo>
                    <a:lnTo>
                      <a:pt x="50" y="404"/>
                    </a:lnTo>
                    <a:lnTo>
                      <a:pt x="55" y="401"/>
                    </a:lnTo>
                    <a:lnTo>
                      <a:pt x="64" y="397"/>
                    </a:lnTo>
                    <a:lnTo>
                      <a:pt x="72" y="393"/>
                    </a:lnTo>
                    <a:lnTo>
                      <a:pt x="72" y="392"/>
                    </a:lnTo>
                    <a:lnTo>
                      <a:pt x="74" y="389"/>
                    </a:lnTo>
                    <a:lnTo>
                      <a:pt x="75" y="386"/>
                    </a:lnTo>
                    <a:lnTo>
                      <a:pt x="76" y="385"/>
                    </a:lnTo>
                    <a:lnTo>
                      <a:pt x="79" y="385"/>
                    </a:lnTo>
                    <a:lnTo>
                      <a:pt x="82" y="385"/>
                    </a:lnTo>
                    <a:lnTo>
                      <a:pt x="85" y="385"/>
                    </a:lnTo>
                    <a:lnTo>
                      <a:pt x="87" y="385"/>
                    </a:lnTo>
                    <a:lnTo>
                      <a:pt x="93" y="382"/>
                    </a:lnTo>
                    <a:lnTo>
                      <a:pt x="98" y="380"/>
                    </a:lnTo>
                    <a:lnTo>
                      <a:pt x="107" y="373"/>
                    </a:lnTo>
                    <a:lnTo>
                      <a:pt x="109" y="374"/>
                    </a:lnTo>
                    <a:lnTo>
                      <a:pt x="109" y="376"/>
                    </a:lnTo>
                    <a:lnTo>
                      <a:pt x="110" y="377"/>
                    </a:lnTo>
                    <a:lnTo>
                      <a:pt x="110" y="378"/>
                    </a:lnTo>
                    <a:close/>
                    <a:moveTo>
                      <a:pt x="12" y="343"/>
                    </a:moveTo>
                    <a:lnTo>
                      <a:pt x="15" y="349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2" y="343"/>
                    </a:lnTo>
                    <a:close/>
                    <a:moveTo>
                      <a:pt x="39" y="310"/>
                    </a:moveTo>
                    <a:lnTo>
                      <a:pt x="39" y="311"/>
                    </a:lnTo>
                    <a:lnTo>
                      <a:pt x="39" y="312"/>
                    </a:lnTo>
                    <a:lnTo>
                      <a:pt x="39" y="314"/>
                    </a:lnTo>
                    <a:lnTo>
                      <a:pt x="36" y="315"/>
                    </a:lnTo>
                    <a:lnTo>
                      <a:pt x="36" y="314"/>
                    </a:lnTo>
                    <a:lnTo>
                      <a:pt x="35" y="311"/>
                    </a:lnTo>
                    <a:lnTo>
                      <a:pt x="36" y="311"/>
                    </a:lnTo>
                    <a:lnTo>
                      <a:pt x="36" y="310"/>
                    </a:lnTo>
                    <a:lnTo>
                      <a:pt x="37" y="310"/>
                    </a:lnTo>
                    <a:lnTo>
                      <a:pt x="39" y="310"/>
                    </a:lnTo>
                    <a:close/>
                    <a:moveTo>
                      <a:pt x="25" y="310"/>
                    </a:moveTo>
                    <a:lnTo>
                      <a:pt x="28" y="311"/>
                    </a:lnTo>
                    <a:lnTo>
                      <a:pt x="29" y="312"/>
                    </a:lnTo>
                    <a:lnTo>
                      <a:pt x="31" y="314"/>
                    </a:lnTo>
                    <a:lnTo>
                      <a:pt x="31" y="315"/>
                    </a:lnTo>
                    <a:lnTo>
                      <a:pt x="31" y="319"/>
                    </a:lnTo>
                    <a:lnTo>
                      <a:pt x="31" y="320"/>
                    </a:lnTo>
                    <a:lnTo>
                      <a:pt x="19" y="316"/>
                    </a:lnTo>
                    <a:lnTo>
                      <a:pt x="16" y="315"/>
                    </a:lnTo>
                    <a:lnTo>
                      <a:pt x="17" y="315"/>
                    </a:lnTo>
                    <a:lnTo>
                      <a:pt x="23" y="315"/>
                    </a:lnTo>
                    <a:lnTo>
                      <a:pt x="23" y="314"/>
                    </a:lnTo>
                    <a:lnTo>
                      <a:pt x="23" y="311"/>
                    </a:lnTo>
                    <a:lnTo>
                      <a:pt x="25" y="310"/>
                    </a:lnTo>
                    <a:close/>
                    <a:moveTo>
                      <a:pt x="40" y="284"/>
                    </a:moveTo>
                    <a:lnTo>
                      <a:pt x="41" y="285"/>
                    </a:lnTo>
                    <a:lnTo>
                      <a:pt x="40" y="288"/>
                    </a:lnTo>
                    <a:lnTo>
                      <a:pt x="39" y="290"/>
                    </a:lnTo>
                    <a:lnTo>
                      <a:pt x="37" y="288"/>
                    </a:lnTo>
                    <a:lnTo>
                      <a:pt x="37" y="285"/>
                    </a:lnTo>
                    <a:lnTo>
                      <a:pt x="37" y="284"/>
                    </a:lnTo>
                    <a:lnTo>
                      <a:pt x="39" y="284"/>
                    </a:lnTo>
                    <a:lnTo>
                      <a:pt x="40" y="284"/>
                    </a:lnTo>
                    <a:close/>
                    <a:moveTo>
                      <a:pt x="152" y="104"/>
                    </a:moveTo>
                    <a:lnTo>
                      <a:pt x="152" y="109"/>
                    </a:lnTo>
                    <a:lnTo>
                      <a:pt x="155" y="109"/>
                    </a:lnTo>
                    <a:lnTo>
                      <a:pt x="156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5" y="105"/>
                    </a:lnTo>
                    <a:lnTo>
                      <a:pt x="153" y="104"/>
                    </a:lnTo>
                    <a:lnTo>
                      <a:pt x="152" y="104"/>
                    </a:lnTo>
                    <a:close/>
                    <a:moveTo>
                      <a:pt x="214" y="101"/>
                    </a:moveTo>
                    <a:lnTo>
                      <a:pt x="216" y="101"/>
                    </a:lnTo>
                    <a:lnTo>
                      <a:pt x="216" y="102"/>
                    </a:lnTo>
                    <a:lnTo>
                      <a:pt x="216" y="104"/>
                    </a:lnTo>
                    <a:lnTo>
                      <a:pt x="216" y="106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7" y="104"/>
                    </a:lnTo>
                    <a:lnTo>
                      <a:pt x="208" y="102"/>
                    </a:lnTo>
                    <a:lnTo>
                      <a:pt x="211" y="101"/>
                    </a:lnTo>
                    <a:lnTo>
                      <a:pt x="214" y="101"/>
                    </a:lnTo>
                    <a:close/>
                    <a:moveTo>
                      <a:pt x="169" y="96"/>
                    </a:moveTo>
                    <a:lnTo>
                      <a:pt x="165" y="100"/>
                    </a:lnTo>
                    <a:lnTo>
                      <a:pt x="163" y="102"/>
                    </a:lnTo>
                    <a:lnTo>
                      <a:pt x="163" y="104"/>
                    </a:lnTo>
                    <a:lnTo>
                      <a:pt x="165" y="104"/>
                    </a:lnTo>
                    <a:lnTo>
                      <a:pt x="172" y="101"/>
                    </a:lnTo>
                    <a:lnTo>
                      <a:pt x="172" y="97"/>
                    </a:lnTo>
                    <a:lnTo>
                      <a:pt x="172" y="96"/>
                    </a:lnTo>
                    <a:lnTo>
                      <a:pt x="171" y="96"/>
                    </a:lnTo>
                    <a:lnTo>
                      <a:pt x="169" y="96"/>
                    </a:lnTo>
                    <a:close/>
                    <a:moveTo>
                      <a:pt x="175" y="81"/>
                    </a:moveTo>
                    <a:lnTo>
                      <a:pt x="173" y="81"/>
                    </a:lnTo>
                    <a:lnTo>
                      <a:pt x="172" y="82"/>
                    </a:lnTo>
                    <a:lnTo>
                      <a:pt x="172" y="84"/>
                    </a:lnTo>
                    <a:lnTo>
                      <a:pt x="173" y="84"/>
                    </a:lnTo>
                    <a:lnTo>
                      <a:pt x="176" y="86"/>
                    </a:lnTo>
                    <a:lnTo>
                      <a:pt x="177" y="88"/>
                    </a:lnTo>
                    <a:lnTo>
                      <a:pt x="179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80" y="81"/>
                    </a:lnTo>
                    <a:lnTo>
                      <a:pt x="177" y="80"/>
                    </a:lnTo>
                    <a:lnTo>
                      <a:pt x="175" y="81"/>
                    </a:lnTo>
                    <a:close/>
                    <a:moveTo>
                      <a:pt x="188" y="78"/>
                    </a:moveTo>
                    <a:lnTo>
                      <a:pt x="185" y="84"/>
                    </a:lnTo>
                    <a:lnTo>
                      <a:pt x="183" y="90"/>
                    </a:lnTo>
                    <a:lnTo>
                      <a:pt x="177" y="90"/>
                    </a:lnTo>
                    <a:lnTo>
                      <a:pt x="180" y="97"/>
                    </a:lnTo>
                    <a:lnTo>
                      <a:pt x="183" y="104"/>
                    </a:lnTo>
                    <a:lnTo>
                      <a:pt x="192" y="97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5"/>
                    </a:lnTo>
                    <a:lnTo>
                      <a:pt x="204" y="82"/>
                    </a:lnTo>
                    <a:lnTo>
                      <a:pt x="204" y="81"/>
                    </a:lnTo>
                    <a:lnTo>
                      <a:pt x="200" y="82"/>
                    </a:lnTo>
                    <a:lnTo>
                      <a:pt x="191" y="85"/>
                    </a:lnTo>
                    <a:lnTo>
                      <a:pt x="191" y="82"/>
                    </a:lnTo>
                    <a:lnTo>
                      <a:pt x="191" y="80"/>
                    </a:lnTo>
                    <a:lnTo>
                      <a:pt x="191" y="78"/>
                    </a:lnTo>
                    <a:lnTo>
                      <a:pt x="188" y="78"/>
                    </a:lnTo>
                    <a:close/>
                    <a:moveTo>
                      <a:pt x="200" y="67"/>
                    </a:moveTo>
                    <a:lnTo>
                      <a:pt x="199" y="71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7"/>
                    </a:lnTo>
                    <a:close/>
                    <a:moveTo>
                      <a:pt x="230" y="42"/>
                    </a:moveTo>
                    <a:lnTo>
                      <a:pt x="229" y="46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1" y="50"/>
                    </a:lnTo>
                    <a:lnTo>
                      <a:pt x="237" y="50"/>
                    </a:lnTo>
                    <a:lnTo>
                      <a:pt x="237" y="49"/>
                    </a:lnTo>
                    <a:lnTo>
                      <a:pt x="235" y="47"/>
                    </a:lnTo>
                    <a:lnTo>
                      <a:pt x="235" y="43"/>
                    </a:lnTo>
                    <a:lnTo>
                      <a:pt x="235" y="42"/>
                    </a:lnTo>
                    <a:lnTo>
                      <a:pt x="233" y="40"/>
                    </a:lnTo>
                    <a:lnTo>
                      <a:pt x="230" y="42"/>
                    </a:lnTo>
                    <a:close/>
                    <a:moveTo>
                      <a:pt x="237" y="31"/>
                    </a:moveTo>
                    <a:lnTo>
                      <a:pt x="238" y="36"/>
                    </a:lnTo>
                    <a:lnTo>
                      <a:pt x="239" y="42"/>
                    </a:lnTo>
                    <a:lnTo>
                      <a:pt x="242" y="42"/>
                    </a:lnTo>
                    <a:lnTo>
                      <a:pt x="243" y="42"/>
                    </a:lnTo>
                    <a:lnTo>
                      <a:pt x="245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3" y="35"/>
                    </a:lnTo>
                    <a:lnTo>
                      <a:pt x="241" y="32"/>
                    </a:lnTo>
                    <a:lnTo>
                      <a:pt x="237" y="31"/>
                    </a:lnTo>
                    <a:close/>
                    <a:moveTo>
                      <a:pt x="264" y="26"/>
                    </a:moveTo>
                    <a:lnTo>
                      <a:pt x="265" y="31"/>
                    </a:lnTo>
                    <a:lnTo>
                      <a:pt x="265" y="28"/>
                    </a:lnTo>
                    <a:lnTo>
                      <a:pt x="266" y="27"/>
                    </a:lnTo>
                    <a:lnTo>
                      <a:pt x="265" y="26"/>
                    </a:lnTo>
                    <a:lnTo>
                      <a:pt x="264" y="26"/>
                    </a:lnTo>
                    <a:close/>
                    <a:moveTo>
                      <a:pt x="250" y="23"/>
                    </a:moveTo>
                    <a:lnTo>
                      <a:pt x="251" y="24"/>
                    </a:lnTo>
                    <a:lnTo>
                      <a:pt x="251" y="27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7" y="30"/>
                    </a:lnTo>
                    <a:lnTo>
                      <a:pt x="257" y="28"/>
                    </a:lnTo>
                    <a:lnTo>
                      <a:pt x="254" y="26"/>
                    </a:lnTo>
                    <a:lnTo>
                      <a:pt x="253" y="24"/>
                    </a:lnTo>
                    <a:lnTo>
                      <a:pt x="250" y="23"/>
                    </a:lnTo>
                    <a:close/>
                    <a:moveTo>
                      <a:pt x="405" y="20"/>
                    </a:moveTo>
                    <a:lnTo>
                      <a:pt x="408" y="28"/>
                    </a:lnTo>
                    <a:lnTo>
                      <a:pt x="406" y="28"/>
                    </a:lnTo>
                    <a:lnTo>
                      <a:pt x="405" y="30"/>
                    </a:lnTo>
                    <a:lnTo>
                      <a:pt x="402" y="31"/>
                    </a:lnTo>
                    <a:lnTo>
                      <a:pt x="402" y="28"/>
                    </a:lnTo>
                    <a:lnTo>
                      <a:pt x="402" y="24"/>
                    </a:lnTo>
                    <a:lnTo>
                      <a:pt x="402" y="23"/>
                    </a:lnTo>
                    <a:lnTo>
                      <a:pt x="402" y="22"/>
                    </a:lnTo>
                    <a:lnTo>
                      <a:pt x="404" y="22"/>
                    </a:lnTo>
                    <a:lnTo>
                      <a:pt x="405" y="20"/>
                    </a:lnTo>
                    <a:close/>
                    <a:moveTo>
                      <a:pt x="294" y="20"/>
                    </a:moveTo>
                    <a:lnTo>
                      <a:pt x="294" y="26"/>
                    </a:lnTo>
                    <a:lnTo>
                      <a:pt x="299" y="26"/>
                    </a:lnTo>
                    <a:lnTo>
                      <a:pt x="297" y="24"/>
                    </a:lnTo>
                    <a:lnTo>
                      <a:pt x="299" y="23"/>
                    </a:lnTo>
                    <a:lnTo>
                      <a:pt x="299" y="22"/>
                    </a:lnTo>
                    <a:lnTo>
                      <a:pt x="297" y="22"/>
                    </a:lnTo>
                    <a:lnTo>
                      <a:pt x="294" y="20"/>
                    </a:lnTo>
                    <a:close/>
                    <a:moveTo>
                      <a:pt x="312" y="16"/>
                    </a:moveTo>
                    <a:lnTo>
                      <a:pt x="309" y="16"/>
                    </a:lnTo>
                    <a:lnTo>
                      <a:pt x="307" y="18"/>
                    </a:lnTo>
                    <a:lnTo>
                      <a:pt x="305" y="20"/>
                    </a:lnTo>
                    <a:lnTo>
                      <a:pt x="305" y="22"/>
                    </a:lnTo>
                    <a:lnTo>
                      <a:pt x="305" y="24"/>
                    </a:lnTo>
                    <a:lnTo>
                      <a:pt x="307" y="26"/>
                    </a:lnTo>
                    <a:lnTo>
                      <a:pt x="309" y="27"/>
                    </a:lnTo>
                    <a:lnTo>
                      <a:pt x="312" y="28"/>
                    </a:lnTo>
                    <a:lnTo>
                      <a:pt x="315" y="20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3" y="16"/>
                    </a:lnTo>
                    <a:lnTo>
                      <a:pt x="312" y="16"/>
                    </a:lnTo>
                    <a:close/>
                    <a:moveTo>
                      <a:pt x="323" y="3"/>
                    </a:moveTo>
                    <a:lnTo>
                      <a:pt x="325" y="8"/>
                    </a:lnTo>
                    <a:lnTo>
                      <a:pt x="325" y="4"/>
                    </a:lnTo>
                    <a:lnTo>
                      <a:pt x="324" y="3"/>
                    </a:lnTo>
                    <a:lnTo>
                      <a:pt x="323" y="3"/>
                    </a:lnTo>
                    <a:close/>
                    <a:moveTo>
                      <a:pt x="301" y="3"/>
                    </a:moveTo>
                    <a:lnTo>
                      <a:pt x="301" y="4"/>
                    </a:lnTo>
                    <a:lnTo>
                      <a:pt x="299" y="7"/>
                    </a:lnTo>
                    <a:lnTo>
                      <a:pt x="297" y="11"/>
                    </a:lnTo>
                    <a:lnTo>
                      <a:pt x="293" y="11"/>
                    </a:lnTo>
                    <a:lnTo>
                      <a:pt x="289" y="12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4" y="20"/>
                    </a:lnTo>
                    <a:lnTo>
                      <a:pt x="286" y="20"/>
                    </a:lnTo>
                    <a:lnTo>
                      <a:pt x="289" y="19"/>
                    </a:lnTo>
                    <a:lnTo>
                      <a:pt x="293" y="16"/>
                    </a:lnTo>
                    <a:lnTo>
                      <a:pt x="299" y="14"/>
                    </a:lnTo>
                    <a:lnTo>
                      <a:pt x="303" y="10"/>
                    </a:lnTo>
                    <a:lnTo>
                      <a:pt x="305" y="5"/>
                    </a:lnTo>
                    <a:lnTo>
                      <a:pt x="307" y="3"/>
                    </a:lnTo>
                    <a:lnTo>
                      <a:pt x="305" y="1"/>
                    </a:lnTo>
                    <a:lnTo>
                      <a:pt x="301" y="3"/>
                    </a:lnTo>
                    <a:close/>
                    <a:moveTo>
                      <a:pt x="351" y="0"/>
                    </a:moveTo>
                    <a:lnTo>
                      <a:pt x="351" y="11"/>
                    </a:lnTo>
                    <a:lnTo>
                      <a:pt x="354" y="10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8" y="4"/>
                    </a:lnTo>
                    <a:lnTo>
                      <a:pt x="358" y="3"/>
                    </a:lnTo>
                    <a:lnTo>
                      <a:pt x="356" y="1"/>
                    </a:lnTo>
                    <a:lnTo>
                      <a:pt x="354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277"/>
              <p:cNvSpPr>
                <a:spLocks/>
              </p:cNvSpPr>
              <p:nvPr/>
            </p:nvSpPr>
            <p:spPr bwMode="auto">
              <a:xfrm>
                <a:off x="2663" y="2455"/>
                <a:ext cx="202" cy="214"/>
              </a:xfrm>
              <a:custGeom>
                <a:avLst/>
                <a:gdLst>
                  <a:gd name="T0" fmla="*/ 201 w 202"/>
                  <a:gd name="T1" fmla="*/ 35 h 214"/>
                  <a:gd name="T2" fmla="*/ 198 w 202"/>
                  <a:gd name="T3" fmla="*/ 52 h 214"/>
                  <a:gd name="T4" fmla="*/ 191 w 202"/>
                  <a:gd name="T5" fmla="*/ 56 h 214"/>
                  <a:gd name="T6" fmla="*/ 183 w 202"/>
                  <a:gd name="T7" fmla="*/ 66 h 214"/>
                  <a:gd name="T8" fmla="*/ 183 w 202"/>
                  <a:gd name="T9" fmla="*/ 74 h 214"/>
                  <a:gd name="T10" fmla="*/ 178 w 202"/>
                  <a:gd name="T11" fmla="*/ 84 h 214"/>
                  <a:gd name="T12" fmla="*/ 177 w 202"/>
                  <a:gd name="T13" fmla="*/ 95 h 214"/>
                  <a:gd name="T14" fmla="*/ 170 w 202"/>
                  <a:gd name="T15" fmla="*/ 101 h 214"/>
                  <a:gd name="T16" fmla="*/ 159 w 202"/>
                  <a:gd name="T17" fmla="*/ 109 h 214"/>
                  <a:gd name="T18" fmla="*/ 155 w 202"/>
                  <a:gd name="T19" fmla="*/ 123 h 214"/>
                  <a:gd name="T20" fmla="*/ 151 w 202"/>
                  <a:gd name="T21" fmla="*/ 132 h 214"/>
                  <a:gd name="T22" fmla="*/ 144 w 202"/>
                  <a:gd name="T23" fmla="*/ 140 h 214"/>
                  <a:gd name="T24" fmla="*/ 140 w 202"/>
                  <a:gd name="T25" fmla="*/ 154 h 214"/>
                  <a:gd name="T26" fmla="*/ 140 w 202"/>
                  <a:gd name="T27" fmla="*/ 161 h 214"/>
                  <a:gd name="T28" fmla="*/ 132 w 202"/>
                  <a:gd name="T29" fmla="*/ 170 h 214"/>
                  <a:gd name="T30" fmla="*/ 128 w 202"/>
                  <a:gd name="T31" fmla="*/ 161 h 214"/>
                  <a:gd name="T32" fmla="*/ 119 w 202"/>
                  <a:gd name="T33" fmla="*/ 157 h 214"/>
                  <a:gd name="T34" fmla="*/ 108 w 202"/>
                  <a:gd name="T35" fmla="*/ 162 h 214"/>
                  <a:gd name="T36" fmla="*/ 101 w 202"/>
                  <a:gd name="T37" fmla="*/ 173 h 214"/>
                  <a:gd name="T38" fmla="*/ 97 w 202"/>
                  <a:gd name="T39" fmla="*/ 178 h 214"/>
                  <a:gd name="T40" fmla="*/ 100 w 202"/>
                  <a:gd name="T41" fmla="*/ 188 h 214"/>
                  <a:gd name="T42" fmla="*/ 96 w 202"/>
                  <a:gd name="T43" fmla="*/ 206 h 214"/>
                  <a:gd name="T44" fmla="*/ 89 w 202"/>
                  <a:gd name="T45" fmla="*/ 209 h 214"/>
                  <a:gd name="T46" fmla="*/ 81 w 202"/>
                  <a:gd name="T47" fmla="*/ 204 h 214"/>
                  <a:gd name="T48" fmla="*/ 50 w 202"/>
                  <a:gd name="T49" fmla="*/ 208 h 214"/>
                  <a:gd name="T50" fmla="*/ 45 w 202"/>
                  <a:gd name="T51" fmla="*/ 196 h 214"/>
                  <a:gd name="T52" fmla="*/ 49 w 202"/>
                  <a:gd name="T53" fmla="*/ 185 h 214"/>
                  <a:gd name="T54" fmla="*/ 27 w 202"/>
                  <a:gd name="T55" fmla="*/ 167 h 214"/>
                  <a:gd name="T56" fmla="*/ 2 w 202"/>
                  <a:gd name="T57" fmla="*/ 166 h 214"/>
                  <a:gd name="T58" fmla="*/ 3 w 202"/>
                  <a:gd name="T59" fmla="*/ 142 h 214"/>
                  <a:gd name="T60" fmla="*/ 2 w 202"/>
                  <a:gd name="T61" fmla="*/ 128 h 214"/>
                  <a:gd name="T62" fmla="*/ 2 w 202"/>
                  <a:gd name="T63" fmla="*/ 111 h 214"/>
                  <a:gd name="T64" fmla="*/ 7 w 202"/>
                  <a:gd name="T65" fmla="*/ 109 h 214"/>
                  <a:gd name="T66" fmla="*/ 7 w 202"/>
                  <a:gd name="T67" fmla="*/ 101 h 214"/>
                  <a:gd name="T68" fmla="*/ 11 w 202"/>
                  <a:gd name="T69" fmla="*/ 92 h 214"/>
                  <a:gd name="T70" fmla="*/ 15 w 202"/>
                  <a:gd name="T71" fmla="*/ 80 h 214"/>
                  <a:gd name="T72" fmla="*/ 15 w 202"/>
                  <a:gd name="T73" fmla="*/ 72 h 214"/>
                  <a:gd name="T74" fmla="*/ 15 w 202"/>
                  <a:gd name="T75" fmla="*/ 61 h 214"/>
                  <a:gd name="T76" fmla="*/ 10 w 202"/>
                  <a:gd name="T77" fmla="*/ 54 h 214"/>
                  <a:gd name="T78" fmla="*/ 11 w 202"/>
                  <a:gd name="T79" fmla="*/ 43 h 214"/>
                  <a:gd name="T80" fmla="*/ 25 w 202"/>
                  <a:gd name="T81" fmla="*/ 21 h 214"/>
                  <a:gd name="T82" fmla="*/ 46 w 202"/>
                  <a:gd name="T83" fmla="*/ 2 h 214"/>
                  <a:gd name="T84" fmla="*/ 61 w 202"/>
                  <a:gd name="T85" fmla="*/ 3 h 214"/>
                  <a:gd name="T86" fmla="*/ 66 w 202"/>
                  <a:gd name="T87" fmla="*/ 6 h 214"/>
                  <a:gd name="T88" fmla="*/ 80 w 202"/>
                  <a:gd name="T89" fmla="*/ 15 h 214"/>
                  <a:gd name="T90" fmla="*/ 95 w 202"/>
                  <a:gd name="T91" fmla="*/ 10 h 214"/>
                  <a:gd name="T92" fmla="*/ 100 w 202"/>
                  <a:gd name="T93" fmla="*/ 17 h 214"/>
                  <a:gd name="T94" fmla="*/ 121 w 202"/>
                  <a:gd name="T95" fmla="*/ 17 h 214"/>
                  <a:gd name="T96" fmla="*/ 132 w 202"/>
                  <a:gd name="T97" fmla="*/ 10 h 214"/>
                  <a:gd name="T98" fmla="*/ 150 w 202"/>
                  <a:gd name="T99" fmla="*/ 11 h 214"/>
                  <a:gd name="T100" fmla="*/ 173 w 202"/>
                  <a:gd name="T101" fmla="*/ 10 h 214"/>
                  <a:gd name="T102" fmla="*/ 196 w 202"/>
                  <a:gd name="T103" fmla="*/ 15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2" h="214">
                    <a:moveTo>
                      <a:pt x="200" y="18"/>
                    </a:moveTo>
                    <a:lnTo>
                      <a:pt x="197" y="33"/>
                    </a:lnTo>
                    <a:lnTo>
                      <a:pt x="200" y="34"/>
                    </a:lnTo>
                    <a:lnTo>
                      <a:pt x="201" y="35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1" y="46"/>
                    </a:lnTo>
                    <a:lnTo>
                      <a:pt x="198" y="52"/>
                    </a:lnTo>
                    <a:lnTo>
                      <a:pt x="197" y="53"/>
                    </a:lnTo>
                    <a:lnTo>
                      <a:pt x="196" y="53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90" y="57"/>
                    </a:lnTo>
                    <a:lnTo>
                      <a:pt x="190" y="60"/>
                    </a:lnTo>
                    <a:lnTo>
                      <a:pt x="189" y="62"/>
                    </a:lnTo>
                    <a:lnTo>
                      <a:pt x="183" y="66"/>
                    </a:lnTo>
                    <a:lnTo>
                      <a:pt x="183" y="69"/>
                    </a:lnTo>
                    <a:lnTo>
                      <a:pt x="183" y="70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1" y="81"/>
                    </a:lnTo>
                    <a:lnTo>
                      <a:pt x="181" y="83"/>
                    </a:lnTo>
                    <a:lnTo>
                      <a:pt x="178" y="84"/>
                    </a:lnTo>
                    <a:lnTo>
                      <a:pt x="177" y="85"/>
                    </a:lnTo>
                    <a:lnTo>
                      <a:pt x="177" y="88"/>
                    </a:lnTo>
                    <a:lnTo>
                      <a:pt x="175" y="91"/>
                    </a:lnTo>
                    <a:lnTo>
                      <a:pt x="177" y="95"/>
                    </a:lnTo>
                    <a:lnTo>
                      <a:pt x="177" y="97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0" y="101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8" y="112"/>
                    </a:lnTo>
                    <a:lnTo>
                      <a:pt x="158" y="119"/>
                    </a:lnTo>
                    <a:lnTo>
                      <a:pt x="158" y="120"/>
                    </a:lnTo>
                    <a:lnTo>
                      <a:pt x="155" y="123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2" y="128"/>
                    </a:lnTo>
                    <a:lnTo>
                      <a:pt x="151" y="132"/>
                    </a:lnTo>
                    <a:lnTo>
                      <a:pt x="150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2" y="146"/>
                    </a:lnTo>
                    <a:lnTo>
                      <a:pt x="140" y="148"/>
                    </a:lnTo>
                    <a:lnTo>
                      <a:pt x="140" y="151"/>
                    </a:lnTo>
                    <a:lnTo>
                      <a:pt x="140" y="154"/>
                    </a:lnTo>
                    <a:lnTo>
                      <a:pt x="142" y="157"/>
                    </a:lnTo>
                    <a:lnTo>
                      <a:pt x="142" y="158"/>
                    </a:lnTo>
                    <a:lnTo>
                      <a:pt x="142" y="159"/>
                    </a:lnTo>
                    <a:lnTo>
                      <a:pt x="140" y="161"/>
                    </a:lnTo>
                    <a:lnTo>
                      <a:pt x="138" y="163"/>
                    </a:lnTo>
                    <a:lnTo>
                      <a:pt x="135" y="166"/>
                    </a:lnTo>
                    <a:lnTo>
                      <a:pt x="134" y="169"/>
                    </a:lnTo>
                    <a:lnTo>
                      <a:pt x="132" y="170"/>
                    </a:lnTo>
                    <a:lnTo>
                      <a:pt x="131" y="170"/>
                    </a:lnTo>
                    <a:lnTo>
                      <a:pt x="128" y="170"/>
                    </a:lnTo>
                    <a:lnTo>
                      <a:pt x="130" y="163"/>
                    </a:lnTo>
                    <a:lnTo>
                      <a:pt x="128" y="161"/>
                    </a:lnTo>
                    <a:lnTo>
                      <a:pt x="127" y="159"/>
                    </a:lnTo>
                    <a:lnTo>
                      <a:pt x="121" y="157"/>
                    </a:lnTo>
                    <a:lnTo>
                      <a:pt x="120" y="157"/>
                    </a:lnTo>
                    <a:lnTo>
                      <a:pt x="119" y="157"/>
                    </a:lnTo>
                    <a:lnTo>
                      <a:pt x="117" y="157"/>
                    </a:lnTo>
                    <a:lnTo>
                      <a:pt x="115" y="159"/>
                    </a:lnTo>
                    <a:lnTo>
                      <a:pt x="112" y="161"/>
                    </a:lnTo>
                    <a:lnTo>
                      <a:pt x="108" y="162"/>
                    </a:lnTo>
                    <a:lnTo>
                      <a:pt x="104" y="163"/>
                    </a:lnTo>
                    <a:lnTo>
                      <a:pt x="103" y="165"/>
                    </a:lnTo>
                    <a:lnTo>
                      <a:pt x="103" y="166"/>
                    </a:lnTo>
                    <a:lnTo>
                      <a:pt x="101" y="173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9" y="177"/>
                    </a:lnTo>
                    <a:lnTo>
                      <a:pt x="97" y="178"/>
                    </a:lnTo>
                    <a:lnTo>
                      <a:pt x="97" y="182"/>
                    </a:lnTo>
                    <a:lnTo>
                      <a:pt x="97" y="185"/>
                    </a:lnTo>
                    <a:lnTo>
                      <a:pt x="99" y="186"/>
                    </a:lnTo>
                    <a:lnTo>
                      <a:pt x="100" y="188"/>
                    </a:lnTo>
                    <a:lnTo>
                      <a:pt x="97" y="194"/>
                    </a:lnTo>
                    <a:lnTo>
                      <a:pt x="97" y="209"/>
                    </a:lnTo>
                    <a:lnTo>
                      <a:pt x="97" y="208"/>
                    </a:lnTo>
                    <a:lnTo>
                      <a:pt x="96" y="206"/>
                    </a:lnTo>
                    <a:lnTo>
                      <a:pt x="95" y="204"/>
                    </a:lnTo>
                    <a:lnTo>
                      <a:pt x="93" y="206"/>
                    </a:lnTo>
                    <a:lnTo>
                      <a:pt x="91" y="208"/>
                    </a:lnTo>
                    <a:lnTo>
                      <a:pt x="89" y="209"/>
                    </a:lnTo>
                    <a:lnTo>
                      <a:pt x="89" y="208"/>
                    </a:lnTo>
                    <a:lnTo>
                      <a:pt x="88" y="205"/>
                    </a:lnTo>
                    <a:lnTo>
                      <a:pt x="86" y="204"/>
                    </a:lnTo>
                    <a:lnTo>
                      <a:pt x="81" y="204"/>
                    </a:lnTo>
                    <a:lnTo>
                      <a:pt x="81" y="209"/>
                    </a:lnTo>
                    <a:lnTo>
                      <a:pt x="69" y="210"/>
                    </a:lnTo>
                    <a:lnTo>
                      <a:pt x="56" y="214"/>
                    </a:lnTo>
                    <a:lnTo>
                      <a:pt x="50" y="208"/>
                    </a:lnTo>
                    <a:lnTo>
                      <a:pt x="47" y="204"/>
                    </a:lnTo>
                    <a:lnTo>
                      <a:pt x="46" y="201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6" y="193"/>
                    </a:lnTo>
                    <a:lnTo>
                      <a:pt x="47" y="192"/>
                    </a:lnTo>
                    <a:lnTo>
                      <a:pt x="49" y="190"/>
                    </a:lnTo>
                    <a:lnTo>
                      <a:pt x="49" y="185"/>
                    </a:lnTo>
                    <a:lnTo>
                      <a:pt x="45" y="181"/>
                    </a:lnTo>
                    <a:lnTo>
                      <a:pt x="38" y="175"/>
                    </a:lnTo>
                    <a:lnTo>
                      <a:pt x="31" y="170"/>
                    </a:lnTo>
                    <a:lnTo>
                      <a:pt x="27" y="167"/>
                    </a:lnTo>
                    <a:lnTo>
                      <a:pt x="22" y="166"/>
                    </a:lnTo>
                    <a:lnTo>
                      <a:pt x="15" y="166"/>
                    </a:lnTo>
                    <a:lnTo>
                      <a:pt x="8" y="166"/>
                    </a:lnTo>
                    <a:lnTo>
                      <a:pt x="2" y="166"/>
                    </a:lnTo>
                    <a:lnTo>
                      <a:pt x="3" y="161"/>
                    </a:lnTo>
                    <a:lnTo>
                      <a:pt x="3" y="151"/>
                    </a:lnTo>
                    <a:lnTo>
                      <a:pt x="4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2" y="128"/>
                    </a:lnTo>
                    <a:lnTo>
                      <a:pt x="3" y="122"/>
                    </a:lnTo>
                    <a:lnTo>
                      <a:pt x="3" y="116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7" y="109"/>
                    </a:lnTo>
                    <a:lnTo>
                      <a:pt x="8" y="107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7" y="101"/>
                    </a:lnTo>
                    <a:lnTo>
                      <a:pt x="8" y="99"/>
                    </a:lnTo>
                    <a:lnTo>
                      <a:pt x="10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11" y="87"/>
                    </a:lnTo>
                    <a:lnTo>
                      <a:pt x="11" y="81"/>
                    </a:lnTo>
                    <a:lnTo>
                      <a:pt x="12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5" y="77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11" y="4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6" y="11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3" y="15"/>
                    </a:lnTo>
                    <a:lnTo>
                      <a:pt x="77" y="15"/>
                    </a:lnTo>
                    <a:lnTo>
                      <a:pt x="80" y="15"/>
                    </a:lnTo>
                    <a:lnTo>
                      <a:pt x="84" y="14"/>
                    </a:lnTo>
                    <a:lnTo>
                      <a:pt x="88" y="11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100" y="17"/>
                    </a:lnTo>
                    <a:lnTo>
                      <a:pt x="105" y="17"/>
                    </a:lnTo>
                    <a:lnTo>
                      <a:pt x="116" y="18"/>
                    </a:lnTo>
                    <a:lnTo>
                      <a:pt x="120" y="18"/>
                    </a:lnTo>
                    <a:lnTo>
                      <a:pt x="121" y="17"/>
                    </a:lnTo>
                    <a:lnTo>
                      <a:pt x="123" y="14"/>
                    </a:lnTo>
                    <a:lnTo>
                      <a:pt x="126" y="13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50" y="11"/>
                    </a:lnTo>
                    <a:lnTo>
                      <a:pt x="155" y="13"/>
                    </a:lnTo>
                    <a:lnTo>
                      <a:pt x="161" y="13"/>
                    </a:lnTo>
                    <a:lnTo>
                      <a:pt x="170" y="11"/>
                    </a:lnTo>
                    <a:lnTo>
                      <a:pt x="173" y="10"/>
                    </a:lnTo>
                    <a:lnTo>
                      <a:pt x="175" y="8"/>
                    </a:lnTo>
                    <a:lnTo>
                      <a:pt x="178" y="4"/>
                    </a:lnTo>
                    <a:lnTo>
                      <a:pt x="189" y="0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200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278"/>
              <p:cNvSpPr>
                <a:spLocks/>
              </p:cNvSpPr>
              <p:nvPr/>
            </p:nvSpPr>
            <p:spPr bwMode="auto">
              <a:xfrm>
                <a:off x="2615" y="2256"/>
                <a:ext cx="269" cy="242"/>
              </a:xfrm>
              <a:custGeom>
                <a:avLst/>
                <a:gdLst>
                  <a:gd name="T0" fmla="*/ 226 w 269"/>
                  <a:gd name="T1" fmla="*/ 203 h 242"/>
                  <a:gd name="T2" fmla="*/ 221 w 269"/>
                  <a:gd name="T3" fmla="*/ 209 h 242"/>
                  <a:gd name="T4" fmla="*/ 209 w 269"/>
                  <a:gd name="T5" fmla="*/ 212 h 242"/>
                  <a:gd name="T6" fmla="*/ 198 w 269"/>
                  <a:gd name="T7" fmla="*/ 210 h 242"/>
                  <a:gd name="T8" fmla="*/ 187 w 269"/>
                  <a:gd name="T9" fmla="*/ 209 h 242"/>
                  <a:gd name="T10" fmla="*/ 178 w 269"/>
                  <a:gd name="T11" fmla="*/ 210 h 242"/>
                  <a:gd name="T12" fmla="*/ 171 w 269"/>
                  <a:gd name="T13" fmla="*/ 213 h 242"/>
                  <a:gd name="T14" fmla="*/ 168 w 269"/>
                  <a:gd name="T15" fmla="*/ 217 h 242"/>
                  <a:gd name="T16" fmla="*/ 153 w 269"/>
                  <a:gd name="T17" fmla="*/ 216 h 242"/>
                  <a:gd name="T18" fmla="*/ 147 w 269"/>
                  <a:gd name="T19" fmla="*/ 214 h 242"/>
                  <a:gd name="T20" fmla="*/ 144 w 269"/>
                  <a:gd name="T21" fmla="*/ 210 h 242"/>
                  <a:gd name="T22" fmla="*/ 139 w 269"/>
                  <a:gd name="T23" fmla="*/ 209 h 242"/>
                  <a:gd name="T24" fmla="*/ 132 w 269"/>
                  <a:gd name="T25" fmla="*/ 213 h 242"/>
                  <a:gd name="T26" fmla="*/ 125 w 269"/>
                  <a:gd name="T27" fmla="*/ 214 h 242"/>
                  <a:gd name="T28" fmla="*/ 118 w 269"/>
                  <a:gd name="T29" fmla="*/ 209 h 242"/>
                  <a:gd name="T30" fmla="*/ 112 w 269"/>
                  <a:gd name="T31" fmla="*/ 203 h 242"/>
                  <a:gd name="T32" fmla="*/ 109 w 269"/>
                  <a:gd name="T33" fmla="*/ 202 h 242"/>
                  <a:gd name="T34" fmla="*/ 104 w 269"/>
                  <a:gd name="T35" fmla="*/ 199 h 242"/>
                  <a:gd name="T36" fmla="*/ 94 w 269"/>
                  <a:gd name="T37" fmla="*/ 201 h 242"/>
                  <a:gd name="T38" fmla="*/ 74 w 269"/>
                  <a:gd name="T39" fmla="*/ 210 h 242"/>
                  <a:gd name="T40" fmla="*/ 73 w 269"/>
                  <a:gd name="T41" fmla="*/ 220 h 242"/>
                  <a:gd name="T42" fmla="*/ 69 w 269"/>
                  <a:gd name="T43" fmla="*/ 226 h 242"/>
                  <a:gd name="T44" fmla="*/ 59 w 269"/>
                  <a:gd name="T45" fmla="*/ 242 h 242"/>
                  <a:gd name="T46" fmla="*/ 50 w 269"/>
                  <a:gd name="T47" fmla="*/ 237 h 242"/>
                  <a:gd name="T48" fmla="*/ 50 w 269"/>
                  <a:gd name="T49" fmla="*/ 234 h 242"/>
                  <a:gd name="T50" fmla="*/ 44 w 269"/>
                  <a:gd name="T51" fmla="*/ 232 h 242"/>
                  <a:gd name="T52" fmla="*/ 40 w 269"/>
                  <a:gd name="T53" fmla="*/ 232 h 242"/>
                  <a:gd name="T54" fmla="*/ 28 w 269"/>
                  <a:gd name="T55" fmla="*/ 224 h 242"/>
                  <a:gd name="T56" fmla="*/ 31 w 269"/>
                  <a:gd name="T57" fmla="*/ 220 h 242"/>
                  <a:gd name="T58" fmla="*/ 29 w 269"/>
                  <a:gd name="T59" fmla="*/ 214 h 242"/>
                  <a:gd name="T60" fmla="*/ 24 w 269"/>
                  <a:gd name="T61" fmla="*/ 216 h 242"/>
                  <a:gd name="T62" fmla="*/ 17 w 269"/>
                  <a:gd name="T63" fmla="*/ 194 h 242"/>
                  <a:gd name="T64" fmla="*/ 0 w 269"/>
                  <a:gd name="T65" fmla="*/ 178 h 242"/>
                  <a:gd name="T66" fmla="*/ 5 w 269"/>
                  <a:gd name="T67" fmla="*/ 172 h 242"/>
                  <a:gd name="T68" fmla="*/ 12 w 269"/>
                  <a:gd name="T69" fmla="*/ 170 h 242"/>
                  <a:gd name="T70" fmla="*/ 19 w 269"/>
                  <a:gd name="T71" fmla="*/ 167 h 242"/>
                  <a:gd name="T72" fmla="*/ 27 w 269"/>
                  <a:gd name="T73" fmla="*/ 164 h 242"/>
                  <a:gd name="T74" fmla="*/ 42 w 269"/>
                  <a:gd name="T75" fmla="*/ 162 h 242"/>
                  <a:gd name="T76" fmla="*/ 58 w 269"/>
                  <a:gd name="T77" fmla="*/ 156 h 242"/>
                  <a:gd name="T78" fmla="*/ 69 w 269"/>
                  <a:gd name="T79" fmla="*/ 155 h 242"/>
                  <a:gd name="T80" fmla="*/ 70 w 269"/>
                  <a:gd name="T81" fmla="*/ 146 h 242"/>
                  <a:gd name="T82" fmla="*/ 75 w 269"/>
                  <a:gd name="T83" fmla="*/ 139 h 242"/>
                  <a:gd name="T84" fmla="*/ 97 w 269"/>
                  <a:gd name="T85" fmla="*/ 85 h 242"/>
                  <a:gd name="T86" fmla="*/ 196 w 269"/>
                  <a:gd name="T87" fmla="*/ 0 h 242"/>
                  <a:gd name="T88" fmla="*/ 239 w 269"/>
                  <a:gd name="T89" fmla="*/ 19 h 242"/>
                  <a:gd name="T90" fmla="*/ 261 w 269"/>
                  <a:gd name="T91" fmla="*/ 53 h 242"/>
                  <a:gd name="T92" fmla="*/ 268 w 269"/>
                  <a:gd name="T93" fmla="*/ 63 h 242"/>
                  <a:gd name="T94" fmla="*/ 269 w 269"/>
                  <a:gd name="T95" fmla="*/ 69 h 242"/>
                  <a:gd name="T96" fmla="*/ 268 w 269"/>
                  <a:gd name="T97" fmla="*/ 71 h 242"/>
                  <a:gd name="T98" fmla="*/ 264 w 269"/>
                  <a:gd name="T99" fmla="*/ 78 h 242"/>
                  <a:gd name="T100" fmla="*/ 261 w 269"/>
                  <a:gd name="T101" fmla="*/ 101 h 242"/>
                  <a:gd name="T102" fmla="*/ 262 w 269"/>
                  <a:gd name="T103" fmla="*/ 158 h 242"/>
                  <a:gd name="T104" fmla="*/ 237 w 269"/>
                  <a:gd name="T105" fmla="*/ 195 h 242"/>
                  <a:gd name="T106" fmla="*/ 235 w 269"/>
                  <a:gd name="T107" fmla="*/ 195 h 242"/>
                  <a:gd name="T108" fmla="*/ 237 w 269"/>
                  <a:gd name="T109" fmla="*/ 199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9" h="242">
                    <a:moveTo>
                      <a:pt x="237" y="199"/>
                    </a:moveTo>
                    <a:lnTo>
                      <a:pt x="226" y="203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18" y="210"/>
                    </a:lnTo>
                    <a:lnTo>
                      <a:pt x="209" y="212"/>
                    </a:lnTo>
                    <a:lnTo>
                      <a:pt x="203" y="212"/>
                    </a:lnTo>
                    <a:lnTo>
                      <a:pt x="198" y="210"/>
                    </a:lnTo>
                    <a:lnTo>
                      <a:pt x="192" y="209"/>
                    </a:lnTo>
                    <a:lnTo>
                      <a:pt x="187" y="209"/>
                    </a:lnTo>
                    <a:lnTo>
                      <a:pt x="180" y="209"/>
                    </a:lnTo>
                    <a:lnTo>
                      <a:pt x="178" y="210"/>
                    </a:lnTo>
                    <a:lnTo>
                      <a:pt x="174" y="212"/>
                    </a:lnTo>
                    <a:lnTo>
                      <a:pt x="171" y="213"/>
                    </a:lnTo>
                    <a:lnTo>
                      <a:pt x="169" y="216"/>
                    </a:lnTo>
                    <a:lnTo>
                      <a:pt x="168" y="217"/>
                    </a:lnTo>
                    <a:lnTo>
                      <a:pt x="164" y="217"/>
                    </a:lnTo>
                    <a:lnTo>
                      <a:pt x="153" y="216"/>
                    </a:lnTo>
                    <a:lnTo>
                      <a:pt x="148" y="216"/>
                    </a:lnTo>
                    <a:lnTo>
                      <a:pt x="147" y="214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3" y="209"/>
                    </a:lnTo>
                    <a:lnTo>
                      <a:pt x="139" y="209"/>
                    </a:lnTo>
                    <a:lnTo>
                      <a:pt x="136" y="210"/>
                    </a:lnTo>
                    <a:lnTo>
                      <a:pt x="132" y="213"/>
                    </a:lnTo>
                    <a:lnTo>
                      <a:pt x="128" y="214"/>
                    </a:lnTo>
                    <a:lnTo>
                      <a:pt x="125" y="214"/>
                    </a:lnTo>
                    <a:lnTo>
                      <a:pt x="121" y="214"/>
                    </a:lnTo>
                    <a:lnTo>
                      <a:pt x="118" y="209"/>
                    </a:lnTo>
                    <a:lnTo>
                      <a:pt x="114" y="205"/>
                    </a:lnTo>
                    <a:lnTo>
                      <a:pt x="112" y="203"/>
                    </a:lnTo>
                    <a:lnTo>
                      <a:pt x="110" y="203"/>
                    </a:lnTo>
                    <a:lnTo>
                      <a:pt x="109" y="202"/>
                    </a:lnTo>
                    <a:lnTo>
                      <a:pt x="106" y="201"/>
                    </a:lnTo>
                    <a:lnTo>
                      <a:pt x="104" y="199"/>
                    </a:lnTo>
                    <a:lnTo>
                      <a:pt x="97" y="199"/>
                    </a:lnTo>
                    <a:lnTo>
                      <a:pt x="94" y="201"/>
                    </a:lnTo>
                    <a:lnTo>
                      <a:pt x="90" y="202"/>
                    </a:lnTo>
                    <a:lnTo>
                      <a:pt x="74" y="210"/>
                    </a:lnTo>
                    <a:lnTo>
                      <a:pt x="73" y="213"/>
                    </a:lnTo>
                    <a:lnTo>
                      <a:pt x="73" y="220"/>
                    </a:lnTo>
                    <a:lnTo>
                      <a:pt x="71" y="222"/>
                    </a:lnTo>
                    <a:lnTo>
                      <a:pt x="69" y="226"/>
                    </a:lnTo>
                    <a:lnTo>
                      <a:pt x="66" y="229"/>
                    </a:lnTo>
                    <a:lnTo>
                      <a:pt x="59" y="242"/>
                    </a:lnTo>
                    <a:lnTo>
                      <a:pt x="50" y="238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7" y="233"/>
                    </a:lnTo>
                    <a:lnTo>
                      <a:pt x="44" y="232"/>
                    </a:lnTo>
                    <a:lnTo>
                      <a:pt x="42" y="230"/>
                    </a:lnTo>
                    <a:lnTo>
                      <a:pt x="40" y="232"/>
                    </a:lnTo>
                    <a:lnTo>
                      <a:pt x="34" y="240"/>
                    </a:lnTo>
                    <a:lnTo>
                      <a:pt x="28" y="224"/>
                    </a:lnTo>
                    <a:lnTo>
                      <a:pt x="29" y="221"/>
                    </a:lnTo>
                    <a:lnTo>
                      <a:pt x="31" y="220"/>
                    </a:lnTo>
                    <a:lnTo>
                      <a:pt x="31" y="217"/>
                    </a:lnTo>
                    <a:lnTo>
                      <a:pt x="29" y="214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16" y="199"/>
                    </a:lnTo>
                    <a:lnTo>
                      <a:pt x="17" y="194"/>
                    </a:lnTo>
                    <a:lnTo>
                      <a:pt x="5" y="186"/>
                    </a:lnTo>
                    <a:lnTo>
                      <a:pt x="0" y="178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8" y="170"/>
                    </a:lnTo>
                    <a:lnTo>
                      <a:pt x="12" y="170"/>
                    </a:lnTo>
                    <a:lnTo>
                      <a:pt x="16" y="168"/>
                    </a:lnTo>
                    <a:lnTo>
                      <a:pt x="19" y="167"/>
                    </a:lnTo>
                    <a:lnTo>
                      <a:pt x="21" y="166"/>
                    </a:lnTo>
                    <a:lnTo>
                      <a:pt x="27" y="164"/>
                    </a:lnTo>
                    <a:lnTo>
                      <a:pt x="36" y="164"/>
                    </a:lnTo>
                    <a:lnTo>
                      <a:pt x="42" y="162"/>
                    </a:lnTo>
                    <a:lnTo>
                      <a:pt x="48" y="159"/>
                    </a:lnTo>
                    <a:lnTo>
                      <a:pt x="58" y="156"/>
                    </a:lnTo>
                    <a:lnTo>
                      <a:pt x="67" y="156"/>
                    </a:lnTo>
                    <a:lnTo>
                      <a:pt x="69" y="155"/>
                    </a:lnTo>
                    <a:lnTo>
                      <a:pt x="70" y="151"/>
                    </a:lnTo>
                    <a:lnTo>
                      <a:pt x="70" y="146"/>
                    </a:lnTo>
                    <a:lnTo>
                      <a:pt x="70" y="143"/>
                    </a:lnTo>
                    <a:lnTo>
                      <a:pt x="75" y="139"/>
                    </a:lnTo>
                    <a:lnTo>
                      <a:pt x="74" y="90"/>
                    </a:lnTo>
                    <a:lnTo>
                      <a:pt x="97" y="85"/>
                    </a:lnTo>
                    <a:lnTo>
                      <a:pt x="106" y="69"/>
                    </a:lnTo>
                    <a:lnTo>
                      <a:pt x="196" y="0"/>
                    </a:lnTo>
                    <a:lnTo>
                      <a:pt x="237" y="23"/>
                    </a:lnTo>
                    <a:lnTo>
                      <a:pt x="239" y="19"/>
                    </a:lnTo>
                    <a:lnTo>
                      <a:pt x="252" y="11"/>
                    </a:lnTo>
                    <a:lnTo>
                      <a:pt x="261" y="53"/>
                    </a:lnTo>
                    <a:lnTo>
                      <a:pt x="266" y="61"/>
                    </a:lnTo>
                    <a:lnTo>
                      <a:pt x="268" y="63"/>
                    </a:lnTo>
                    <a:lnTo>
                      <a:pt x="268" y="66"/>
                    </a:lnTo>
                    <a:lnTo>
                      <a:pt x="269" y="69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5" y="74"/>
                    </a:lnTo>
                    <a:lnTo>
                      <a:pt x="264" y="78"/>
                    </a:lnTo>
                    <a:lnTo>
                      <a:pt x="262" y="88"/>
                    </a:lnTo>
                    <a:lnTo>
                      <a:pt x="261" y="101"/>
                    </a:lnTo>
                    <a:lnTo>
                      <a:pt x="262" y="125"/>
                    </a:lnTo>
                    <a:lnTo>
                      <a:pt x="262" y="158"/>
                    </a:lnTo>
                    <a:lnTo>
                      <a:pt x="237" y="179"/>
                    </a:lnTo>
                    <a:lnTo>
                      <a:pt x="237" y="195"/>
                    </a:lnTo>
                    <a:lnTo>
                      <a:pt x="237" y="194"/>
                    </a:lnTo>
                    <a:lnTo>
                      <a:pt x="235" y="195"/>
                    </a:lnTo>
                    <a:lnTo>
                      <a:pt x="235" y="198"/>
                    </a:lnTo>
                    <a:lnTo>
                      <a:pt x="237" y="19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279"/>
              <p:cNvSpPr>
                <a:spLocks/>
              </p:cNvSpPr>
              <p:nvPr/>
            </p:nvSpPr>
            <p:spPr bwMode="auto">
              <a:xfrm>
                <a:off x="2679" y="1567"/>
                <a:ext cx="69" cy="56"/>
              </a:xfrm>
              <a:custGeom>
                <a:avLst/>
                <a:gdLst>
                  <a:gd name="T0" fmla="*/ 66 w 69"/>
                  <a:gd name="T1" fmla="*/ 8 h 56"/>
                  <a:gd name="T2" fmla="*/ 65 w 69"/>
                  <a:gd name="T3" fmla="*/ 8 h 56"/>
                  <a:gd name="T4" fmla="*/ 65 w 69"/>
                  <a:gd name="T5" fmla="*/ 3 h 56"/>
                  <a:gd name="T6" fmla="*/ 64 w 69"/>
                  <a:gd name="T7" fmla="*/ 3 h 56"/>
                  <a:gd name="T8" fmla="*/ 60 w 69"/>
                  <a:gd name="T9" fmla="*/ 3 h 56"/>
                  <a:gd name="T10" fmla="*/ 53 w 69"/>
                  <a:gd name="T11" fmla="*/ 1 h 56"/>
                  <a:gd name="T12" fmla="*/ 45 w 69"/>
                  <a:gd name="T13" fmla="*/ 0 h 56"/>
                  <a:gd name="T14" fmla="*/ 41 w 69"/>
                  <a:gd name="T15" fmla="*/ 0 h 56"/>
                  <a:gd name="T16" fmla="*/ 37 w 69"/>
                  <a:gd name="T17" fmla="*/ 1 h 56"/>
                  <a:gd name="T18" fmla="*/ 34 w 69"/>
                  <a:gd name="T19" fmla="*/ 8 h 56"/>
                  <a:gd name="T20" fmla="*/ 33 w 69"/>
                  <a:gd name="T21" fmla="*/ 9 h 56"/>
                  <a:gd name="T22" fmla="*/ 30 w 69"/>
                  <a:gd name="T23" fmla="*/ 9 h 56"/>
                  <a:gd name="T24" fmla="*/ 27 w 69"/>
                  <a:gd name="T25" fmla="*/ 9 h 56"/>
                  <a:gd name="T26" fmla="*/ 25 w 69"/>
                  <a:gd name="T27" fmla="*/ 11 h 56"/>
                  <a:gd name="T28" fmla="*/ 23 w 69"/>
                  <a:gd name="T29" fmla="*/ 12 h 56"/>
                  <a:gd name="T30" fmla="*/ 22 w 69"/>
                  <a:gd name="T31" fmla="*/ 13 h 56"/>
                  <a:gd name="T32" fmla="*/ 21 w 69"/>
                  <a:gd name="T33" fmla="*/ 17 h 56"/>
                  <a:gd name="T34" fmla="*/ 18 w 69"/>
                  <a:gd name="T35" fmla="*/ 27 h 56"/>
                  <a:gd name="T36" fmla="*/ 17 w 69"/>
                  <a:gd name="T37" fmla="*/ 36 h 56"/>
                  <a:gd name="T38" fmla="*/ 17 w 69"/>
                  <a:gd name="T39" fmla="*/ 44 h 56"/>
                  <a:gd name="T40" fmla="*/ 0 w 69"/>
                  <a:gd name="T41" fmla="*/ 46 h 56"/>
                  <a:gd name="T42" fmla="*/ 2 w 69"/>
                  <a:gd name="T43" fmla="*/ 47 h 56"/>
                  <a:gd name="T44" fmla="*/ 3 w 69"/>
                  <a:gd name="T45" fmla="*/ 50 h 56"/>
                  <a:gd name="T46" fmla="*/ 6 w 69"/>
                  <a:gd name="T47" fmla="*/ 52 h 56"/>
                  <a:gd name="T48" fmla="*/ 11 w 69"/>
                  <a:gd name="T49" fmla="*/ 54 h 56"/>
                  <a:gd name="T50" fmla="*/ 13 w 69"/>
                  <a:gd name="T51" fmla="*/ 54 h 56"/>
                  <a:gd name="T52" fmla="*/ 14 w 69"/>
                  <a:gd name="T53" fmla="*/ 54 h 56"/>
                  <a:gd name="T54" fmla="*/ 17 w 69"/>
                  <a:gd name="T55" fmla="*/ 52 h 56"/>
                  <a:gd name="T56" fmla="*/ 19 w 69"/>
                  <a:gd name="T57" fmla="*/ 51 h 56"/>
                  <a:gd name="T58" fmla="*/ 22 w 69"/>
                  <a:gd name="T59" fmla="*/ 50 h 56"/>
                  <a:gd name="T60" fmla="*/ 27 w 69"/>
                  <a:gd name="T61" fmla="*/ 50 h 56"/>
                  <a:gd name="T62" fmla="*/ 29 w 69"/>
                  <a:gd name="T63" fmla="*/ 50 h 56"/>
                  <a:gd name="T64" fmla="*/ 29 w 69"/>
                  <a:gd name="T65" fmla="*/ 52 h 56"/>
                  <a:gd name="T66" fmla="*/ 30 w 69"/>
                  <a:gd name="T67" fmla="*/ 54 h 56"/>
                  <a:gd name="T68" fmla="*/ 30 w 69"/>
                  <a:gd name="T69" fmla="*/ 55 h 56"/>
                  <a:gd name="T70" fmla="*/ 33 w 69"/>
                  <a:gd name="T71" fmla="*/ 56 h 56"/>
                  <a:gd name="T72" fmla="*/ 35 w 69"/>
                  <a:gd name="T73" fmla="*/ 56 h 56"/>
                  <a:gd name="T74" fmla="*/ 38 w 69"/>
                  <a:gd name="T75" fmla="*/ 50 h 56"/>
                  <a:gd name="T76" fmla="*/ 42 w 69"/>
                  <a:gd name="T77" fmla="*/ 40 h 56"/>
                  <a:gd name="T78" fmla="*/ 44 w 69"/>
                  <a:gd name="T79" fmla="*/ 36 h 56"/>
                  <a:gd name="T80" fmla="*/ 45 w 69"/>
                  <a:gd name="T81" fmla="*/ 35 h 56"/>
                  <a:gd name="T82" fmla="*/ 46 w 69"/>
                  <a:gd name="T83" fmla="*/ 34 h 56"/>
                  <a:gd name="T84" fmla="*/ 49 w 69"/>
                  <a:gd name="T85" fmla="*/ 34 h 56"/>
                  <a:gd name="T86" fmla="*/ 52 w 69"/>
                  <a:gd name="T87" fmla="*/ 35 h 56"/>
                  <a:gd name="T88" fmla="*/ 54 w 69"/>
                  <a:gd name="T89" fmla="*/ 36 h 56"/>
                  <a:gd name="T90" fmla="*/ 56 w 69"/>
                  <a:gd name="T91" fmla="*/ 36 h 56"/>
                  <a:gd name="T92" fmla="*/ 57 w 69"/>
                  <a:gd name="T93" fmla="*/ 35 h 56"/>
                  <a:gd name="T94" fmla="*/ 58 w 69"/>
                  <a:gd name="T95" fmla="*/ 35 h 56"/>
                  <a:gd name="T96" fmla="*/ 60 w 69"/>
                  <a:gd name="T97" fmla="*/ 32 h 56"/>
                  <a:gd name="T98" fmla="*/ 64 w 69"/>
                  <a:gd name="T99" fmla="*/ 29 h 56"/>
                  <a:gd name="T100" fmla="*/ 66 w 69"/>
                  <a:gd name="T101" fmla="*/ 28 h 56"/>
                  <a:gd name="T102" fmla="*/ 66 w 69"/>
                  <a:gd name="T103" fmla="*/ 27 h 56"/>
                  <a:gd name="T104" fmla="*/ 64 w 69"/>
                  <a:gd name="T105" fmla="*/ 24 h 56"/>
                  <a:gd name="T106" fmla="*/ 64 w 69"/>
                  <a:gd name="T107" fmla="*/ 23 h 56"/>
                  <a:gd name="T108" fmla="*/ 64 w 69"/>
                  <a:gd name="T109" fmla="*/ 21 h 56"/>
                  <a:gd name="T110" fmla="*/ 65 w 69"/>
                  <a:gd name="T111" fmla="*/ 21 h 56"/>
                  <a:gd name="T112" fmla="*/ 66 w 69"/>
                  <a:gd name="T113" fmla="*/ 21 h 56"/>
                  <a:gd name="T114" fmla="*/ 68 w 69"/>
                  <a:gd name="T115" fmla="*/ 21 h 56"/>
                  <a:gd name="T116" fmla="*/ 69 w 69"/>
                  <a:gd name="T117" fmla="*/ 20 h 56"/>
                  <a:gd name="T118" fmla="*/ 68 w 69"/>
                  <a:gd name="T119" fmla="*/ 15 h 56"/>
                  <a:gd name="T120" fmla="*/ 66 w 69"/>
                  <a:gd name="T121" fmla="*/ 8 h 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9" h="56">
                    <a:moveTo>
                      <a:pt x="66" y="8"/>
                    </a:moveTo>
                    <a:lnTo>
                      <a:pt x="65" y="8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0" y="3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8" y="27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3" y="50"/>
                    </a:lnTo>
                    <a:lnTo>
                      <a:pt x="6" y="52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7" y="52"/>
                    </a:lnTo>
                    <a:lnTo>
                      <a:pt x="19" y="51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8" y="50"/>
                    </a:lnTo>
                    <a:lnTo>
                      <a:pt x="42" y="40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52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60" y="32"/>
                    </a:lnTo>
                    <a:lnTo>
                      <a:pt x="64" y="29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280"/>
              <p:cNvSpPr>
                <a:spLocks noEditPoints="1"/>
              </p:cNvSpPr>
              <p:nvPr/>
            </p:nvSpPr>
            <p:spPr bwMode="auto">
              <a:xfrm>
                <a:off x="2811" y="3110"/>
                <a:ext cx="231" cy="257"/>
              </a:xfrm>
              <a:custGeom>
                <a:avLst/>
                <a:gdLst>
                  <a:gd name="T0" fmla="*/ 91 w 231"/>
                  <a:gd name="T1" fmla="*/ 249 h 257"/>
                  <a:gd name="T2" fmla="*/ 95 w 231"/>
                  <a:gd name="T3" fmla="*/ 245 h 257"/>
                  <a:gd name="T4" fmla="*/ 101 w 231"/>
                  <a:gd name="T5" fmla="*/ 246 h 257"/>
                  <a:gd name="T6" fmla="*/ 101 w 231"/>
                  <a:gd name="T7" fmla="*/ 254 h 257"/>
                  <a:gd name="T8" fmla="*/ 109 w 231"/>
                  <a:gd name="T9" fmla="*/ 255 h 257"/>
                  <a:gd name="T10" fmla="*/ 116 w 231"/>
                  <a:gd name="T11" fmla="*/ 257 h 257"/>
                  <a:gd name="T12" fmla="*/ 124 w 231"/>
                  <a:gd name="T13" fmla="*/ 251 h 257"/>
                  <a:gd name="T14" fmla="*/ 132 w 231"/>
                  <a:gd name="T15" fmla="*/ 246 h 257"/>
                  <a:gd name="T16" fmla="*/ 138 w 231"/>
                  <a:gd name="T17" fmla="*/ 103 h 257"/>
                  <a:gd name="T18" fmla="*/ 170 w 231"/>
                  <a:gd name="T19" fmla="*/ 33 h 257"/>
                  <a:gd name="T20" fmla="*/ 212 w 231"/>
                  <a:gd name="T21" fmla="*/ 29 h 257"/>
                  <a:gd name="T22" fmla="*/ 216 w 231"/>
                  <a:gd name="T23" fmla="*/ 25 h 257"/>
                  <a:gd name="T24" fmla="*/ 221 w 231"/>
                  <a:gd name="T25" fmla="*/ 28 h 257"/>
                  <a:gd name="T26" fmla="*/ 224 w 231"/>
                  <a:gd name="T27" fmla="*/ 23 h 257"/>
                  <a:gd name="T28" fmla="*/ 229 w 231"/>
                  <a:gd name="T29" fmla="*/ 20 h 257"/>
                  <a:gd name="T30" fmla="*/ 224 w 231"/>
                  <a:gd name="T31" fmla="*/ 16 h 257"/>
                  <a:gd name="T32" fmla="*/ 197 w 231"/>
                  <a:gd name="T33" fmla="*/ 17 h 257"/>
                  <a:gd name="T34" fmla="*/ 151 w 231"/>
                  <a:gd name="T35" fmla="*/ 20 h 257"/>
                  <a:gd name="T36" fmla="*/ 144 w 231"/>
                  <a:gd name="T37" fmla="*/ 20 h 257"/>
                  <a:gd name="T38" fmla="*/ 139 w 231"/>
                  <a:gd name="T39" fmla="*/ 21 h 257"/>
                  <a:gd name="T40" fmla="*/ 132 w 231"/>
                  <a:gd name="T41" fmla="*/ 17 h 257"/>
                  <a:gd name="T42" fmla="*/ 126 w 231"/>
                  <a:gd name="T43" fmla="*/ 17 h 257"/>
                  <a:gd name="T44" fmla="*/ 122 w 231"/>
                  <a:gd name="T45" fmla="*/ 14 h 257"/>
                  <a:gd name="T46" fmla="*/ 116 w 231"/>
                  <a:gd name="T47" fmla="*/ 12 h 257"/>
                  <a:gd name="T48" fmla="*/ 38 w 231"/>
                  <a:gd name="T49" fmla="*/ 5 h 257"/>
                  <a:gd name="T50" fmla="*/ 30 w 231"/>
                  <a:gd name="T51" fmla="*/ 0 h 257"/>
                  <a:gd name="T52" fmla="*/ 23 w 231"/>
                  <a:gd name="T53" fmla="*/ 5 h 257"/>
                  <a:gd name="T54" fmla="*/ 18 w 231"/>
                  <a:gd name="T55" fmla="*/ 5 h 257"/>
                  <a:gd name="T56" fmla="*/ 0 w 231"/>
                  <a:gd name="T57" fmla="*/ 6 h 257"/>
                  <a:gd name="T58" fmla="*/ 8 w 231"/>
                  <a:gd name="T59" fmla="*/ 32 h 257"/>
                  <a:gd name="T60" fmla="*/ 26 w 231"/>
                  <a:gd name="T61" fmla="*/ 58 h 257"/>
                  <a:gd name="T62" fmla="*/ 26 w 231"/>
                  <a:gd name="T63" fmla="*/ 75 h 257"/>
                  <a:gd name="T64" fmla="*/ 30 w 231"/>
                  <a:gd name="T65" fmla="*/ 82 h 257"/>
                  <a:gd name="T66" fmla="*/ 38 w 231"/>
                  <a:gd name="T67" fmla="*/ 93 h 257"/>
                  <a:gd name="T68" fmla="*/ 39 w 231"/>
                  <a:gd name="T69" fmla="*/ 101 h 257"/>
                  <a:gd name="T70" fmla="*/ 39 w 231"/>
                  <a:gd name="T71" fmla="*/ 107 h 257"/>
                  <a:gd name="T72" fmla="*/ 48 w 231"/>
                  <a:gd name="T73" fmla="*/ 114 h 257"/>
                  <a:gd name="T74" fmla="*/ 50 w 231"/>
                  <a:gd name="T75" fmla="*/ 121 h 257"/>
                  <a:gd name="T76" fmla="*/ 48 w 231"/>
                  <a:gd name="T77" fmla="*/ 141 h 257"/>
                  <a:gd name="T78" fmla="*/ 49 w 231"/>
                  <a:gd name="T79" fmla="*/ 153 h 257"/>
                  <a:gd name="T80" fmla="*/ 56 w 231"/>
                  <a:gd name="T81" fmla="*/ 185 h 257"/>
                  <a:gd name="T82" fmla="*/ 57 w 231"/>
                  <a:gd name="T83" fmla="*/ 212 h 257"/>
                  <a:gd name="T84" fmla="*/ 65 w 231"/>
                  <a:gd name="T85" fmla="*/ 237 h 257"/>
                  <a:gd name="T86" fmla="*/ 72 w 231"/>
                  <a:gd name="T87" fmla="*/ 243 h 257"/>
                  <a:gd name="T88" fmla="*/ 78 w 231"/>
                  <a:gd name="T89" fmla="*/ 243 h 257"/>
                  <a:gd name="T90" fmla="*/ 80 w 231"/>
                  <a:gd name="T91" fmla="*/ 250 h 257"/>
                  <a:gd name="T92" fmla="*/ 53 w 231"/>
                  <a:gd name="T93" fmla="*/ 60 h 257"/>
                  <a:gd name="T94" fmla="*/ 50 w 231"/>
                  <a:gd name="T95" fmla="*/ 66 h 257"/>
                  <a:gd name="T96" fmla="*/ 52 w 231"/>
                  <a:gd name="T97" fmla="*/ 60 h 2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257">
                    <a:moveTo>
                      <a:pt x="81" y="257"/>
                    </a:moveTo>
                    <a:lnTo>
                      <a:pt x="87" y="253"/>
                    </a:lnTo>
                    <a:lnTo>
                      <a:pt x="91" y="249"/>
                    </a:lnTo>
                    <a:lnTo>
                      <a:pt x="93" y="246"/>
                    </a:lnTo>
                    <a:lnTo>
                      <a:pt x="93" y="245"/>
                    </a:lnTo>
                    <a:lnTo>
                      <a:pt x="95" y="245"/>
                    </a:lnTo>
                    <a:lnTo>
                      <a:pt x="100" y="243"/>
                    </a:lnTo>
                    <a:lnTo>
                      <a:pt x="101" y="245"/>
                    </a:lnTo>
                    <a:lnTo>
                      <a:pt x="101" y="246"/>
                    </a:lnTo>
                    <a:lnTo>
                      <a:pt x="100" y="249"/>
                    </a:lnTo>
                    <a:lnTo>
                      <a:pt x="100" y="251"/>
                    </a:lnTo>
                    <a:lnTo>
                      <a:pt x="101" y="254"/>
                    </a:lnTo>
                    <a:lnTo>
                      <a:pt x="104" y="255"/>
                    </a:lnTo>
                    <a:lnTo>
                      <a:pt x="105" y="255"/>
                    </a:lnTo>
                    <a:lnTo>
                      <a:pt x="109" y="255"/>
                    </a:lnTo>
                    <a:lnTo>
                      <a:pt x="113" y="255"/>
                    </a:lnTo>
                    <a:lnTo>
                      <a:pt x="115" y="257"/>
                    </a:lnTo>
                    <a:lnTo>
                      <a:pt x="116" y="257"/>
                    </a:lnTo>
                    <a:lnTo>
                      <a:pt x="119" y="255"/>
                    </a:lnTo>
                    <a:lnTo>
                      <a:pt x="123" y="253"/>
                    </a:lnTo>
                    <a:lnTo>
                      <a:pt x="124" y="251"/>
                    </a:lnTo>
                    <a:lnTo>
                      <a:pt x="126" y="249"/>
                    </a:lnTo>
                    <a:lnTo>
                      <a:pt x="128" y="246"/>
                    </a:lnTo>
                    <a:lnTo>
                      <a:pt x="132" y="246"/>
                    </a:lnTo>
                    <a:lnTo>
                      <a:pt x="136" y="245"/>
                    </a:lnTo>
                    <a:lnTo>
                      <a:pt x="138" y="180"/>
                    </a:lnTo>
                    <a:lnTo>
                      <a:pt x="138" y="103"/>
                    </a:lnTo>
                    <a:lnTo>
                      <a:pt x="157" y="103"/>
                    </a:lnTo>
                    <a:lnTo>
                      <a:pt x="157" y="33"/>
                    </a:lnTo>
                    <a:lnTo>
                      <a:pt x="170" y="33"/>
                    </a:lnTo>
                    <a:lnTo>
                      <a:pt x="208" y="29"/>
                    </a:lnTo>
                    <a:lnTo>
                      <a:pt x="210" y="31"/>
                    </a:lnTo>
                    <a:lnTo>
                      <a:pt x="212" y="29"/>
                    </a:lnTo>
                    <a:lnTo>
                      <a:pt x="213" y="27"/>
                    </a:lnTo>
                    <a:lnTo>
                      <a:pt x="214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4" y="23"/>
                    </a:lnTo>
                    <a:lnTo>
                      <a:pt x="227" y="21"/>
                    </a:lnTo>
                    <a:lnTo>
                      <a:pt x="231" y="21"/>
                    </a:lnTo>
                    <a:lnTo>
                      <a:pt x="229" y="20"/>
                    </a:lnTo>
                    <a:lnTo>
                      <a:pt x="228" y="19"/>
                    </a:lnTo>
                    <a:lnTo>
                      <a:pt x="225" y="17"/>
                    </a:lnTo>
                    <a:lnTo>
                      <a:pt x="224" y="16"/>
                    </a:lnTo>
                    <a:lnTo>
                      <a:pt x="221" y="14"/>
                    </a:lnTo>
                    <a:lnTo>
                      <a:pt x="218" y="14"/>
                    </a:lnTo>
                    <a:lnTo>
                      <a:pt x="197" y="17"/>
                    </a:lnTo>
                    <a:lnTo>
                      <a:pt x="161" y="24"/>
                    </a:lnTo>
                    <a:lnTo>
                      <a:pt x="155" y="21"/>
                    </a:lnTo>
                    <a:lnTo>
                      <a:pt x="151" y="20"/>
                    </a:lnTo>
                    <a:lnTo>
                      <a:pt x="147" y="20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0" y="20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5" y="19"/>
                    </a:lnTo>
                    <a:lnTo>
                      <a:pt x="132" y="17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3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17" y="13"/>
                    </a:lnTo>
                    <a:lnTo>
                      <a:pt x="116" y="12"/>
                    </a:lnTo>
                    <a:lnTo>
                      <a:pt x="115" y="10"/>
                    </a:lnTo>
                    <a:lnTo>
                      <a:pt x="113" y="6"/>
                    </a:lnTo>
                    <a:lnTo>
                      <a:pt x="38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2" y="23"/>
                    </a:lnTo>
                    <a:lnTo>
                      <a:pt x="3" y="32"/>
                    </a:lnTo>
                    <a:lnTo>
                      <a:pt x="8" y="32"/>
                    </a:lnTo>
                    <a:lnTo>
                      <a:pt x="25" y="49"/>
                    </a:lnTo>
                    <a:lnTo>
                      <a:pt x="25" y="54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6" y="71"/>
                    </a:lnTo>
                    <a:lnTo>
                      <a:pt x="26" y="75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30" y="82"/>
                    </a:lnTo>
                    <a:lnTo>
                      <a:pt x="34" y="86"/>
                    </a:lnTo>
                    <a:lnTo>
                      <a:pt x="37" y="90"/>
                    </a:lnTo>
                    <a:lnTo>
                      <a:pt x="38" y="93"/>
                    </a:lnTo>
                    <a:lnTo>
                      <a:pt x="39" y="94"/>
                    </a:lnTo>
                    <a:lnTo>
                      <a:pt x="39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2" y="109"/>
                    </a:lnTo>
                    <a:lnTo>
                      <a:pt x="45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7"/>
                    </a:lnTo>
                    <a:lnTo>
                      <a:pt x="50" y="121"/>
                    </a:lnTo>
                    <a:lnTo>
                      <a:pt x="50" y="125"/>
                    </a:lnTo>
                    <a:lnTo>
                      <a:pt x="49" y="133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8" y="148"/>
                    </a:lnTo>
                    <a:lnTo>
                      <a:pt x="49" y="153"/>
                    </a:lnTo>
                    <a:lnTo>
                      <a:pt x="52" y="160"/>
                    </a:lnTo>
                    <a:lnTo>
                      <a:pt x="56" y="169"/>
                    </a:lnTo>
                    <a:lnTo>
                      <a:pt x="56" y="185"/>
                    </a:lnTo>
                    <a:lnTo>
                      <a:pt x="56" y="199"/>
                    </a:lnTo>
                    <a:lnTo>
                      <a:pt x="56" y="206"/>
                    </a:lnTo>
                    <a:lnTo>
                      <a:pt x="57" y="212"/>
                    </a:lnTo>
                    <a:lnTo>
                      <a:pt x="58" y="219"/>
                    </a:lnTo>
                    <a:lnTo>
                      <a:pt x="61" y="229"/>
                    </a:lnTo>
                    <a:lnTo>
                      <a:pt x="65" y="237"/>
                    </a:lnTo>
                    <a:lnTo>
                      <a:pt x="68" y="241"/>
                    </a:lnTo>
                    <a:lnTo>
                      <a:pt x="70" y="243"/>
                    </a:lnTo>
                    <a:lnTo>
                      <a:pt x="72" y="243"/>
                    </a:lnTo>
                    <a:lnTo>
                      <a:pt x="74" y="243"/>
                    </a:lnTo>
                    <a:lnTo>
                      <a:pt x="77" y="243"/>
                    </a:lnTo>
                    <a:lnTo>
                      <a:pt x="78" y="243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0" y="253"/>
                    </a:lnTo>
                    <a:lnTo>
                      <a:pt x="81" y="257"/>
                    </a:lnTo>
                    <a:close/>
                    <a:moveTo>
                      <a:pt x="53" y="60"/>
                    </a:moveTo>
                    <a:lnTo>
                      <a:pt x="54" y="62"/>
                    </a:lnTo>
                    <a:lnTo>
                      <a:pt x="53" y="63"/>
                    </a:lnTo>
                    <a:lnTo>
                      <a:pt x="50" y="66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281"/>
              <p:cNvSpPr>
                <a:spLocks/>
              </p:cNvSpPr>
              <p:nvPr/>
            </p:nvSpPr>
            <p:spPr bwMode="auto">
              <a:xfrm>
                <a:off x="3126" y="2989"/>
                <a:ext cx="170" cy="328"/>
              </a:xfrm>
              <a:custGeom>
                <a:avLst/>
                <a:gdLst>
                  <a:gd name="T0" fmla="*/ 80 w 171"/>
                  <a:gd name="T1" fmla="*/ 70 h 328"/>
                  <a:gd name="T2" fmla="*/ 88 w 171"/>
                  <a:gd name="T3" fmla="*/ 76 h 328"/>
                  <a:gd name="T4" fmla="*/ 87 w 171"/>
                  <a:gd name="T5" fmla="*/ 88 h 328"/>
                  <a:gd name="T6" fmla="*/ 87 w 171"/>
                  <a:gd name="T7" fmla="*/ 98 h 328"/>
                  <a:gd name="T8" fmla="*/ 82 w 171"/>
                  <a:gd name="T9" fmla="*/ 99 h 328"/>
                  <a:gd name="T10" fmla="*/ 82 w 171"/>
                  <a:gd name="T11" fmla="*/ 111 h 328"/>
                  <a:gd name="T12" fmla="*/ 81 w 171"/>
                  <a:gd name="T13" fmla="*/ 122 h 328"/>
                  <a:gd name="T14" fmla="*/ 76 w 171"/>
                  <a:gd name="T15" fmla="*/ 115 h 328"/>
                  <a:gd name="T16" fmla="*/ 60 w 171"/>
                  <a:gd name="T17" fmla="*/ 102 h 328"/>
                  <a:gd name="T18" fmla="*/ 62 w 171"/>
                  <a:gd name="T19" fmla="*/ 88 h 328"/>
                  <a:gd name="T20" fmla="*/ 60 w 171"/>
                  <a:gd name="T21" fmla="*/ 75 h 328"/>
                  <a:gd name="T22" fmla="*/ 46 w 171"/>
                  <a:gd name="T23" fmla="*/ 75 h 328"/>
                  <a:gd name="T24" fmla="*/ 38 w 171"/>
                  <a:gd name="T25" fmla="*/ 65 h 328"/>
                  <a:gd name="T26" fmla="*/ 6 w 171"/>
                  <a:gd name="T27" fmla="*/ 88 h 328"/>
                  <a:gd name="T28" fmla="*/ 19 w 171"/>
                  <a:gd name="T29" fmla="*/ 106 h 328"/>
                  <a:gd name="T30" fmla="*/ 39 w 171"/>
                  <a:gd name="T31" fmla="*/ 117 h 328"/>
                  <a:gd name="T32" fmla="*/ 41 w 171"/>
                  <a:gd name="T33" fmla="*/ 127 h 328"/>
                  <a:gd name="T34" fmla="*/ 38 w 171"/>
                  <a:gd name="T35" fmla="*/ 144 h 328"/>
                  <a:gd name="T36" fmla="*/ 41 w 171"/>
                  <a:gd name="T37" fmla="*/ 162 h 328"/>
                  <a:gd name="T38" fmla="*/ 39 w 171"/>
                  <a:gd name="T39" fmla="*/ 172 h 328"/>
                  <a:gd name="T40" fmla="*/ 39 w 171"/>
                  <a:gd name="T41" fmla="*/ 180 h 328"/>
                  <a:gd name="T42" fmla="*/ 39 w 171"/>
                  <a:gd name="T43" fmla="*/ 188 h 328"/>
                  <a:gd name="T44" fmla="*/ 39 w 171"/>
                  <a:gd name="T45" fmla="*/ 195 h 328"/>
                  <a:gd name="T46" fmla="*/ 38 w 171"/>
                  <a:gd name="T47" fmla="*/ 205 h 328"/>
                  <a:gd name="T48" fmla="*/ 42 w 171"/>
                  <a:gd name="T49" fmla="*/ 208 h 328"/>
                  <a:gd name="T50" fmla="*/ 34 w 171"/>
                  <a:gd name="T51" fmla="*/ 223 h 328"/>
                  <a:gd name="T52" fmla="*/ 22 w 171"/>
                  <a:gd name="T53" fmla="*/ 255 h 328"/>
                  <a:gd name="T54" fmla="*/ 23 w 171"/>
                  <a:gd name="T55" fmla="*/ 280 h 328"/>
                  <a:gd name="T56" fmla="*/ 19 w 171"/>
                  <a:gd name="T57" fmla="*/ 300 h 328"/>
                  <a:gd name="T58" fmla="*/ 23 w 171"/>
                  <a:gd name="T59" fmla="*/ 308 h 328"/>
                  <a:gd name="T60" fmla="*/ 30 w 171"/>
                  <a:gd name="T61" fmla="*/ 323 h 328"/>
                  <a:gd name="T62" fmla="*/ 37 w 171"/>
                  <a:gd name="T63" fmla="*/ 320 h 328"/>
                  <a:gd name="T64" fmla="*/ 53 w 171"/>
                  <a:gd name="T65" fmla="*/ 301 h 328"/>
                  <a:gd name="T66" fmla="*/ 74 w 171"/>
                  <a:gd name="T67" fmla="*/ 294 h 328"/>
                  <a:gd name="T68" fmla="*/ 82 w 171"/>
                  <a:gd name="T69" fmla="*/ 286 h 328"/>
                  <a:gd name="T70" fmla="*/ 82 w 171"/>
                  <a:gd name="T71" fmla="*/ 251 h 328"/>
                  <a:gd name="T72" fmla="*/ 70 w 171"/>
                  <a:gd name="T73" fmla="*/ 207 h 328"/>
                  <a:gd name="T74" fmla="*/ 70 w 171"/>
                  <a:gd name="T75" fmla="*/ 189 h 328"/>
                  <a:gd name="T76" fmla="*/ 77 w 171"/>
                  <a:gd name="T77" fmla="*/ 183 h 328"/>
                  <a:gd name="T78" fmla="*/ 82 w 171"/>
                  <a:gd name="T79" fmla="*/ 170 h 328"/>
                  <a:gd name="T80" fmla="*/ 95 w 171"/>
                  <a:gd name="T81" fmla="*/ 146 h 328"/>
                  <a:gd name="T82" fmla="*/ 109 w 171"/>
                  <a:gd name="T83" fmla="*/ 144 h 328"/>
                  <a:gd name="T84" fmla="*/ 119 w 171"/>
                  <a:gd name="T85" fmla="*/ 134 h 328"/>
                  <a:gd name="T86" fmla="*/ 134 w 171"/>
                  <a:gd name="T87" fmla="*/ 133 h 328"/>
                  <a:gd name="T88" fmla="*/ 161 w 171"/>
                  <a:gd name="T89" fmla="*/ 100 h 328"/>
                  <a:gd name="T90" fmla="*/ 165 w 171"/>
                  <a:gd name="T91" fmla="*/ 87 h 328"/>
                  <a:gd name="T92" fmla="*/ 163 w 171"/>
                  <a:gd name="T93" fmla="*/ 64 h 328"/>
                  <a:gd name="T94" fmla="*/ 167 w 171"/>
                  <a:gd name="T95" fmla="*/ 37 h 328"/>
                  <a:gd name="T96" fmla="*/ 165 w 171"/>
                  <a:gd name="T97" fmla="*/ 0 h 328"/>
                  <a:gd name="T98" fmla="*/ 150 w 171"/>
                  <a:gd name="T99" fmla="*/ 4 h 328"/>
                  <a:gd name="T100" fmla="*/ 135 w 171"/>
                  <a:gd name="T101" fmla="*/ 9 h 328"/>
                  <a:gd name="T102" fmla="*/ 127 w 171"/>
                  <a:gd name="T103" fmla="*/ 12 h 328"/>
                  <a:gd name="T104" fmla="*/ 122 w 171"/>
                  <a:gd name="T105" fmla="*/ 12 h 328"/>
                  <a:gd name="T106" fmla="*/ 105 w 171"/>
                  <a:gd name="T107" fmla="*/ 18 h 328"/>
                  <a:gd name="T108" fmla="*/ 91 w 171"/>
                  <a:gd name="T109" fmla="*/ 20 h 328"/>
                  <a:gd name="T110" fmla="*/ 85 w 171"/>
                  <a:gd name="T111" fmla="*/ 13 h 328"/>
                  <a:gd name="T112" fmla="*/ 80 w 171"/>
                  <a:gd name="T113" fmla="*/ 17 h 328"/>
                  <a:gd name="T114" fmla="*/ 73 w 171"/>
                  <a:gd name="T115" fmla="*/ 35 h 328"/>
                  <a:gd name="T116" fmla="*/ 76 w 171"/>
                  <a:gd name="T117" fmla="*/ 63 h 3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1" h="328">
                    <a:moveTo>
                      <a:pt x="76" y="63"/>
                    </a:moveTo>
                    <a:lnTo>
                      <a:pt x="77" y="64"/>
                    </a:lnTo>
                    <a:lnTo>
                      <a:pt x="78" y="68"/>
                    </a:lnTo>
                    <a:lnTo>
                      <a:pt x="80" y="70"/>
                    </a:lnTo>
                    <a:lnTo>
                      <a:pt x="81" y="70"/>
                    </a:lnTo>
                    <a:lnTo>
                      <a:pt x="87" y="72"/>
                    </a:lnTo>
                    <a:lnTo>
                      <a:pt x="89" y="74"/>
                    </a:lnTo>
                    <a:lnTo>
                      <a:pt x="92" y="76"/>
                    </a:lnTo>
                    <a:lnTo>
                      <a:pt x="92" y="80"/>
                    </a:lnTo>
                    <a:lnTo>
                      <a:pt x="92" y="83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8" y="99"/>
                    </a:lnTo>
                    <a:lnTo>
                      <a:pt x="85" y="99"/>
                    </a:lnTo>
                    <a:lnTo>
                      <a:pt x="82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1" y="105"/>
                    </a:lnTo>
                    <a:lnTo>
                      <a:pt x="82" y="111"/>
                    </a:lnTo>
                    <a:lnTo>
                      <a:pt x="84" y="114"/>
                    </a:lnTo>
                    <a:lnTo>
                      <a:pt x="85" y="117"/>
                    </a:lnTo>
                    <a:lnTo>
                      <a:pt x="84" y="119"/>
                    </a:lnTo>
                    <a:lnTo>
                      <a:pt x="81" y="122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6" y="119"/>
                    </a:lnTo>
                    <a:lnTo>
                      <a:pt x="76" y="115"/>
                    </a:lnTo>
                    <a:lnTo>
                      <a:pt x="70" y="113"/>
                    </a:lnTo>
                    <a:lnTo>
                      <a:pt x="65" y="109"/>
                    </a:lnTo>
                    <a:lnTo>
                      <a:pt x="61" y="103"/>
                    </a:lnTo>
                    <a:lnTo>
                      <a:pt x="60" y="102"/>
                    </a:lnTo>
                    <a:lnTo>
                      <a:pt x="60" y="99"/>
                    </a:lnTo>
                    <a:lnTo>
                      <a:pt x="61" y="95"/>
                    </a:lnTo>
                    <a:lnTo>
                      <a:pt x="62" y="92"/>
                    </a:lnTo>
                    <a:lnTo>
                      <a:pt x="62" y="88"/>
                    </a:lnTo>
                    <a:lnTo>
                      <a:pt x="62" y="82"/>
                    </a:lnTo>
                    <a:lnTo>
                      <a:pt x="62" y="79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8"/>
                    </a:lnTo>
                    <a:lnTo>
                      <a:pt x="46" y="75"/>
                    </a:lnTo>
                    <a:lnTo>
                      <a:pt x="46" y="72"/>
                    </a:lnTo>
                    <a:lnTo>
                      <a:pt x="45" y="70"/>
                    </a:lnTo>
                    <a:lnTo>
                      <a:pt x="42" y="67"/>
                    </a:lnTo>
                    <a:lnTo>
                      <a:pt x="38" y="6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3" y="100"/>
                    </a:lnTo>
                    <a:lnTo>
                      <a:pt x="11" y="102"/>
                    </a:lnTo>
                    <a:lnTo>
                      <a:pt x="15" y="103"/>
                    </a:lnTo>
                    <a:lnTo>
                      <a:pt x="19" y="106"/>
                    </a:lnTo>
                    <a:lnTo>
                      <a:pt x="25" y="109"/>
                    </a:lnTo>
                    <a:lnTo>
                      <a:pt x="30" y="111"/>
                    </a:lnTo>
                    <a:lnTo>
                      <a:pt x="35" y="114"/>
                    </a:lnTo>
                    <a:lnTo>
                      <a:pt x="39" y="117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6"/>
                    </a:lnTo>
                    <a:lnTo>
                      <a:pt x="41" y="127"/>
                    </a:lnTo>
                    <a:lnTo>
                      <a:pt x="39" y="130"/>
                    </a:lnTo>
                    <a:lnTo>
                      <a:pt x="39" y="134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8"/>
                    </a:lnTo>
                    <a:lnTo>
                      <a:pt x="43" y="153"/>
                    </a:lnTo>
                    <a:lnTo>
                      <a:pt x="46" y="156"/>
                    </a:lnTo>
                    <a:lnTo>
                      <a:pt x="41" y="162"/>
                    </a:lnTo>
                    <a:lnTo>
                      <a:pt x="38" y="166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9" y="172"/>
                    </a:lnTo>
                    <a:lnTo>
                      <a:pt x="41" y="173"/>
                    </a:lnTo>
                    <a:lnTo>
                      <a:pt x="42" y="175"/>
                    </a:lnTo>
                    <a:lnTo>
                      <a:pt x="41" y="177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39" y="184"/>
                    </a:lnTo>
                    <a:lnTo>
                      <a:pt x="39" y="185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8" y="192"/>
                    </a:lnTo>
                    <a:lnTo>
                      <a:pt x="39" y="193"/>
                    </a:lnTo>
                    <a:lnTo>
                      <a:pt x="39" y="195"/>
                    </a:lnTo>
                    <a:lnTo>
                      <a:pt x="41" y="197"/>
                    </a:lnTo>
                    <a:lnTo>
                      <a:pt x="41" y="200"/>
                    </a:lnTo>
                    <a:lnTo>
                      <a:pt x="39" y="205"/>
                    </a:lnTo>
                    <a:lnTo>
                      <a:pt x="38" y="205"/>
                    </a:lnTo>
                    <a:lnTo>
                      <a:pt x="38" y="207"/>
                    </a:lnTo>
                    <a:lnTo>
                      <a:pt x="38" y="208"/>
                    </a:lnTo>
                    <a:lnTo>
                      <a:pt x="39" y="208"/>
                    </a:lnTo>
                    <a:lnTo>
                      <a:pt x="42" y="208"/>
                    </a:lnTo>
                    <a:lnTo>
                      <a:pt x="43" y="208"/>
                    </a:lnTo>
                    <a:lnTo>
                      <a:pt x="43" y="210"/>
                    </a:lnTo>
                    <a:lnTo>
                      <a:pt x="43" y="211"/>
                    </a:lnTo>
                    <a:lnTo>
                      <a:pt x="34" y="223"/>
                    </a:lnTo>
                    <a:lnTo>
                      <a:pt x="22" y="238"/>
                    </a:lnTo>
                    <a:lnTo>
                      <a:pt x="23" y="246"/>
                    </a:lnTo>
                    <a:lnTo>
                      <a:pt x="23" y="251"/>
                    </a:lnTo>
                    <a:lnTo>
                      <a:pt x="22" y="255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22" y="274"/>
                    </a:lnTo>
                    <a:lnTo>
                      <a:pt x="23" y="280"/>
                    </a:lnTo>
                    <a:lnTo>
                      <a:pt x="23" y="285"/>
                    </a:lnTo>
                    <a:lnTo>
                      <a:pt x="22" y="292"/>
                    </a:lnTo>
                    <a:lnTo>
                      <a:pt x="21" y="297"/>
                    </a:lnTo>
                    <a:lnTo>
                      <a:pt x="19" y="300"/>
                    </a:lnTo>
                    <a:lnTo>
                      <a:pt x="21" y="301"/>
                    </a:lnTo>
                    <a:lnTo>
                      <a:pt x="23" y="304"/>
                    </a:lnTo>
                    <a:lnTo>
                      <a:pt x="23" y="306"/>
                    </a:lnTo>
                    <a:lnTo>
                      <a:pt x="23" y="308"/>
                    </a:lnTo>
                    <a:lnTo>
                      <a:pt x="27" y="310"/>
                    </a:lnTo>
                    <a:lnTo>
                      <a:pt x="30" y="313"/>
                    </a:lnTo>
                    <a:lnTo>
                      <a:pt x="31" y="316"/>
                    </a:lnTo>
                    <a:lnTo>
                      <a:pt x="30" y="323"/>
                    </a:lnTo>
                    <a:lnTo>
                      <a:pt x="29" y="327"/>
                    </a:lnTo>
                    <a:lnTo>
                      <a:pt x="39" y="328"/>
                    </a:lnTo>
                    <a:lnTo>
                      <a:pt x="39" y="324"/>
                    </a:lnTo>
                    <a:lnTo>
                      <a:pt x="37" y="320"/>
                    </a:lnTo>
                    <a:lnTo>
                      <a:pt x="34" y="317"/>
                    </a:lnTo>
                    <a:lnTo>
                      <a:pt x="33" y="316"/>
                    </a:lnTo>
                    <a:lnTo>
                      <a:pt x="46" y="306"/>
                    </a:lnTo>
                    <a:lnTo>
                      <a:pt x="53" y="301"/>
                    </a:lnTo>
                    <a:lnTo>
                      <a:pt x="61" y="297"/>
                    </a:lnTo>
                    <a:lnTo>
                      <a:pt x="65" y="296"/>
                    </a:lnTo>
                    <a:lnTo>
                      <a:pt x="70" y="296"/>
                    </a:lnTo>
                    <a:lnTo>
                      <a:pt x="74" y="294"/>
                    </a:lnTo>
                    <a:lnTo>
                      <a:pt x="77" y="294"/>
                    </a:lnTo>
                    <a:lnTo>
                      <a:pt x="78" y="293"/>
                    </a:lnTo>
                    <a:lnTo>
                      <a:pt x="81" y="290"/>
                    </a:lnTo>
                    <a:lnTo>
                      <a:pt x="82" y="286"/>
                    </a:lnTo>
                    <a:lnTo>
                      <a:pt x="82" y="282"/>
                    </a:lnTo>
                    <a:lnTo>
                      <a:pt x="84" y="277"/>
                    </a:lnTo>
                    <a:lnTo>
                      <a:pt x="84" y="265"/>
                    </a:lnTo>
                    <a:lnTo>
                      <a:pt x="82" y="251"/>
                    </a:lnTo>
                    <a:lnTo>
                      <a:pt x="78" y="226"/>
                    </a:lnTo>
                    <a:lnTo>
                      <a:pt x="77" y="215"/>
                    </a:lnTo>
                    <a:lnTo>
                      <a:pt x="76" y="207"/>
                    </a:lnTo>
                    <a:lnTo>
                      <a:pt x="70" y="207"/>
                    </a:lnTo>
                    <a:lnTo>
                      <a:pt x="70" y="201"/>
                    </a:lnTo>
                    <a:lnTo>
                      <a:pt x="70" y="196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0" y="184"/>
                    </a:lnTo>
                    <a:lnTo>
                      <a:pt x="73" y="183"/>
                    </a:lnTo>
                    <a:lnTo>
                      <a:pt x="74" y="183"/>
                    </a:lnTo>
                    <a:lnTo>
                      <a:pt x="77" y="183"/>
                    </a:lnTo>
                    <a:lnTo>
                      <a:pt x="78" y="181"/>
                    </a:lnTo>
                    <a:lnTo>
                      <a:pt x="80" y="179"/>
                    </a:lnTo>
                    <a:lnTo>
                      <a:pt x="81" y="175"/>
                    </a:lnTo>
                    <a:lnTo>
                      <a:pt x="82" y="170"/>
                    </a:lnTo>
                    <a:lnTo>
                      <a:pt x="84" y="168"/>
                    </a:lnTo>
                    <a:lnTo>
                      <a:pt x="89" y="168"/>
                    </a:lnTo>
                    <a:lnTo>
                      <a:pt x="95" y="148"/>
                    </a:lnTo>
                    <a:lnTo>
                      <a:pt x="99" y="146"/>
                    </a:lnTo>
                    <a:lnTo>
                      <a:pt x="103" y="146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3" y="144"/>
                    </a:lnTo>
                    <a:lnTo>
                      <a:pt x="115" y="144"/>
                    </a:lnTo>
                    <a:lnTo>
                      <a:pt x="117" y="140"/>
                    </a:lnTo>
                    <a:lnTo>
                      <a:pt x="120" y="137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4" y="133"/>
                    </a:lnTo>
                    <a:lnTo>
                      <a:pt x="138" y="133"/>
                    </a:lnTo>
                    <a:lnTo>
                      <a:pt x="146" y="126"/>
                    </a:lnTo>
                    <a:lnTo>
                      <a:pt x="155" y="114"/>
                    </a:lnTo>
                    <a:lnTo>
                      <a:pt x="161" y="107"/>
                    </a:lnTo>
                    <a:lnTo>
                      <a:pt x="165" y="100"/>
                    </a:lnTo>
                    <a:lnTo>
                      <a:pt x="167" y="95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9" y="87"/>
                    </a:lnTo>
                    <a:lnTo>
                      <a:pt x="167" y="83"/>
                    </a:lnTo>
                    <a:lnTo>
                      <a:pt x="167" y="78"/>
                    </a:lnTo>
                    <a:lnTo>
                      <a:pt x="166" y="72"/>
                    </a:lnTo>
                    <a:lnTo>
                      <a:pt x="167" y="64"/>
                    </a:lnTo>
                    <a:lnTo>
                      <a:pt x="169" y="56"/>
                    </a:lnTo>
                    <a:lnTo>
                      <a:pt x="171" y="49"/>
                    </a:lnTo>
                    <a:lnTo>
                      <a:pt x="171" y="44"/>
                    </a:lnTo>
                    <a:lnTo>
                      <a:pt x="171" y="37"/>
                    </a:lnTo>
                    <a:lnTo>
                      <a:pt x="169" y="28"/>
                    </a:lnTo>
                    <a:lnTo>
                      <a:pt x="166" y="10"/>
                    </a:lnTo>
                    <a:lnTo>
                      <a:pt x="167" y="5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9" y="1"/>
                    </a:lnTo>
                    <a:lnTo>
                      <a:pt x="157" y="2"/>
                    </a:lnTo>
                    <a:lnTo>
                      <a:pt x="154" y="4"/>
                    </a:lnTo>
                    <a:lnTo>
                      <a:pt x="151" y="5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39" y="9"/>
                    </a:lnTo>
                    <a:lnTo>
                      <a:pt x="138" y="10"/>
                    </a:lnTo>
                    <a:lnTo>
                      <a:pt x="135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2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16" y="17"/>
                    </a:lnTo>
                    <a:lnTo>
                      <a:pt x="109" y="18"/>
                    </a:lnTo>
                    <a:lnTo>
                      <a:pt x="104" y="18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2" y="16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69" y="18"/>
                    </a:lnTo>
                    <a:lnTo>
                      <a:pt x="68" y="29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4" y="53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282"/>
              <p:cNvSpPr>
                <a:spLocks/>
              </p:cNvSpPr>
              <p:nvPr/>
            </p:nvSpPr>
            <p:spPr bwMode="auto">
              <a:xfrm>
                <a:off x="2415" y="1987"/>
                <a:ext cx="184" cy="184"/>
              </a:xfrm>
              <a:custGeom>
                <a:avLst/>
                <a:gdLst>
                  <a:gd name="T0" fmla="*/ 72 w 185"/>
                  <a:gd name="T1" fmla="*/ 183 h 184"/>
                  <a:gd name="T2" fmla="*/ 72 w 185"/>
                  <a:gd name="T3" fmla="*/ 163 h 184"/>
                  <a:gd name="T4" fmla="*/ 77 w 185"/>
                  <a:gd name="T5" fmla="*/ 156 h 184"/>
                  <a:gd name="T6" fmla="*/ 81 w 185"/>
                  <a:gd name="T7" fmla="*/ 152 h 184"/>
                  <a:gd name="T8" fmla="*/ 89 w 185"/>
                  <a:gd name="T9" fmla="*/ 145 h 184"/>
                  <a:gd name="T10" fmla="*/ 101 w 185"/>
                  <a:gd name="T11" fmla="*/ 141 h 184"/>
                  <a:gd name="T12" fmla="*/ 105 w 185"/>
                  <a:gd name="T13" fmla="*/ 140 h 184"/>
                  <a:gd name="T14" fmla="*/ 112 w 185"/>
                  <a:gd name="T15" fmla="*/ 133 h 184"/>
                  <a:gd name="T16" fmla="*/ 115 w 185"/>
                  <a:gd name="T17" fmla="*/ 132 h 184"/>
                  <a:gd name="T18" fmla="*/ 120 w 185"/>
                  <a:gd name="T19" fmla="*/ 132 h 184"/>
                  <a:gd name="T20" fmla="*/ 126 w 185"/>
                  <a:gd name="T21" fmla="*/ 129 h 184"/>
                  <a:gd name="T22" fmla="*/ 134 w 185"/>
                  <a:gd name="T23" fmla="*/ 124 h 184"/>
                  <a:gd name="T24" fmla="*/ 140 w 185"/>
                  <a:gd name="T25" fmla="*/ 114 h 184"/>
                  <a:gd name="T26" fmla="*/ 148 w 185"/>
                  <a:gd name="T27" fmla="*/ 106 h 184"/>
                  <a:gd name="T28" fmla="*/ 155 w 185"/>
                  <a:gd name="T29" fmla="*/ 102 h 184"/>
                  <a:gd name="T30" fmla="*/ 159 w 185"/>
                  <a:gd name="T31" fmla="*/ 97 h 184"/>
                  <a:gd name="T32" fmla="*/ 158 w 185"/>
                  <a:gd name="T33" fmla="*/ 91 h 184"/>
                  <a:gd name="T34" fmla="*/ 159 w 185"/>
                  <a:gd name="T35" fmla="*/ 89 h 184"/>
                  <a:gd name="T36" fmla="*/ 166 w 185"/>
                  <a:gd name="T37" fmla="*/ 85 h 184"/>
                  <a:gd name="T38" fmla="*/ 167 w 185"/>
                  <a:gd name="T39" fmla="*/ 82 h 184"/>
                  <a:gd name="T40" fmla="*/ 169 w 185"/>
                  <a:gd name="T41" fmla="*/ 78 h 184"/>
                  <a:gd name="T42" fmla="*/ 177 w 185"/>
                  <a:gd name="T43" fmla="*/ 74 h 184"/>
                  <a:gd name="T44" fmla="*/ 181 w 185"/>
                  <a:gd name="T45" fmla="*/ 69 h 184"/>
                  <a:gd name="T46" fmla="*/ 175 w 185"/>
                  <a:gd name="T47" fmla="*/ 60 h 184"/>
                  <a:gd name="T48" fmla="*/ 173 w 185"/>
                  <a:gd name="T49" fmla="*/ 55 h 184"/>
                  <a:gd name="T50" fmla="*/ 173 w 185"/>
                  <a:gd name="T51" fmla="*/ 47 h 184"/>
                  <a:gd name="T52" fmla="*/ 170 w 185"/>
                  <a:gd name="T53" fmla="*/ 44 h 184"/>
                  <a:gd name="T54" fmla="*/ 169 w 185"/>
                  <a:gd name="T55" fmla="*/ 40 h 184"/>
                  <a:gd name="T56" fmla="*/ 169 w 185"/>
                  <a:gd name="T57" fmla="*/ 35 h 184"/>
                  <a:gd name="T58" fmla="*/ 170 w 185"/>
                  <a:gd name="T59" fmla="*/ 24 h 184"/>
                  <a:gd name="T60" fmla="*/ 169 w 185"/>
                  <a:gd name="T61" fmla="*/ 19 h 184"/>
                  <a:gd name="T62" fmla="*/ 166 w 185"/>
                  <a:gd name="T63" fmla="*/ 15 h 184"/>
                  <a:gd name="T64" fmla="*/ 162 w 185"/>
                  <a:gd name="T65" fmla="*/ 13 h 184"/>
                  <a:gd name="T66" fmla="*/ 156 w 185"/>
                  <a:gd name="T67" fmla="*/ 7 h 184"/>
                  <a:gd name="T68" fmla="*/ 152 w 185"/>
                  <a:gd name="T69" fmla="*/ 9 h 184"/>
                  <a:gd name="T70" fmla="*/ 151 w 185"/>
                  <a:gd name="T71" fmla="*/ 12 h 184"/>
                  <a:gd name="T72" fmla="*/ 136 w 185"/>
                  <a:gd name="T73" fmla="*/ 15 h 184"/>
                  <a:gd name="T74" fmla="*/ 123 w 185"/>
                  <a:gd name="T75" fmla="*/ 15 h 184"/>
                  <a:gd name="T76" fmla="*/ 101 w 185"/>
                  <a:gd name="T77" fmla="*/ 3 h 184"/>
                  <a:gd name="T78" fmla="*/ 99 w 185"/>
                  <a:gd name="T79" fmla="*/ 13 h 184"/>
                  <a:gd name="T80" fmla="*/ 95 w 185"/>
                  <a:gd name="T81" fmla="*/ 28 h 184"/>
                  <a:gd name="T82" fmla="*/ 92 w 185"/>
                  <a:gd name="T83" fmla="*/ 39 h 184"/>
                  <a:gd name="T84" fmla="*/ 81 w 185"/>
                  <a:gd name="T85" fmla="*/ 51 h 184"/>
                  <a:gd name="T86" fmla="*/ 73 w 185"/>
                  <a:gd name="T87" fmla="*/ 56 h 184"/>
                  <a:gd name="T88" fmla="*/ 68 w 185"/>
                  <a:gd name="T89" fmla="*/ 56 h 184"/>
                  <a:gd name="T90" fmla="*/ 64 w 185"/>
                  <a:gd name="T91" fmla="*/ 56 h 184"/>
                  <a:gd name="T92" fmla="*/ 58 w 185"/>
                  <a:gd name="T93" fmla="*/ 60 h 184"/>
                  <a:gd name="T94" fmla="*/ 49 w 185"/>
                  <a:gd name="T95" fmla="*/ 73 h 184"/>
                  <a:gd name="T96" fmla="*/ 46 w 185"/>
                  <a:gd name="T97" fmla="*/ 79 h 184"/>
                  <a:gd name="T98" fmla="*/ 49 w 185"/>
                  <a:gd name="T99" fmla="*/ 82 h 184"/>
                  <a:gd name="T100" fmla="*/ 47 w 185"/>
                  <a:gd name="T101" fmla="*/ 89 h 184"/>
                  <a:gd name="T102" fmla="*/ 41 w 185"/>
                  <a:gd name="T103" fmla="*/ 98 h 184"/>
                  <a:gd name="T104" fmla="*/ 39 w 185"/>
                  <a:gd name="T105" fmla="*/ 102 h 184"/>
                  <a:gd name="T106" fmla="*/ 41 w 185"/>
                  <a:gd name="T107" fmla="*/ 112 h 184"/>
                  <a:gd name="T108" fmla="*/ 43 w 185"/>
                  <a:gd name="T109" fmla="*/ 118 h 184"/>
                  <a:gd name="T110" fmla="*/ 43 w 185"/>
                  <a:gd name="T111" fmla="*/ 130 h 184"/>
                  <a:gd name="T112" fmla="*/ 37 w 185"/>
                  <a:gd name="T113" fmla="*/ 152 h 184"/>
                  <a:gd name="T114" fmla="*/ 29 w 185"/>
                  <a:gd name="T115" fmla="*/ 163 h 184"/>
                  <a:gd name="T116" fmla="*/ 18 w 185"/>
                  <a:gd name="T117" fmla="*/ 171 h 184"/>
                  <a:gd name="T118" fmla="*/ 3 w 185"/>
                  <a:gd name="T119" fmla="*/ 180 h 184"/>
                  <a:gd name="T120" fmla="*/ 2 w 185"/>
                  <a:gd name="T121" fmla="*/ 183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5" h="184">
                    <a:moveTo>
                      <a:pt x="0" y="184"/>
                    </a:moveTo>
                    <a:lnTo>
                      <a:pt x="72" y="183"/>
                    </a:lnTo>
                    <a:lnTo>
                      <a:pt x="70" y="164"/>
                    </a:lnTo>
                    <a:lnTo>
                      <a:pt x="72" y="163"/>
                    </a:lnTo>
                    <a:lnTo>
                      <a:pt x="74" y="159"/>
                    </a:lnTo>
                    <a:lnTo>
                      <a:pt x="77" y="156"/>
                    </a:lnTo>
                    <a:lnTo>
                      <a:pt x="78" y="155"/>
                    </a:lnTo>
                    <a:lnTo>
                      <a:pt x="81" y="152"/>
                    </a:lnTo>
                    <a:lnTo>
                      <a:pt x="82" y="149"/>
                    </a:lnTo>
                    <a:lnTo>
                      <a:pt x="89" y="145"/>
                    </a:lnTo>
                    <a:lnTo>
                      <a:pt x="96" y="144"/>
                    </a:lnTo>
                    <a:lnTo>
                      <a:pt x="105" y="141"/>
                    </a:lnTo>
                    <a:lnTo>
                      <a:pt x="108" y="140"/>
                    </a:lnTo>
                    <a:lnTo>
                      <a:pt x="109" y="140"/>
                    </a:lnTo>
                    <a:lnTo>
                      <a:pt x="113" y="136"/>
                    </a:lnTo>
                    <a:lnTo>
                      <a:pt x="116" y="133"/>
                    </a:lnTo>
                    <a:lnTo>
                      <a:pt x="117" y="132"/>
                    </a:lnTo>
                    <a:lnTo>
                      <a:pt x="119" y="132"/>
                    </a:lnTo>
                    <a:lnTo>
                      <a:pt x="120" y="132"/>
                    </a:lnTo>
                    <a:lnTo>
                      <a:pt x="124" y="132"/>
                    </a:lnTo>
                    <a:lnTo>
                      <a:pt x="127" y="130"/>
                    </a:lnTo>
                    <a:lnTo>
                      <a:pt x="130" y="129"/>
                    </a:lnTo>
                    <a:lnTo>
                      <a:pt x="135" y="125"/>
                    </a:lnTo>
                    <a:lnTo>
                      <a:pt x="138" y="124"/>
                    </a:lnTo>
                    <a:lnTo>
                      <a:pt x="140" y="121"/>
                    </a:lnTo>
                    <a:lnTo>
                      <a:pt x="144" y="114"/>
                    </a:lnTo>
                    <a:lnTo>
                      <a:pt x="148" y="106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9" y="102"/>
                    </a:lnTo>
                    <a:lnTo>
                      <a:pt x="162" y="98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2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6" y="86"/>
                    </a:lnTo>
                    <a:lnTo>
                      <a:pt x="170" y="85"/>
                    </a:lnTo>
                    <a:lnTo>
                      <a:pt x="170" y="83"/>
                    </a:lnTo>
                    <a:lnTo>
                      <a:pt x="171" y="82"/>
                    </a:lnTo>
                    <a:lnTo>
                      <a:pt x="171" y="79"/>
                    </a:lnTo>
                    <a:lnTo>
                      <a:pt x="173" y="78"/>
                    </a:lnTo>
                    <a:lnTo>
                      <a:pt x="177" y="75"/>
                    </a:lnTo>
                    <a:lnTo>
                      <a:pt x="181" y="74"/>
                    </a:lnTo>
                    <a:lnTo>
                      <a:pt x="183" y="71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7" y="55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73" y="43"/>
                    </a:lnTo>
                    <a:lnTo>
                      <a:pt x="173" y="40"/>
                    </a:lnTo>
                    <a:lnTo>
                      <a:pt x="171" y="39"/>
                    </a:lnTo>
                    <a:lnTo>
                      <a:pt x="173" y="35"/>
                    </a:lnTo>
                    <a:lnTo>
                      <a:pt x="173" y="31"/>
                    </a:lnTo>
                    <a:lnTo>
                      <a:pt x="174" y="24"/>
                    </a:lnTo>
                    <a:lnTo>
                      <a:pt x="174" y="2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70" y="15"/>
                    </a:lnTo>
                    <a:lnTo>
                      <a:pt x="169" y="15"/>
                    </a:lnTo>
                    <a:lnTo>
                      <a:pt x="166" y="13"/>
                    </a:lnTo>
                    <a:lnTo>
                      <a:pt x="163" y="11"/>
                    </a:lnTo>
                    <a:lnTo>
                      <a:pt x="160" y="7"/>
                    </a:lnTo>
                    <a:lnTo>
                      <a:pt x="158" y="8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5" y="12"/>
                    </a:lnTo>
                    <a:lnTo>
                      <a:pt x="148" y="13"/>
                    </a:lnTo>
                    <a:lnTo>
                      <a:pt x="140" y="15"/>
                    </a:lnTo>
                    <a:lnTo>
                      <a:pt x="132" y="15"/>
                    </a:lnTo>
                    <a:lnTo>
                      <a:pt x="127" y="15"/>
                    </a:lnTo>
                    <a:lnTo>
                      <a:pt x="116" y="0"/>
                    </a:lnTo>
                    <a:lnTo>
                      <a:pt x="105" y="3"/>
                    </a:lnTo>
                    <a:lnTo>
                      <a:pt x="104" y="8"/>
                    </a:lnTo>
                    <a:lnTo>
                      <a:pt x="103" y="13"/>
                    </a:lnTo>
                    <a:lnTo>
                      <a:pt x="100" y="23"/>
                    </a:lnTo>
                    <a:lnTo>
                      <a:pt x="99" y="28"/>
                    </a:lnTo>
                    <a:lnTo>
                      <a:pt x="96" y="34"/>
                    </a:lnTo>
                    <a:lnTo>
                      <a:pt x="95" y="39"/>
                    </a:lnTo>
                    <a:lnTo>
                      <a:pt x="90" y="43"/>
                    </a:lnTo>
                    <a:lnTo>
                      <a:pt x="81" y="51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58" y="60"/>
                    </a:lnTo>
                    <a:lnTo>
                      <a:pt x="53" y="66"/>
                    </a:lnTo>
                    <a:lnTo>
                      <a:pt x="49" y="73"/>
                    </a:lnTo>
                    <a:lnTo>
                      <a:pt x="46" y="77"/>
                    </a:lnTo>
                    <a:lnTo>
                      <a:pt x="46" y="79"/>
                    </a:lnTo>
                    <a:lnTo>
                      <a:pt x="47" y="79"/>
                    </a:lnTo>
                    <a:lnTo>
                      <a:pt x="49" y="82"/>
                    </a:lnTo>
                    <a:lnTo>
                      <a:pt x="49" y="85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1" y="98"/>
                    </a:lnTo>
                    <a:lnTo>
                      <a:pt x="39" y="101"/>
                    </a:lnTo>
                    <a:lnTo>
                      <a:pt x="39" y="102"/>
                    </a:lnTo>
                    <a:lnTo>
                      <a:pt x="39" y="108"/>
                    </a:lnTo>
                    <a:lnTo>
                      <a:pt x="41" y="112"/>
                    </a:lnTo>
                    <a:lnTo>
                      <a:pt x="43" y="116"/>
                    </a:lnTo>
                    <a:lnTo>
                      <a:pt x="43" y="118"/>
                    </a:lnTo>
                    <a:lnTo>
                      <a:pt x="45" y="125"/>
                    </a:lnTo>
                    <a:lnTo>
                      <a:pt x="43" y="130"/>
                    </a:lnTo>
                    <a:lnTo>
                      <a:pt x="41" y="143"/>
                    </a:lnTo>
                    <a:lnTo>
                      <a:pt x="37" y="152"/>
                    </a:lnTo>
                    <a:lnTo>
                      <a:pt x="31" y="160"/>
                    </a:lnTo>
                    <a:lnTo>
                      <a:pt x="29" y="163"/>
                    </a:lnTo>
                    <a:lnTo>
                      <a:pt x="25" y="165"/>
                    </a:lnTo>
                    <a:lnTo>
                      <a:pt x="18" y="171"/>
                    </a:lnTo>
                    <a:lnTo>
                      <a:pt x="10" y="175"/>
                    </a:lnTo>
                    <a:lnTo>
                      <a:pt x="3" y="180"/>
                    </a:lnTo>
                    <a:lnTo>
                      <a:pt x="2" y="182"/>
                    </a:lnTo>
                    <a:lnTo>
                      <a:pt x="2" y="183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283"/>
              <p:cNvSpPr>
                <a:spLocks/>
              </p:cNvSpPr>
              <p:nvPr/>
            </p:nvSpPr>
            <p:spPr bwMode="auto">
              <a:xfrm>
                <a:off x="2729" y="1801"/>
                <a:ext cx="12" cy="12"/>
              </a:xfrm>
              <a:custGeom>
                <a:avLst/>
                <a:gdLst>
                  <a:gd name="T0" fmla="*/ 12 w 12"/>
                  <a:gd name="T1" fmla="*/ 4 h 12"/>
                  <a:gd name="T2" fmla="*/ 3 w 12"/>
                  <a:gd name="T3" fmla="*/ 0 h 12"/>
                  <a:gd name="T4" fmla="*/ 0 w 12"/>
                  <a:gd name="T5" fmla="*/ 3 h 12"/>
                  <a:gd name="T6" fmla="*/ 4 w 12"/>
                  <a:gd name="T7" fmla="*/ 12 h 12"/>
                  <a:gd name="T8" fmla="*/ 6 w 12"/>
                  <a:gd name="T9" fmla="*/ 10 h 12"/>
                  <a:gd name="T10" fmla="*/ 8 w 12"/>
                  <a:gd name="T11" fmla="*/ 7 h 12"/>
                  <a:gd name="T12" fmla="*/ 10 w 12"/>
                  <a:gd name="T13" fmla="*/ 5 h 12"/>
                  <a:gd name="T14" fmla="*/ 11 w 12"/>
                  <a:gd name="T15" fmla="*/ 4 h 12"/>
                  <a:gd name="T16" fmla="*/ 12 w 12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284"/>
              <p:cNvSpPr>
                <a:spLocks/>
              </p:cNvSpPr>
              <p:nvPr/>
            </p:nvSpPr>
            <p:spPr bwMode="auto">
              <a:xfrm>
                <a:off x="3071" y="1679"/>
                <a:ext cx="63" cy="80"/>
              </a:xfrm>
              <a:custGeom>
                <a:avLst/>
                <a:gdLst>
                  <a:gd name="T0" fmla="*/ 35 w 63"/>
                  <a:gd name="T1" fmla="*/ 76 h 80"/>
                  <a:gd name="T2" fmla="*/ 38 w 63"/>
                  <a:gd name="T3" fmla="*/ 70 h 80"/>
                  <a:gd name="T4" fmla="*/ 42 w 63"/>
                  <a:gd name="T5" fmla="*/ 66 h 80"/>
                  <a:gd name="T6" fmla="*/ 45 w 63"/>
                  <a:gd name="T7" fmla="*/ 62 h 80"/>
                  <a:gd name="T8" fmla="*/ 46 w 63"/>
                  <a:gd name="T9" fmla="*/ 59 h 80"/>
                  <a:gd name="T10" fmla="*/ 50 w 63"/>
                  <a:gd name="T11" fmla="*/ 62 h 80"/>
                  <a:gd name="T12" fmla="*/ 53 w 63"/>
                  <a:gd name="T13" fmla="*/ 62 h 80"/>
                  <a:gd name="T14" fmla="*/ 59 w 63"/>
                  <a:gd name="T15" fmla="*/ 64 h 80"/>
                  <a:gd name="T16" fmla="*/ 54 w 63"/>
                  <a:gd name="T17" fmla="*/ 53 h 80"/>
                  <a:gd name="T18" fmla="*/ 50 w 63"/>
                  <a:gd name="T19" fmla="*/ 49 h 80"/>
                  <a:gd name="T20" fmla="*/ 49 w 63"/>
                  <a:gd name="T21" fmla="*/ 45 h 80"/>
                  <a:gd name="T22" fmla="*/ 49 w 63"/>
                  <a:gd name="T23" fmla="*/ 37 h 80"/>
                  <a:gd name="T24" fmla="*/ 45 w 63"/>
                  <a:gd name="T25" fmla="*/ 31 h 80"/>
                  <a:gd name="T26" fmla="*/ 42 w 63"/>
                  <a:gd name="T27" fmla="*/ 28 h 80"/>
                  <a:gd name="T28" fmla="*/ 42 w 63"/>
                  <a:gd name="T29" fmla="*/ 20 h 80"/>
                  <a:gd name="T30" fmla="*/ 39 w 63"/>
                  <a:gd name="T31" fmla="*/ 14 h 80"/>
                  <a:gd name="T32" fmla="*/ 32 w 63"/>
                  <a:gd name="T33" fmla="*/ 9 h 80"/>
                  <a:gd name="T34" fmla="*/ 24 w 63"/>
                  <a:gd name="T35" fmla="*/ 4 h 80"/>
                  <a:gd name="T36" fmla="*/ 20 w 63"/>
                  <a:gd name="T37" fmla="*/ 2 h 80"/>
                  <a:gd name="T38" fmla="*/ 12 w 63"/>
                  <a:gd name="T39" fmla="*/ 0 h 80"/>
                  <a:gd name="T40" fmla="*/ 10 w 63"/>
                  <a:gd name="T41" fmla="*/ 2 h 80"/>
                  <a:gd name="T42" fmla="*/ 4 w 63"/>
                  <a:gd name="T43" fmla="*/ 2 h 80"/>
                  <a:gd name="T44" fmla="*/ 0 w 63"/>
                  <a:gd name="T45" fmla="*/ 5 h 80"/>
                  <a:gd name="T46" fmla="*/ 6 w 63"/>
                  <a:gd name="T47" fmla="*/ 10 h 80"/>
                  <a:gd name="T48" fmla="*/ 12 w 63"/>
                  <a:gd name="T49" fmla="*/ 18 h 80"/>
                  <a:gd name="T50" fmla="*/ 14 w 63"/>
                  <a:gd name="T51" fmla="*/ 25 h 80"/>
                  <a:gd name="T52" fmla="*/ 19 w 63"/>
                  <a:gd name="T53" fmla="*/ 31 h 80"/>
                  <a:gd name="T54" fmla="*/ 23 w 63"/>
                  <a:gd name="T55" fmla="*/ 37 h 80"/>
                  <a:gd name="T56" fmla="*/ 26 w 63"/>
                  <a:gd name="T57" fmla="*/ 44 h 80"/>
                  <a:gd name="T58" fmla="*/ 26 w 63"/>
                  <a:gd name="T59" fmla="*/ 48 h 80"/>
                  <a:gd name="T60" fmla="*/ 26 w 63"/>
                  <a:gd name="T61" fmla="*/ 51 h 80"/>
                  <a:gd name="T62" fmla="*/ 27 w 63"/>
                  <a:gd name="T63" fmla="*/ 55 h 80"/>
                  <a:gd name="T64" fmla="*/ 26 w 63"/>
                  <a:gd name="T65" fmla="*/ 57 h 80"/>
                  <a:gd name="T66" fmla="*/ 27 w 63"/>
                  <a:gd name="T67" fmla="*/ 63 h 80"/>
                  <a:gd name="T68" fmla="*/ 26 w 63"/>
                  <a:gd name="T69" fmla="*/ 68 h 80"/>
                  <a:gd name="T70" fmla="*/ 27 w 63"/>
                  <a:gd name="T71" fmla="*/ 71 h 80"/>
                  <a:gd name="T72" fmla="*/ 26 w 63"/>
                  <a:gd name="T73" fmla="*/ 76 h 80"/>
                  <a:gd name="T74" fmla="*/ 27 w 63"/>
                  <a:gd name="T75" fmla="*/ 79 h 80"/>
                  <a:gd name="T76" fmla="*/ 32 w 63"/>
                  <a:gd name="T77" fmla="*/ 8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80">
                    <a:moveTo>
                      <a:pt x="32" y="80"/>
                    </a:moveTo>
                    <a:lnTo>
                      <a:pt x="35" y="76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0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3"/>
                    </a:lnTo>
                    <a:lnTo>
                      <a:pt x="59" y="64"/>
                    </a:lnTo>
                    <a:lnTo>
                      <a:pt x="63" y="66"/>
                    </a:lnTo>
                    <a:lnTo>
                      <a:pt x="54" y="53"/>
                    </a:lnTo>
                    <a:lnTo>
                      <a:pt x="51" y="51"/>
                    </a:lnTo>
                    <a:lnTo>
                      <a:pt x="50" y="49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5" y="31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1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6" y="43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6" y="76"/>
                    </a:lnTo>
                    <a:lnTo>
                      <a:pt x="27" y="78"/>
                    </a:lnTo>
                    <a:lnTo>
                      <a:pt x="27" y="79"/>
                    </a:lnTo>
                    <a:lnTo>
                      <a:pt x="30" y="80"/>
                    </a:lnTo>
                    <a:lnTo>
                      <a:pt x="32" y="8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285"/>
              <p:cNvSpPr>
                <a:spLocks/>
              </p:cNvSpPr>
              <p:nvPr/>
            </p:nvSpPr>
            <p:spPr bwMode="auto">
              <a:xfrm>
                <a:off x="2336" y="2182"/>
                <a:ext cx="206" cy="257"/>
              </a:xfrm>
              <a:custGeom>
                <a:avLst/>
                <a:gdLst>
                  <a:gd name="T0" fmla="*/ 0 w 206"/>
                  <a:gd name="T1" fmla="*/ 131 h 257"/>
                  <a:gd name="T2" fmla="*/ 4 w 206"/>
                  <a:gd name="T3" fmla="*/ 136 h 257"/>
                  <a:gd name="T4" fmla="*/ 8 w 206"/>
                  <a:gd name="T5" fmla="*/ 141 h 257"/>
                  <a:gd name="T6" fmla="*/ 9 w 206"/>
                  <a:gd name="T7" fmla="*/ 148 h 257"/>
                  <a:gd name="T8" fmla="*/ 7 w 206"/>
                  <a:gd name="T9" fmla="*/ 166 h 257"/>
                  <a:gd name="T10" fmla="*/ 11 w 206"/>
                  <a:gd name="T11" fmla="*/ 181 h 257"/>
                  <a:gd name="T12" fmla="*/ 12 w 206"/>
                  <a:gd name="T13" fmla="*/ 209 h 257"/>
                  <a:gd name="T14" fmla="*/ 16 w 206"/>
                  <a:gd name="T15" fmla="*/ 222 h 257"/>
                  <a:gd name="T16" fmla="*/ 20 w 206"/>
                  <a:gd name="T17" fmla="*/ 218 h 257"/>
                  <a:gd name="T18" fmla="*/ 21 w 206"/>
                  <a:gd name="T19" fmla="*/ 216 h 257"/>
                  <a:gd name="T20" fmla="*/ 24 w 206"/>
                  <a:gd name="T21" fmla="*/ 216 h 257"/>
                  <a:gd name="T22" fmla="*/ 29 w 206"/>
                  <a:gd name="T23" fmla="*/ 217 h 257"/>
                  <a:gd name="T24" fmla="*/ 42 w 206"/>
                  <a:gd name="T25" fmla="*/ 217 h 257"/>
                  <a:gd name="T26" fmla="*/ 46 w 206"/>
                  <a:gd name="T27" fmla="*/ 217 h 257"/>
                  <a:gd name="T28" fmla="*/ 50 w 206"/>
                  <a:gd name="T29" fmla="*/ 220 h 257"/>
                  <a:gd name="T30" fmla="*/ 54 w 206"/>
                  <a:gd name="T31" fmla="*/ 224 h 257"/>
                  <a:gd name="T32" fmla="*/ 56 w 206"/>
                  <a:gd name="T33" fmla="*/ 228 h 257"/>
                  <a:gd name="T34" fmla="*/ 56 w 206"/>
                  <a:gd name="T35" fmla="*/ 233 h 257"/>
                  <a:gd name="T36" fmla="*/ 59 w 206"/>
                  <a:gd name="T37" fmla="*/ 234 h 257"/>
                  <a:gd name="T38" fmla="*/ 67 w 206"/>
                  <a:gd name="T39" fmla="*/ 237 h 257"/>
                  <a:gd name="T40" fmla="*/ 67 w 206"/>
                  <a:gd name="T41" fmla="*/ 242 h 257"/>
                  <a:gd name="T42" fmla="*/ 69 w 206"/>
                  <a:gd name="T43" fmla="*/ 248 h 257"/>
                  <a:gd name="T44" fmla="*/ 73 w 206"/>
                  <a:gd name="T45" fmla="*/ 249 h 257"/>
                  <a:gd name="T46" fmla="*/ 77 w 206"/>
                  <a:gd name="T47" fmla="*/ 251 h 257"/>
                  <a:gd name="T48" fmla="*/ 79 w 206"/>
                  <a:gd name="T49" fmla="*/ 255 h 257"/>
                  <a:gd name="T50" fmla="*/ 83 w 206"/>
                  <a:gd name="T51" fmla="*/ 257 h 257"/>
                  <a:gd name="T52" fmla="*/ 87 w 206"/>
                  <a:gd name="T53" fmla="*/ 256 h 257"/>
                  <a:gd name="T54" fmla="*/ 89 w 206"/>
                  <a:gd name="T55" fmla="*/ 253 h 257"/>
                  <a:gd name="T56" fmla="*/ 89 w 206"/>
                  <a:gd name="T57" fmla="*/ 248 h 257"/>
                  <a:gd name="T58" fmla="*/ 91 w 206"/>
                  <a:gd name="T59" fmla="*/ 241 h 257"/>
                  <a:gd name="T60" fmla="*/ 91 w 206"/>
                  <a:gd name="T61" fmla="*/ 237 h 257"/>
                  <a:gd name="T62" fmla="*/ 97 w 206"/>
                  <a:gd name="T63" fmla="*/ 238 h 257"/>
                  <a:gd name="T64" fmla="*/ 109 w 206"/>
                  <a:gd name="T65" fmla="*/ 241 h 257"/>
                  <a:gd name="T66" fmla="*/ 113 w 206"/>
                  <a:gd name="T67" fmla="*/ 240 h 257"/>
                  <a:gd name="T68" fmla="*/ 117 w 206"/>
                  <a:gd name="T69" fmla="*/ 240 h 257"/>
                  <a:gd name="T70" fmla="*/ 120 w 206"/>
                  <a:gd name="T71" fmla="*/ 238 h 257"/>
                  <a:gd name="T72" fmla="*/ 117 w 206"/>
                  <a:gd name="T73" fmla="*/ 233 h 257"/>
                  <a:gd name="T74" fmla="*/ 117 w 206"/>
                  <a:gd name="T75" fmla="*/ 230 h 257"/>
                  <a:gd name="T76" fmla="*/ 120 w 206"/>
                  <a:gd name="T77" fmla="*/ 229 h 257"/>
                  <a:gd name="T78" fmla="*/ 122 w 206"/>
                  <a:gd name="T79" fmla="*/ 229 h 257"/>
                  <a:gd name="T80" fmla="*/ 126 w 206"/>
                  <a:gd name="T81" fmla="*/ 233 h 257"/>
                  <a:gd name="T82" fmla="*/ 192 w 206"/>
                  <a:gd name="T83" fmla="*/ 222 h 257"/>
                  <a:gd name="T84" fmla="*/ 192 w 206"/>
                  <a:gd name="T85" fmla="*/ 218 h 257"/>
                  <a:gd name="T86" fmla="*/ 191 w 206"/>
                  <a:gd name="T87" fmla="*/ 216 h 257"/>
                  <a:gd name="T88" fmla="*/ 187 w 206"/>
                  <a:gd name="T89" fmla="*/ 216 h 257"/>
                  <a:gd name="T90" fmla="*/ 206 w 206"/>
                  <a:gd name="T91" fmla="*/ 43 h 257"/>
                  <a:gd name="T92" fmla="*/ 151 w 206"/>
                  <a:gd name="T93" fmla="*/ 31 h 257"/>
                  <a:gd name="T94" fmla="*/ 86 w 206"/>
                  <a:gd name="T95" fmla="*/ 78 h 257"/>
                  <a:gd name="T96" fmla="*/ 75 w 206"/>
                  <a:gd name="T97" fmla="*/ 78 h 257"/>
                  <a:gd name="T98" fmla="*/ 69 w 206"/>
                  <a:gd name="T99" fmla="*/ 82 h 257"/>
                  <a:gd name="T100" fmla="*/ 66 w 206"/>
                  <a:gd name="T101" fmla="*/ 88 h 257"/>
                  <a:gd name="T102" fmla="*/ 66 w 206"/>
                  <a:gd name="T103" fmla="*/ 110 h 257"/>
                  <a:gd name="T104" fmla="*/ 4 w 206"/>
                  <a:gd name="T105" fmla="*/ 125 h 257"/>
                  <a:gd name="T106" fmla="*/ 3 w 206"/>
                  <a:gd name="T107" fmla="*/ 125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257">
                    <a:moveTo>
                      <a:pt x="0" y="129"/>
                    </a:moveTo>
                    <a:lnTo>
                      <a:pt x="0" y="131"/>
                    </a:lnTo>
                    <a:lnTo>
                      <a:pt x="1" y="133"/>
                    </a:lnTo>
                    <a:lnTo>
                      <a:pt x="4" y="136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9" y="143"/>
                    </a:lnTo>
                    <a:lnTo>
                      <a:pt x="9" y="148"/>
                    </a:lnTo>
                    <a:lnTo>
                      <a:pt x="8" y="156"/>
                    </a:lnTo>
                    <a:lnTo>
                      <a:pt x="7" y="166"/>
                    </a:lnTo>
                    <a:lnTo>
                      <a:pt x="9" y="174"/>
                    </a:lnTo>
                    <a:lnTo>
                      <a:pt x="11" y="181"/>
                    </a:lnTo>
                    <a:lnTo>
                      <a:pt x="12" y="194"/>
                    </a:lnTo>
                    <a:lnTo>
                      <a:pt x="12" y="209"/>
                    </a:lnTo>
                    <a:lnTo>
                      <a:pt x="11" y="224"/>
                    </a:lnTo>
                    <a:lnTo>
                      <a:pt x="16" y="222"/>
                    </a:lnTo>
                    <a:lnTo>
                      <a:pt x="19" y="220"/>
                    </a:lnTo>
                    <a:lnTo>
                      <a:pt x="20" y="218"/>
                    </a:lnTo>
                    <a:lnTo>
                      <a:pt x="21" y="217"/>
                    </a:lnTo>
                    <a:lnTo>
                      <a:pt x="21" y="216"/>
                    </a:lnTo>
                    <a:lnTo>
                      <a:pt x="23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7"/>
                    </a:lnTo>
                    <a:lnTo>
                      <a:pt x="35" y="217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6" y="217"/>
                    </a:lnTo>
                    <a:lnTo>
                      <a:pt x="48" y="218"/>
                    </a:lnTo>
                    <a:lnTo>
                      <a:pt x="50" y="220"/>
                    </a:lnTo>
                    <a:lnTo>
                      <a:pt x="51" y="222"/>
                    </a:lnTo>
                    <a:lnTo>
                      <a:pt x="54" y="224"/>
                    </a:lnTo>
                    <a:lnTo>
                      <a:pt x="55" y="225"/>
                    </a:lnTo>
                    <a:lnTo>
                      <a:pt x="56" y="228"/>
                    </a:lnTo>
                    <a:lnTo>
                      <a:pt x="56" y="232"/>
                    </a:lnTo>
                    <a:lnTo>
                      <a:pt x="56" y="233"/>
                    </a:lnTo>
                    <a:lnTo>
                      <a:pt x="58" y="234"/>
                    </a:lnTo>
                    <a:lnTo>
                      <a:pt x="59" y="234"/>
                    </a:lnTo>
                    <a:lnTo>
                      <a:pt x="64" y="236"/>
                    </a:lnTo>
                    <a:lnTo>
                      <a:pt x="67" y="237"/>
                    </a:lnTo>
                    <a:lnTo>
                      <a:pt x="67" y="240"/>
                    </a:lnTo>
                    <a:lnTo>
                      <a:pt x="67" y="242"/>
                    </a:lnTo>
                    <a:lnTo>
                      <a:pt x="67" y="246"/>
                    </a:lnTo>
                    <a:lnTo>
                      <a:pt x="69" y="248"/>
                    </a:lnTo>
                    <a:lnTo>
                      <a:pt x="70" y="249"/>
                    </a:lnTo>
                    <a:lnTo>
                      <a:pt x="73" y="249"/>
                    </a:lnTo>
                    <a:lnTo>
                      <a:pt x="75" y="249"/>
                    </a:lnTo>
                    <a:lnTo>
                      <a:pt x="77" y="251"/>
                    </a:lnTo>
                    <a:lnTo>
                      <a:pt x="78" y="253"/>
                    </a:lnTo>
                    <a:lnTo>
                      <a:pt x="79" y="255"/>
                    </a:lnTo>
                    <a:lnTo>
                      <a:pt x="81" y="257"/>
                    </a:lnTo>
                    <a:lnTo>
                      <a:pt x="83" y="257"/>
                    </a:lnTo>
                    <a:lnTo>
                      <a:pt x="86" y="257"/>
                    </a:lnTo>
                    <a:lnTo>
                      <a:pt x="87" y="256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89" y="251"/>
                    </a:lnTo>
                    <a:lnTo>
                      <a:pt x="89" y="248"/>
                    </a:lnTo>
                    <a:lnTo>
                      <a:pt x="90" y="244"/>
                    </a:lnTo>
                    <a:lnTo>
                      <a:pt x="91" y="241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7" y="238"/>
                    </a:lnTo>
                    <a:lnTo>
                      <a:pt x="105" y="240"/>
                    </a:lnTo>
                    <a:lnTo>
                      <a:pt x="109" y="241"/>
                    </a:lnTo>
                    <a:lnTo>
                      <a:pt x="112" y="241"/>
                    </a:lnTo>
                    <a:lnTo>
                      <a:pt x="113" y="240"/>
                    </a:lnTo>
                    <a:lnTo>
                      <a:pt x="114" y="240"/>
                    </a:lnTo>
                    <a:lnTo>
                      <a:pt x="117" y="240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18" y="237"/>
                    </a:lnTo>
                    <a:lnTo>
                      <a:pt x="117" y="233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21" y="229"/>
                    </a:lnTo>
                    <a:lnTo>
                      <a:pt x="122" y="229"/>
                    </a:lnTo>
                    <a:lnTo>
                      <a:pt x="125" y="230"/>
                    </a:lnTo>
                    <a:lnTo>
                      <a:pt x="126" y="233"/>
                    </a:lnTo>
                    <a:lnTo>
                      <a:pt x="188" y="232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2" y="218"/>
                    </a:lnTo>
                    <a:lnTo>
                      <a:pt x="191" y="217"/>
                    </a:lnTo>
                    <a:lnTo>
                      <a:pt x="191" y="216"/>
                    </a:lnTo>
                    <a:lnTo>
                      <a:pt x="188" y="216"/>
                    </a:lnTo>
                    <a:lnTo>
                      <a:pt x="187" y="216"/>
                    </a:lnTo>
                    <a:lnTo>
                      <a:pt x="176" y="45"/>
                    </a:lnTo>
                    <a:lnTo>
                      <a:pt x="206" y="43"/>
                    </a:lnTo>
                    <a:lnTo>
                      <a:pt x="151" y="0"/>
                    </a:lnTo>
                    <a:lnTo>
                      <a:pt x="151" y="31"/>
                    </a:lnTo>
                    <a:lnTo>
                      <a:pt x="87" y="32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75" y="78"/>
                    </a:lnTo>
                    <a:lnTo>
                      <a:pt x="73" y="80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110"/>
                    </a:lnTo>
                    <a:lnTo>
                      <a:pt x="67" y="123"/>
                    </a:lnTo>
                    <a:lnTo>
                      <a:pt x="4" y="125"/>
                    </a:lnTo>
                    <a:lnTo>
                      <a:pt x="4" y="124"/>
                    </a:lnTo>
                    <a:lnTo>
                      <a:pt x="3" y="12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286"/>
              <p:cNvSpPr>
                <a:spLocks/>
              </p:cNvSpPr>
              <p:nvPr/>
            </p:nvSpPr>
            <p:spPr bwMode="auto">
              <a:xfrm>
                <a:off x="2415" y="2225"/>
                <a:ext cx="275" cy="329"/>
              </a:xfrm>
              <a:custGeom>
                <a:avLst/>
                <a:gdLst>
                  <a:gd name="T0" fmla="*/ 85 w 276"/>
                  <a:gd name="T1" fmla="*/ 322 h 329"/>
                  <a:gd name="T2" fmla="*/ 89 w 276"/>
                  <a:gd name="T3" fmla="*/ 323 h 329"/>
                  <a:gd name="T4" fmla="*/ 99 w 276"/>
                  <a:gd name="T5" fmla="*/ 315 h 329"/>
                  <a:gd name="T6" fmla="*/ 105 w 276"/>
                  <a:gd name="T7" fmla="*/ 317 h 329"/>
                  <a:gd name="T8" fmla="*/ 111 w 276"/>
                  <a:gd name="T9" fmla="*/ 304 h 329"/>
                  <a:gd name="T10" fmla="*/ 113 w 276"/>
                  <a:gd name="T11" fmla="*/ 290 h 329"/>
                  <a:gd name="T12" fmla="*/ 115 w 276"/>
                  <a:gd name="T13" fmla="*/ 280 h 329"/>
                  <a:gd name="T14" fmla="*/ 117 w 276"/>
                  <a:gd name="T15" fmla="*/ 269 h 329"/>
                  <a:gd name="T16" fmla="*/ 125 w 276"/>
                  <a:gd name="T17" fmla="*/ 265 h 329"/>
                  <a:gd name="T18" fmla="*/ 130 w 276"/>
                  <a:gd name="T19" fmla="*/ 253 h 329"/>
                  <a:gd name="T20" fmla="*/ 139 w 276"/>
                  <a:gd name="T21" fmla="*/ 241 h 329"/>
                  <a:gd name="T22" fmla="*/ 148 w 276"/>
                  <a:gd name="T23" fmla="*/ 240 h 329"/>
                  <a:gd name="T24" fmla="*/ 152 w 276"/>
                  <a:gd name="T25" fmla="*/ 229 h 329"/>
                  <a:gd name="T26" fmla="*/ 162 w 276"/>
                  <a:gd name="T27" fmla="*/ 220 h 329"/>
                  <a:gd name="T28" fmla="*/ 167 w 276"/>
                  <a:gd name="T29" fmla="*/ 213 h 329"/>
                  <a:gd name="T30" fmla="*/ 174 w 276"/>
                  <a:gd name="T31" fmla="*/ 205 h 329"/>
                  <a:gd name="T32" fmla="*/ 182 w 276"/>
                  <a:gd name="T33" fmla="*/ 199 h 329"/>
                  <a:gd name="T34" fmla="*/ 187 w 276"/>
                  <a:gd name="T35" fmla="*/ 194 h 329"/>
                  <a:gd name="T36" fmla="*/ 191 w 276"/>
                  <a:gd name="T37" fmla="*/ 197 h 329"/>
                  <a:gd name="T38" fmla="*/ 198 w 276"/>
                  <a:gd name="T39" fmla="*/ 201 h 329"/>
                  <a:gd name="T40" fmla="*/ 209 w 276"/>
                  <a:gd name="T41" fmla="*/ 201 h 329"/>
                  <a:gd name="T42" fmla="*/ 224 w 276"/>
                  <a:gd name="T43" fmla="*/ 195 h 329"/>
                  <a:gd name="T44" fmla="*/ 255 w 276"/>
                  <a:gd name="T45" fmla="*/ 187 h 329"/>
                  <a:gd name="T46" fmla="*/ 267 w 276"/>
                  <a:gd name="T47" fmla="*/ 177 h 329"/>
                  <a:gd name="T48" fmla="*/ 261 w 276"/>
                  <a:gd name="T49" fmla="*/ 124 h 329"/>
                  <a:gd name="T50" fmla="*/ 255 w 276"/>
                  <a:gd name="T51" fmla="*/ 120 h 329"/>
                  <a:gd name="T52" fmla="*/ 252 w 276"/>
                  <a:gd name="T53" fmla="*/ 105 h 329"/>
                  <a:gd name="T54" fmla="*/ 244 w 276"/>
                  <a:gd name="T55" fmla="*/ 94 h 329"/>
                  <a:gd name="T56" fmla="*/ 232 w 276"/>
                  <a:gd name="T57" fmla="*/ 88 h 329"/>
                  <a:gd name="T58" fmla="*/ 97 w 276"/>
                  <a:gd name="T59" fmla="*/ 2 h 329"/>
                  <a:gd name="T60" fmla="*/ 112 w 276"/>
                  <a:gd name="T61" fmla="*/ 174 h 329"/>
                  <a:gd name="T62" fmla="*/ 109 w 276"/>
                  <a:gd name="T63" fmla="*/ 189 h 329"/>
                  <a:gd name="T64" fmla="*/ 42 w 276"/>
                  <a:gd name="T65" fmla="*/ 186 h 329"/>
                  <a:gd name="T66" fmla="*/ 38 w 276"/>
                  <a:gd name="T67" fmla="*/ 190 h 329"/>
                  <a:gd name="T68" fmla="*/ 38 w 276"/>
                  <a:gd name="T69" fmla="*/ 197 h 329"/>
                  <a:gd name="T70" fmla="*/ 26 w 276"/>
                  <a:gd name="T71" fmla="*/ 197 h 329"/>
                  <a:gd name="T72" fmla="*/ 12 w 276"/>
                  <a:gd name="T73" fmla="*/ 195 h 329"/>
                  <a:gd name="T74" fmla="*/ 10 w 276"/>
                  <a:gd name="T75" fmla="*/ 205 h 329"/>
                  <a:gd name="T76" fmla="*/ 7 w 276"/>
                  <a:gd name="T77" fmla="*/ 214 h 329"/>
                  <a:gd name="T78" fmla="*/ 2 w 276"/>
                  <a:gd name="T79" fmla="*/ 222 h 329"/>
                  <a:gd name="T80" fmla="*/ 3 w 276"/>
                  <a:gd name="T81" fmla="*/ 232 h 329"/>
                  <a:gd name="T82" fmla="*/ 3 w 276"/>
                  <a:gd name="T83" fmla="*/ 245 h 329"/>
                  <a:gd name="T84" fmla="*/ 10 w 276"/>
                  <a:gd name="T85" fmla="*/ 264 h 329"/>
                  <a:gd name="T86" fmla="*/ 18 w 276"/>
                  <a:gd name="T87" fmla="*/ 269 h 329"/>
                  <a:gd name="T88" fmla="*/ 26 w 276"/>
                  <a:gd name="T89" fmla="*/ 272 h 329"/>
                  <a:gd name="T90" fmla="*/ 33 w 276"/>
                  <a:gd name="T91" fmla="*/ 267 h 329"/>
                  <a:gd name="T92" fmla="*/ 41 w 276"/>
                  <a:gd name="T93" fmla="*/ 269 h 329"/>
                  <a:gd name="T94" fmla="*/ 49 w 276"/>
                  <a:gd name="T95" fmla="*/ 273 h 329"/>
                  <a:gd name="T96" fmla="*/ 49 w 276"/>
                  <a:gd name="T97" fmla="*/ 287 h 329"/>
                  <a:gd name="T98" fmla="*/ 51 w 276"/>
                  <a:gd name="T99" fmla="*/ 295 h 329"/>
                  <a:gd name="T100" fmla="*/ 55 w 276"/>
                  <a:gd name="T101" fmla="*/ 302 h 329"/>
                  <a:gd name="T102" fmla="*/ 49 w 276"/>
                  <a:gd name="T103" fmla="*/ 311 h 329"/>
                  <a:gd name="T104" fmla="*/ 55 w 276"/>
                  <a:gd name="T105" fmla="*/ 310 h 329"/>
                  <a:gd name="T106" fmla="*/ 61 w 276"/>
                  <a:gd name="T107" fmla="*/ 314 h 329"/>
                  <a:gd name="T108" fmla="*/ 66 w 276"/>
                  <a:gd name="T109" fmla="*/ 319 h 329"/>
                  <a:gd name="T110" fmla="*/ 73 w 276"/>
                  <a:gd name="T111" fmla="*/ 326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6" h="329">
                    <a:moveTo>
                      <a:pt x="78" y="329"/>
                    </a:moveTo>
                    <a:lnTo>
                      <a:pt x="80" y="326"/>
                    </a:lnTo>
                    <a:lnTo>
                      <a:pt x="81" y="323"/>
                    </a:lnTo>
                    <a:lnTo>
                      <a:pt x="85" y="322"/>
                    </a:lnTo>
                    <a:lnTo>
                      <a:pt x="86" y="321"/>
                    </a:lnTo>
                    <a:lnTo>
                      <a:pt x="88" y="321"/>
                    </a:lnTo>
                    <a:lnTo>
                      <a:pt x="89" y="322"/>
                    </a:lnTo>
                    <a:lnTo>
                      <a:pt x="89" y="323"/>
                    </a:lnTo>
                    <a:lnTo>
                      <a:pt x="89" y="325"/>
                    </a:lnTo>
                    <a:lnTo>
                      <a:pt x="92" y="314"/>
                    </a:lnTo>
                    <a:lnTo>
                      <a:pt x="96" y="311"/>
                    </a:lnTo>
                    <a:lnTo>
                      <a:pt x="99" y="315"/>
                    </a:lnTo>
                    <a:lnTo>
                      <a:pt x="101" y="317"/>
                    </a:lnTo>
                    <a:lnTo>
                      <a:pt x="103" y="317"/>
                    </a:lnTo>
                    <a:lnTo>
                      <a:pt x="104" y="317"/>
                    </a:lnTo>
                    <a:lnTo>
                      <a:pt x="105" y="317"/>
                    </a:lnTo>
                    <a:lnTo>
                      <a:pt x="107" y="315"/>
                    </a:lnTo>
                    <a:lnTo>
                      <a:pt x="108" y="313"/>
                    </a:lnTo>
                    <a:lnTo>
                      <a:pt x="108" y="310"/>
                    </a:lnTo>
                    <a:lnTo>
                      <a:pt x="111" y="304"/>
                    </a:lnTo>
                    <a:lnTo>
                      <a:pt x="111" y="298"/>
                    </a:lnTo>
                    <a:lnTo>
                      <a:pt x="111" y="292"/>
                    </a:lnTo>
                    <a:lnTo>
                      <a:pt x="112" y="291"/>
                    </a:lnTo>
                    <a:lnTo>
                      <a:pt x="113" y="290"/>
                    </a:lnTo>
                    <a:lnTo>
                      <a:pt x="116" y="287"/>
                    </a:lnTo>
                    <a:lnTo>
                      <a:pt x="116" y="286"/>
                    </a:lnTo>
                    <a:lnTo>
                      <a:pt x="116" y="283"/>
                    </a:lnTo>
                    <a:lnTo>
                      <a:pt x="115" y="280"/>
                    </a:lnTo>
                    <a:lnTo>
                      <a:pt x="115" y="278"/>
                    </a:lnTo>
                    <a:lnTo>
                      <a:pt x="115" y="276"/>
                    </a:lnTo>
                    <a:lnTo>
                      <a:pt x="116" y="273"/>
                    </a:lnTo>
                    <a:lnTo>
                      <a:pt x="117" y="269"/>
                    </a:lnTo>
                    <a:lnTo>
                      <a:pt x="120" y="267"/>
                    </a:lnTo>
                    <a:lnTo>
                      <a:pt x="121" y="265"/>
                    </a:lnTo>
                    <a:lnTo>
                      <a:pt x="124" y="265"/>
                    </a:lnTo>
                    <a:lnTo>
                      <a:pt x="125" y="265"/>
                    </a:lnTo>
                    <a:lnTo>
                      <a:pt x="127" y="267"/>
                    </a:lnTo>
                    <a:lnTo>
                      <a:pt x="128" y="261"/>
                    </a:lnTo>
                    <a:lnTo>
                      <a:pt x="128" y="257"/>
                    </a:lnTo>
                    <a:lnTo>
                      <a:pt x="130" y="253"/>
                    </a:lnTo>
                    <a:lnTo>
                      <a:pt x="132" y="248"/>
                    </a:lnTo>
                    <a:lnTo>
                      <a:pt x="135" y="245"/>
                    </a:lnTo>
                    <a:lnTo>
                      <a:pt x="136" y="244"/>
                    </a:lnTo>
                    <a:lnTo>
                      <a:pt x="143" y="241"/>
                    </a:lnTo>
                    <a:lnTo>
                      <a:pt x="147" y="240"/>
                    </a:lnTo>
                    <a:lnTo>
                      <a:pt x="150" y="240"/>
                    </a:lnTo>
                    <a:lnTo>
                      <a:pt x="151" y="240"/>
                    </a:lnTo>
                    <a:lnTo>
                      <a:pt x="152" y="240"/>
                    </a:lnTo>
                    <a:lnTo>
                      <a:pt x="154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62" y="222"/>
                    </a:lnTo>
                    <a:lnTo>
                      <a:pt x="166" y="220"/>
                    </a:lnTo>
                    <a:lnTo>
                      <a:pt x="169" y="218"/>
                    </a:lnTo>
                    <a:lnTo>
                      <a:pt x="170" y="217"/>
                    </a:lnTo>
                    <a:lnTo>
                      <a:pt x="171" y="216"/>
                    </a:lnTo>
                    <a:lnTo>
                      <a:pt x="171" y="213"/>
                    </a:lnTo>
                    <a:lnTo>
                      <a:pt x="173" y="209"/>
                    </a:lnTo>
                    <a:lnTo>
                      <a:pt x="174" y="206"/>
                    </a:lnTo>
                    <a:lnTo>
                      <a:pt x="175" y="205"/>
                    </a:lnTo>
                    <a:lnTo>
                      <a:pt x="178" y="205"/>
                    </a:lnTo>
                    <a:lnTo>
                      <a:pt x="182" y="203"/>
                    </a:lnTo>
                    <a:lnTo>
                      <a:pt x="185" y="203"/>
                    </a:lnTo>
                    <a:lnTo>
                      <a:pt x="186" y="202"/>
                    </a:lnTo>
                    <a:lnTo>
                      <a:pt x="186" y="199"/>
                    </a:lnTo>
                    <a:lnTo>
                      <a:pt x="187" y="197"/>
                    </a:lnTo>
                    <a:lnTo>
                      <a:pt x="189" y="194"/>
                    </a:lnTo>
                    <a:lnTo>
                      <a:pt x="190" y="194"/>
                    </a:lnTo>
                    <a:lnTo>
                      <a:pt x="191" y="194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4" y="197"/>
                    </a:lnTo>
                    <a:lnTo>
                      <a:pt x="195" y="197"/>
                    </a:lnTo>
                    <a:lnTo>
                      <a:pt x="197" y="195"/>
                    </a:lnTo>
                    <a:lnTo>
                      <a:pt x="198" y="195"/>
                    </a:lnTo>
                    <a:lnTo>
                      <a:pt x="200" y="197"/>
                    </a:lnTo>
                    <a:lnTo>
                      <a:pt x="202" y="201"/>
                    </a:lnTo>
                    <a:lnTo>
                      <a:pt x="204" y="203"/>
                    </a:lnTo>
                    <a:lnTo>
                      <a:pt x="206" y="203"/>
                    </a:lnTo>
                    <a:lnTo>
                      <a:pt x="209" y="201"/>
                    </a:lnTo>
                    <a:lnTo>
                      <a:pt x="213" y="201"/>
                    </a:lnTo>
                    <a:lnTo>
                      <a:pt x="217" y="199"/>
                    </a:lnTo>
                    <a:lnTo>
                      <a:pt x="220" y="198"/>
                    </a:lnTo>
                    <a:lnTo>
                      <a:pt x="222" y="197"/>
                    </a:lnTo>
                    <a:lnTo>
                      <a:pt x="228" y="195"/>
                    </a:lnTo>
                    <a:lnTo>
                      <a:pt x="237" y="195"/>
                    </a:lnTo>
                    <a:lnTo>
                      <a:pt x="243" y="193"/>
                    </a:lnTo>
                    <a:lnTo>
                      <a:pt x="249" y="190"/>
                    </a:lnTo>
                    <a:lnTo>
                      <a:pt x="259" y="187"/>
                    </a:lnTo>
                    <a:lnTo>
                      <a:pt x="268" y="187"/>
                    </a:lnTo>
                    <a:lnTo>
                      <a:pt x="270" y="186"/>
                    </a:lnTo>
                    <a:lnTo>
                      <a:pt x="271" y="182"/>
                    </a:lnTo>
                    <a:lnTo>
                      <a:pt x="271" y="177"/>
                    </a:lnTo>
                    <a:lnTo>
                      <a:pt x="271" y="174"/>
                    </a:lnTo>
                    <a:lnTo>
                      <a:pt x="276" y="170"/>
                    </a:lnTo>
                    <a:lnTo>
                      <a:pt x="275" y="121"/>
                    </a:lnTo>
                    <a:lnTo>
                      <a:pt x="265" y="124"/>
                    </a:lnTo>
                    <a:lnTo>
                      <a:pt x="260" y="125"/>
                    </a:lnTo>
                    <a:lnTo>
                      <a:pt x="257" y="125"/>
                    </a:lnTo>
                    <a:lnTo>
                      <a:pt x="257" y="124"/>
                    </a:lnTo>
                    <a:lnTo>
                      <a:pt x="259" y="120"/>
                    </a:lnTo>
                    <a:lnTo>
                      <a:pt x="259" y="117"/>
                    </a:lnTo>
                    <a:lnTo>
                      <a:pt x="257" y="115"/>
                    </a:lnTo>
                    <a:lnTo>
                      <a:pt x="256" y="111"/>
                    </a:lnTo>
                    <a:lnTo>
                      <a:pt x="256" y="105"/>
                    </a:lnTo>
                    <a:lnTo>
                      <a:pt x="257" y="101"/>
                    </a:lnTo>
                    <a:lnTo>
                      <a:pt x="256" y="98"/>
                    </a:lnTo>
                    <a:lnTo>
                      <a:pt x="251" y="96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1" y="92"/>
                    </a:lnTo>
                    <a:lnTo>
                      <a:pt x="239" y="90"/>
                    </a:lnTo>
                    <a:lnTo>
                      <a:pt x="236" y="88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127" y="0"/>
                    </a:lnTo>
                    <a:lnTo>
                      <a:pt x="97" y="2"/>
                    </a:lnTo>
                    <a:lnTo>
                      <a:pt x="108" y="173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2" y="174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09" y="189"/>
                    </a:lnTo>
                    <a:lnTo>
                      <a:pt x="47" y="190"/>
                    </a:lnTo>
                    <a:lnTo>
                      <a:pt x="46" y="187"/>
                    </a:lnTo>
                    <a:lnTo>
                      <a:pt x="43" y="186"/>
                    </a:lnTo>
                    <a:lnTo>
                      <a:pt x="42" y="186"/>
                    </a:lnTo>
                    <a:lnTo>
                      <a:pt x="41" y="186"/>
                    </a:lnTo>
                    <a:lnTo>
                      <a:pt x="39" y="186"/>
                    </a:lnTo>
                    <a:lnTo>
                      <a:pt x="38" y="189"/>
                    </a:lnTo>
                    <a:lnTo>
                      <a:pt x="38" y="190"/>
                    </a:lnTo>
                    <a:lnTo>
                      <a:pt x="39" y="194"/>
                    </a:lnTo>
                    <a:lnTo>
                      <a:pt x="41" y="195"/>
                    </a:lnTo>
                    <a:lnTo>
                      <a:pt x="39" y="197"/>
                    </a:lnTo>
                    <a:lnTo>
                      <a:pt x="38" y="197"/>
                    </a:lnTo>
                    <a:lnTo>
                      <a:pt x="34" y="197"/>
                    </a:lnTo>
                    <a:lnTo>
                      <a:pt x="33" y="198"/>
                    </a:lnTo>
                    <a:lnTo>
                      <a:pt x="30" y="198"/>
                    </a:lnTo>
                    <a:lnTo>
                      <a:pt x="26" y="197"/>
                    </a:lnTo>
                    <a:lnTo>
                      <a:pt x="18" y="195"/>
                    </a:lnTo>
                    <a:lnTo>
                      <a:pt x="14" y="194"/>
                    </a:lnTo>
                    <a:lnTo>
                      <a:pt x="12" y="194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1" y="201"/>
                    </a:lnTo>
                    <a:lnTo>
                      <a:pt x="10" y="203"/>
                    </a:lnTo>
                    <a:lnTo>
                      <a:pt x="10" y="205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8" y="213"/>
                    </a:lnTo>
                    <a:lnTo>
                      <a:pt x="7" y="214"/>
                    </a:lnTo>
                    <a:lnTo>
                      <a:pt x="4" y="214"/>
                    </a:lnTo>
                    <a:lnTo>
                      <a:pt x="2" y="214"/>
                    </a:lnTo>
                    <a:lnTo>
                      <a:pt x="2" y="218"/>
                    </a:lnTo>
                    <a:lnTo>
                      <a:pt x="2" y="222"/>
                    </a:lnTo>
                    <a:lnTo>
                      <a:pt x="3" y="224"/>
                    </a:lnTo>
                    <a:lnTo>
                      <a:pt x="3" y="225"/>
                    </a:lnTo>
                    <a:lnTo>
                      <a:pt x="3" y="226"/>
                    </a:lnTo>
                    <a:lnTo>
                      <a:pt x="3" y="232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2" y="244"/>
                    </a:lnTo>
                    <a:lnTo>
                      <a:pt x="3" y="245"/>
                    </a:lnTo>
                    <a:lnTo>
                      <a:pt x="7" y="249"/>
                    </a:lnTo>
                    <a:lnTo>
                      <a:pt x="8" y="251"/>
                    </a:lnTo>
                    <a:lnTo>
                      <a:pt x="8" y="252"/>
                    </a:lnTo>
                    <a:lnTo>
                      <a:pt x="10" y="264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18" y="269"/>
                    </a:lnTo>
                    <a:lnTo>
                      <a:pt x="20" y="269"/>
                    </a:lnTo>
                    <a:lnTo>
                      <a:pt x="23" y="269"/>
                    </a:lnTo>
                    <a:lnTo>
                      <a:pt x="25" y="272"/>
                    </a:lnTo>
                    <a:lnTo>
                      <a:pt x="26" y="272"/>
                    </a:lnTo>
                    <a:lnTo>
                      <a:pt x="27" y="273"/>
                    </a:lnTo>
                    <a:lnTo>
                      <a:pt x="30" y="272"/>
                    </a:lnTo>
                    <a:lnTo>
                      <a:pt x="31" y="269"/>
                    </a:lnTo>
                    <a:lnTo>
                      <a:pt x="33" y="267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7" y="269"/>
                    </a:lnTo>
                    <a:lnTo>
                      <a:pt x="41" y="269"/>
                    </a:lnTo>
                    <a:lnTo>
                      <a:pt x="45" y="269"/>
                    </a:lnTo>
                    <a:lnTo>
                      <a:pt x="47" y="269"/>
                    </a:lnTo>
                    <a:lnTo>
                      <a:pt x="47" y="271"/>
                    </a:lnTo>
                    <a:lnTo>
                      <a:pt x="49" y="273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4"/>
                    </a:lnTo>
                    <a:lnTo>
                      <a:pt x="49" y="287"/>
                    </a:lnTo>
                    <a:lnTo>
                      <a:pt x="47" y="290"/>
                    </a:lnTo>
                    <a:lnTo>
                      <a:pt x="47" y="291"/>
                    </a:lnTo>
                    <a:lnTo>
                      <a:pt x="50" y="292"/>
                    </a:lnTo>
                    <a:lnTo>
                      <a:pt x="51" y="295"/>
                    </a:lnTo>
                    <a:lnTo>
                      <a:pt x="53" y="298"/>
                    </a:lnTo>
                    <a:lnTo>
                      <a:pt x="53" y="300"/>
                    </a:lnTo>
                    <a:lnTo>
                      <a:pt x="53" y="302"/>
                    </a:lnTo>
                    <a:lnTo>
                      <a:pt x="55" y="302"/>
                    </a:lnTo>
                    <a:lnTo>
                      <a:pt x="60" y="302"/>
                    </a:lnTo>
                    <a:lnTo>
                      <a:pt x="46" y="308"/>
                    </a:lnTo>
                    <a:lnTo>
                      <a:pt x="47" y="310"/>
                    </a:lnTo>
                    <a:lnTo>
                      <a:pt x="49" y="311"/>
                    </a:lnTo>
                    <a:lnTo>
                      <a:pt x="50" y="313"/>
                    </a:lnTo>
                    <a:lnTo>
                      <a:pt x="53" y="311"/>
                    </a:lnTo>
                    <a:lnTo>
                      <a:pt x="54" y="311"/>
                    </a:lnTo>
                    <a:lnTo>
                      <a:pt x="55" y="310"/>
                    </a:lnTo>
                    <a:lnTo>
                      <a:pt x="57" y="313"/>
                    </a:lnTo>
                    <a:lnTo>
                      <a:pt x="58" y="313"/>
                    </a:lnTo>
                    <a:lnTo>
                      <a:pt x="60" y="314"/>
                    </a:lnTo>
                    <a:lnTo>
                      <a:pt x="61" y="314"/>
                    </a:lnTo>
                    <a:lnTo>
                      <a:pt x="64" y="314"/>
                    </a:lnTo>
                    <a:lnTo>
                      <a:pt x="65" y="315"/>
                    </a:lnTo>
                    <a:lnTo>
                      <a:pt x="65" y="317"/>
                    </a:lnTo>
                    <a:lnTo>
                      <a:pt x="66" y="319"/>
                    </a:lnTo>
                    <a:lnTo>
                      <a:pt x="69" y="322"/>
                    </a:lnTo>
                    <a:lnTo>
                      <a:pt x="70" y="325"/>
                    </a:lnTo>
                    <a:lnTo>
                      <a:pt x="72" y="325"/>
                    </a:lnTo>
                    <a:lnTo>
                      <a:pt x="73" y="326"/>
                    </a:lnTo>
                    <a:lnTo>
                      <a:pt x="76" y="326"/>
                    </a:lnTo>
                    <a:lnTo>
                      <a:pt x="77" y="327"/>
                    </a:lnTo>
                    <a:lnTo>
                      <a:pt x="78" y="3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287"/>
              <p:cNvSpPr>
                <a:spLocks/>
              </p:cNvSpPr>
              <p:nvPr/>
            </p:nvSpPr>
            <p:spPr bwMode="auto">
              <a:xfrm>
                <a:off x="3161" y="2954"/>
                <a:ext cx="56" cy="158"/>
              </a:xfrm>
              <a:custGeom>
                <a:avLst/>
                <a:gdLst>
                  <a:gd name="T0" fmla="*/ 33 w 57"/>
                  <a:gd name="T1" fmla="*/ 95 h 158"/>
                  <a:gd name="T2" fmla="*/ 28 w 57"/>
                  <a:gd name="T3" fmla="*/ 95 h 158"/>
                  <a:gd name="T4" fmla="*/ 29 w 57"/>
                  <a:gd name="T5" fmla="*/ 91 h 158"/>
                  <a:gd name="T6" fmla="*/ 29 w 57"/>
                  <a:gd name="T7" fmla="*/ 87 h 158"/>
                  <a:gd name="T8" fmla="*/ 28 w 57"/>
                  <a:gd name="T9" fmla="*/ 80 h 158"/>
                  <a:gd name="T10" fmla="*/ 28 w 57"/>
                  <a:gd name="T11" fmla="*/ 71 h 158"/>
                  <a:gd name="T12" fmla="*/ 26 w 57"/>
                  <a:gd name="T13" fmla="*/ 59 h 158"/>
                  <a:gd name="T14" fmla="*/ 28 w 57"/>
                  <a:gd name="T15" fmla="*/ 59 h 158"/>
                  <a:gd name="T16" fmla="*/ 23 w 57"/>
                  <a:gd name="T17" fmla="*/ 48 h 158"/>
                  <a:gd name="T18" fmla="*/ 28 w 57"/>
                  <a:gd name="T19" fmla="*/ 32 h 158"/>
                  <a:gd name="T20" fmla="*/ 26 w 57"/>
                  <a:gd name="T21" fmla="*/ 6 h 158"/>
                  <a:gd name="T22" fmla="*/ 23 w 57"/>
                  <a:gd name="T23" fmla="*/ 5 h 158"/>
                  <a:gd name="T24" fmla="*/ 26 w 57"/>
                  <a:gd name="T25" fmla="*/ 5 h 158"/>
                  <a:gd name="T26" fmla="*/ 14 w 57"/>
                  <a:gd name="T27" fmla="*/ 2 h 158"/>
                  <a:gd name="T28" fmla="*/ 17 w 57"/>
                  <a:gd name="T29" fmla="*/ 8 h 158"/>
                  <a:gd name="T30" fmla="*/ 18 w 57"/>
                  <a:gd name="T31" fmla="*/ 10 h 158"/>
                  <a:gd name="T32" fmla="*/ 18 w 57"/>
                  <a:gd name="T33" fmla="*/ 17 h 158"/>
                  <a:gd name="T34" fmla="*/ 21 w 57"/>
                  <a:gd name="T35" fmla="*/ 21 h 158"/>
                  <a:gd name="T36" fmla="*/ 19 w 57"/>
                  <a:gd name="T37" fmla="*/ 25 h 158"/>
                  <a:gd name="T38" fmla="*/ 15 w 57"/>
                  <a:gd name="T39" fmla="*/ 30 h 158"/>
                  <a:gd name="T40" fmla="*/ 14 w 57"/>
                  <a:gd name="T41" fmla="*/ 32 h 158"/>
                  <a:gd name="T42" fmla="*/ 10 w 57"/>
                  <a:gd name="T43" fmla="*/ 36 h 158"/>
                  <a:gd name="T44" fmla="*/ 11 w 57"/>
                  <a:gd name="T45" fmla="*/ 44 h 158"/>
                  <a:gd name="T46" fmla="*/ 11 w 57"/>
                  <a:gd name="T47" fmla="*/ 52 h 158"/>
                  <a:gd name="T48" fmla="*/ 14 w 57"/>
                  <a:gd name="T49" fmla="*/ 52 h 158"/>
                  <a:gd name="T50" fmla="*/ 17 w 57"/>
                  <a:gd name="T51" fmla="*/ 55 h 158"/>
                  <a:gd name="T52" fmla="*/ 15 w 57"/>
                  <a:gd name="T53" fmla="*/ 59 h 158"/>
                  <a:gd name="T54" fmla="*/ 6 w 57"/>
                  <a:gd name="T55" fmla="*/ 65 h 158"/>
                  <a:gd name="T56" fmla="*/ 3 w 57"/>
                  <a:gd name="T57" fmla="*/ 68 h 158"/>
                  <a:gd name="T58" fmla="*/ 3 w 57"/>
                  <a:gd name="T59" fmla="*/ 76 h 158"/>
                  <a:gd name="T60" fmla="*/ 3 w 57"/>
                  <a:gd name="T61" fmla="*/ 82 h 158"/>
                  <a:gd name="T62" fmla="*/ 2 w 57"/>
                  <a:gd name="T63" fmla="*/ 87 h 158"/>
                  <a:gd name="T64" fmla="*/ 3 w 57"/>
                  <a:gd name="T65" fmla="*/ 100 h 158"/>
                  <a:gd name="T66" fmla="*/ 10 w 57"/>
                  <a:gd name="T67" fmla="*/ 105 h 158"/>
                  <a:gd name="T68" fmla="*/ 11 w 57"/>
                  <a:gd name="T69" fmla="*/ 110 h 158"/>
                  <a:gd name="T70" fmla="*/ 12 w 57"/>
                  <a:gd name="T71" fmla="*/ 114 h 158"/>
                  <a:gd name="T72" fmla="*/ 25 w 57"/>
                  <a:gd name="T73" fmla="*/ 110 h 158"/>
                  <a:gd name="T74" fmla="*/ 27 w 57"/>
                  <a:gd name="T75" fmla="*/ 114 h 158"/>
                  <a:gd name="T76" fmla="*/ 27 w 57"/>
                  <a:gd name="T77" fmla="*/ 123 h 158"/>
                  <a:gd name="T78" fmla="*/ 26 w 57"/>
                  <a:gd name="T79" fmla="*/ 130 h 158"/>
                  <a:gd name="T80" fmla="*/ 25 w 57"/>
                  <a:gd name="T81" fmla="*/ 134 h 158"/>
                  <a:gd name="T82" fmla="*/ 26 w 57"/>
                  <a:gd name="T83" fmla="*/ 138 h 158"/>
                  <a:gd name="T84" fmla="*/ 31 w 57"/>
                  <a:gd name="T85" fmla="*/ 148 h 158"/>
                  <a:gd name="T86" fmla="*/ 37 w 57"/>
                  <a:gd name="T87" fmla="*/ 154 h 158"/>
                  <a:gd name="T88" fmla="*/ 39 w 57"/>
                  <a:gd name="T89" fmla="*/ 158 h 158"/>
                  <a:gd name="T90" fmla="*/ 43 w 57"/>
                  <a:gd name="T91" fmla="*/ 156 h 158"/>
                  <a:gd name="T92" fmla="*/ 46 w 57"/>
                  <a:gd name="T93" fmla="*/ 152 h 158"/>
                  <a:gd name="T94" fmla="*/ 45 w 57"/>
                  <a:gd name="T95" fmla="*/ 149 h 158"/>
                  <a:gd name="T96" fmla="*/ 43 w 57"/>
                  <a:gd name="T97" fmla="*/ 146 h 158"/>
                  <a:gd name="T98" fmla="*/ 42 w 57"/>
                  <a:gd name="T99" fmla="*/ 135 h 158"/>
                  <a:gd name="T100" fmla="*/ 43 w 57"/>
                  <a:gd name="T101" fmla="*/ 134 h 158"/>
                  <a:gd name="T102" fmla="*/ 49 w 57"/>
                  <a:gd name="T103" fmla="*/ 134 h 158"/>
                  <a:gd name="T104" fmla="*/ 53 w 57"/>
                  <a:gd name="T105" fmla="*/ 131 h 158"/>
                  <a:gd name="T106" fmla="*/ 53 w 57"/>
                  <a:gd name="T107" fmla="*/ 127 h 158"/>
                  <a:gd name="T108" fmla="*/ 52 w 57"/>
                  <a:gd name="T109" fmla="*/ 123 h 158"/>
                  <a:gd name="T110" fmla="*/ 53 w 57"/>
                  <a:gd name="T111" fmla="*/ 118 h 158"/>
                  <a:gd name="T112" fmla="*/ 53 w 57"/>
                  <a:gd name="T113" fmla="*/ 111 h 158"/>
                  <a:gd name="T114" fmla="*/ 50 w 57"/>
                  <a:gd name="T115" fmla="*/ 109 h 158"/>
                  <a:gd name="T116" fmla="*/ 42 w 57"/>
                  <a:gd name="T117" fmla="*/ 105 h 158"/>
                  <a:gd name="T118" fmla="*/ 39 w 57"/>
                  <a:gd name="T119" fmla="*/ 103 h 158"/>
                  <a:gd name="T120" fmla="*/ 37 w 57"/>
                  <a:gd name="T121" fmla="*/ 98 h 1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" h="158">
                    <a:moveTo>
                      <a:pt x="41" y="98"/>
                    </a:moveTo>
                    <a:lnTo>
                      <a:pt x="37" y="95"/>
                    </a:lnTo>
                    <a:lnTo>
                      <a:pt x="34" y="95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3" y="91"/>
                    </a:lnTo>
                    <a:lnTo>
                      <a:pt x="33" y="90"/>
                    </a:lnTo>
                    <a:lnTo>
                      <a:pt x="33" y="87"/>
                    </a:lnTo>
                    <a:lnTo>
                      <a:pt x="29" y="82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29" y="71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26" y="56"/>
                    </a:lnTo>
                    <a:lnTo>
                      <a:pt x="23" y="48"/>
                    </a:lnTo>
                    <a:lnTo>
                      <a:pt x="29" y="40"/>
                    </a:lnTo>
                    <a:lnTo>
                      <a:pt x="29" y="32"/>
                    </a:lnTo>
                    <a:lnTo>
                      <a:pt x="29" y="22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5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44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5" y="59"/>
                    </a:lnTo>
                    <a:lnTo>
                      <a:pt x="12" y="61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3" y="68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82"/>
                    </a:lnTo>
                    <a:lnTo>
                      <a:pt x="3" y="84"/>
                    </a:lnTo>
                    <a:lnTo>
                      <a:pt x="2" y="87"/>
                    </a:lnTo>
                    <a:lnTo>
                      <a:pt x="0" y="90"/>
                    </a:lnTo>
                    <a:lnTo>
                      <a:pt x="3" y="100"/>
                    </a:lnTo>
                    <a:lnTo>
                      <a:pt x="7" y="102"/>
                    </a:lnTo>
                    <a:lnTo>
                      <a:pt x="10" y="105"/>
                    </a:lnTo>
                    <a:lnTo>
                      <a:pt x="11" y="107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23"/>
                    </a:lnTo>
                    <a:lnTo>
                      <a:pt x="27" y="127"/>
                    </a:lnTo>
                    <a:lnTo>
                      <a:pt x="26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7"/>
                    </a:lnTo>
                    <a:lnTo>
                      <a:pt x="26" y="138"/>
                    </a:lnTo>
                    <a:lnTo>
                      <a:pt x="30" y="144"/>
                    </a:lnTo>
                    <a:lnTo>
                      <a:pt x="35" y="148"/>
                    </a:lnTo>
                    <a:lnTo>
                      <a:pt x="41" y="150"/>
                    </a:lnTo>
                    <a:lnTo>
                      <a:pt x="41" y="154"/>
                    </a:lnTo>
                    <a:lnTo>
                      <a:pt x="42" y="157"/>
                    </a:lnTo>
                    <a:lnTo>
                      <a:pt x="43" y="158"/>
                    </a:lnTo>
                    <a:lnTo>
                      <a:pt x="46" y="157"/>
                    </a:lnTo>
                    <a:lnTo>
                      <a:pt x="47" y="156"/>
                    </a:lnTo>
                    <a:lnTo>
                      <a:pt x="49" y="154"/>
                    </a:lnTo>
                    <a:lnTo>
                      <a:pt x="50" y="152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7" y="148"/>
                    </a:lnTo>
                    <a:lnTo>
                      <a:pt x="47" y="146"/>
                    </a:lnTo>
                    <a:lnTo>
                      <a:pt x="46" y="140"/>
                    </a:lnTo>
                    <a:lnTo>
                      <a:pt x="46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6" y="133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6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1"/>
                    </a:lnTo>
                    <a:lnTo>
                      <a:pt x="56" y="110"/>
                    </a:lnTo>
                    <a:lnTo>
                      <a:pt x="54" y="109"/>
                    </a:lnTo>
                    <a:lnTo>
                      <a:pt x="52" y="107"/>
                    </a:lnTo>
                    <a:lnTo>
                      <a:pt x="46" y="105"/>
                    </a:lnTo>
                    <a:lnTo>
                      <a:pt x="45" y="105"/>
                    </a:lnTo>
                    <a:lnTo>
                      <a:pt x="43" y="103"/>
                    </a:lnTo>
                    <a:lnTo>
                      <a:pt x="42" y="99"/>
                    </a:lnTo>
                    <a:lnTo>
                      <a:pt x="41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288"/>
              <p:cNvSpPr>
                <a:spLocks/>
              </p:cNvSpPr>
              <p:nvPr/>
            </p:nvSpPr>
            <p:spPr bwMode="auto">
              <a:xfrm>
                <a:off x="2968" y="1835"/>
                <a:ext cx="49" cy="47"/>
              </a:xfrm>
              <a:custGeom>
                <a:avLst/>
                <a:gdLst>
                  <a:gd name="T0" fmla="*/ 2 w 49"/>
                  <a:gd name="T1" fmla="*/ 17 h 47"/>
                  <a:gd name="T2" fmla="*/ 2 w 49"/>
                  <a:gd name="T3" fmla="*/ 23 h 47"/>
                  <a:gd name="T4" fmla="*/ 1 w 49"/>
                  <a:gd name="T5" fmla="*/ 31 h 47"/>
                  <a:gd name="T6" fmla="*/ 0 w 49"/>
                  <a:gd name="T7" fmla="*/ 35 h 47"/>
                  <a:gd name="T8" fmla="*/ 1 w 49"/>
                  <a:gd name="T9" fmla="*/ 36 h 47"/>
                  <a:gd name="T10" fmla="*/ 2 w 49"/>
                  <a:gd name="T11" fmla="*/ 39 h 47"/>
                  <a:gd name="T12" fmla="*/ 4 w 49"/>
                  <a:gd name="T13" fmla="*/ 42 h 47"/>
                  <a:gd name="T14" fmla="*/ 5 w 49"/>
                  <a:gd name="T15" fmla="*/ 44 h 47"/>
                  <a:gd name="T16" fmla="*/ 6 w 49"/>
                  <a:gd name="T17" fmla="*/ 47 h 47"/>
                  <a:gd name="T18" fmla="*/ 13 w 49"/>
                  <a:gd name="T19" fmla="*/ 44 h 47"/>
                  <a:gd name="T20" fmla="*/ 22 w 49"/>
                  <a:gd name="T21" fmla="*/ 43 h 47"/>
                  <a:gd name="T22" fmla="*/ 24 w 49"/>
                  <a:gd name="T23" fmla="*/ 43 h 47"/>
                  <a:gd name="T24" fmla="*/ 25 w 49"/>
                  <a:gd name="T25" fmla="*/ 42 h 47"/>
                  <a:gd name="T26" fmla="*/ 28 w 49"/>
                  <a:gd name="T27" fmla="*/ 39 h 47"/>
                  <a:gd name="T28" fmla="*/ 29 w 49"/>
                  <a:gd name="T29" fmla="*/ 37 h 47"/>
                  <a:gd name="T30" fmla="*/ 32 w 49"/>
                  <a:gd name="T31" fmla="*/ 37 h 47"/>
                  <a:gd name="T32" fmla="*/ 33 w 49"/>
                  <a:gd name="T33" fmla="*/ 37 h 47"/>
                  <a:gd name="T34" fmla="*/ 33 w 49"/>
                  <a:gd name="T35" fmla="*/ 35 h 47"/>
                  <a:gd name="T36" fmla="*/ 35 w 49"/>
                  <a:gd name="T37" fmla="*/ 35 h 47"/>
                  <a:gd name="T38" fmla="*/ 36 w 49"/>
                  <a:gd name="T39" fmla="*/ 33 h 47"/>
                  <a:gd name="T40" fmla="*/ 39 w 49"/>
                  <a:gd name="T41" fmla="*/ 32 h 47"/>
                  <a:gd name="T42" fmla="*/ 43 w 49"/>
                  <a:gd name="T43" fmla="*/ 32 h 47"/>
                  <a:gd name="T44" fmla="*/ 45 w 49"/>
                  <a:gd name="T45" fmla="*/ 32 h 47"/>
                  <a:gd name="T46" fmla="*/ 47 w 49"/>
                  <a:gd name="T47" fmla="*/ 31 h 47"/>
                  <a:gd name="T48" fmla="*/ 47 w 49"/>
                  <a:gd name="T49" fmla="*/ 29 h 47"/>
                  <a:gd name="T50" fmla="*/ 47 w 49"/>
                  <a:gd name="T51" fmla="*/ 27 h 47"/>
                  <a:gd name="T52" fmla="*/ 48 w 49"/>
                  <a:gd name="T53" fmla="*/ 25 h 47"/>
                  <a:gd name="T54" fmla="*/ 49 w 49"/>
                  <a:gd name="T55" fmla="*/ 24 h 47"/>
                  <a:gd name="T56" fmla="*/ 45 w 49"/>
                  <a:gd name="T57" fmla="*/ 17 h 47"/>
                  <a:gd name="T58" fmla="*/ 47 w 49"/>
                  <a:gd name="T59" fmla="*/ 13 h 47"/>
                  <a:gd name="T60" fmla="*/ 47 w 49"/>
                  <a:gd name="T61" fmla="*/ 9 h 47"/>
                  <a:gd name="T62" fmla="*/ 47 w 49"/>
                  <a:gd name="T63" fmla="*/ 8 h 47"/>
                  <a:gd name="T64" fmla="*/ 45 w 49"/>
                  <a:gd name="T65" fmla="*/ 5 h 47"/>
                  <a:gd name="T66" fmla="*/ 44 w 49"/>
                  <a:gd name="T67" fmla="*/ 2 h 47"/>
                  <a:gd name="T68" fmla="*/ 41 w 49"/>
                  <a:gd name="T69" fmla="*/ 0 h 47"/>
                  <a:gd name="T70" fmla="*/ 24 w 49"/>
                  <a:gd name="T71" fmla="*/ 5 h 47"/>
                  <a:gd name="T72" fmla="*/ 18 w 49"/>
                  <a:gd name="T73" fmla="*/ 12 h 47"/>
                  <a:gd name="T74" fmla="*/ 10 w 49"/>
                  <a:gd name="T75" fmla="*/ 11 h 47"/>
                  <a:gd name="T76" fmla="*/ 2 w 49"/>
                  <a:gd name="T77" fmla="*/ 17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47">
                    <a:moveTo>
                      <a:pt x="2" y="17"/>
                    </a:moveTo>
                    <a:lnTo>
                      <a:pt x="2" y="23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13" y="44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45" y="17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5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289"/>
              <p:cNvSpPr>
                <a:spLocks/>
              </p:cNvSpPr>
              <p:nvPr/>
            </p:nvSpPr>
            <p:spPr bwMode="auto">
              <a:xfrm>
                <a:off x="2717" y="1645"/>
                <a:ext cx="12" cy="20"/>
              </a:xfrm>
              <a:custGeom>
                <a:avLst/>
                <a:gdLst>
                  <a:gd name="T0" fmla="*/ 2 w 12"/>
                  <a:gd name="T1" fmla="*/ 12 h 20"/>
                  <a:gd name="T2" fmla="*/ 0 w 12"/>
                  <a:gd name="T3" fmla="*/ 9 h 20"/>
                  <a:gd name="T4" fmla="*/ 0 w 12"/>
                  <a:gd name="T5" fmla="*/ 8 h 20"/>
                  <a:gd name="T6" fmla="*/ 2 w 12"/>
                  <a:gd name="T7" fmla="*/ 7 h 20"/>
                  <a:gd name="T8" fmla="*/ 2 w 12"/>
                  <a:gd name="T9" fmla="*/ 4 h 20"/>
                  <a:gd name="T10" fmla="*/ 2 w 12"/>
                  <a:gd name="T11" fmla="*/ 3 h 20"/>
                  <a:gd name="T12" fmla="*/ 2 w 12"/>
                  <a:gd name="T13" fmla="*/ 1 h 20"/>
                  <a:gd name="T14" fmla="*/ 2 w 12"/>
                  <a:gd name="T15" fmla="*/ 0 h 20"/>
                  <a:gd name="T16" fmla="*/ 6 w 12"/>
                  <a:gd name="T17" fmla="*/ 0 h 20"/>
                  <a:gd name="T18" fmla="*/ 7 w 12"/>
                  <a:gd name="T19" fmla="*/ 1 h 20"/>
                  <a:gd name="T20" fmla="*/ 8 w 12"/>
                  <a:gd name="T21" fmla="*/ 4 h 20"/>
                  <a:gd name="T22" fmla="*/ 11 w 12"/>
                  <a:gd name="T23" fmla="*/ 7 h 20"/>
                  <a:gd name="T24" fmla="*/ 12 w 12"/>
                  <a:gd name="T25" fmla="*/ 7 h 20"/>
                  <a:gd name="T26" fmla="*/ 10 w 12"/>
                  <a:gd name="T27" fmla="*/ 11 h 20"/>
                  <a:gd name="T28" fmla="*/ 10 w 12"/>
                  <a:gd name="T29" fmla="*/ 13 h 20"/>
                  <a:gd name="T30" fmla="*/ 8 w 12"/>
                  <a:gd name="T31" fmla="*/ 15 h 20"/>
                  <a:gd name="T32" fmla="*/ 8 w 12"/>
                  <a:gd name="T33" fmla="*/ 17 h 20"/>
                  <a:gd name="T34" fmla="*/ 10 w 12"/>
                  <a:gd name="T35" fmla="*/ 19 h 20"/>
                  <a:gd name="T36" fmla="*/ 10 w 12"/>
                  <a:gd name="T37" fmla="*/ 20 h 20"/>
                  <a:gd name="T38" fmla="*/ 3 w 12"/>
                  <a:gd name="T39" fmla="*/ 17 h 20"/>
                  <a:gd name="T40" fmla="*/ 2 w 12"/>
                  <a:gd name="T41" fmla="*/ 16 h 20"/>
                  <a:gd name="T42" fmla="*/ 2 w 12"/>
                  <a:gd name="T43" fmla="*/ 15 h 20"/>
                  <a:gd name="T44" fmla="*/ 2 w 12"/>
                  <a:gd name="T45" fmla="*/ 1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" h="20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290"/>
              <p:cNvSpPr>
                <a:spLocks/>
              </p:cNvSpPr>
              <p:nvPr/>
            </p:nvSpPr>
            <p:spPr bwMode="auto">
              <a:xfrm>
                <a:off x="2973" y="1479"/>
                <a:ext cx="97" cy="74"/>
              </a:xfrm>
              <a:custGeom>
                <a:avLst/>
                <a:gdLst>
                  <a:gd name="T0" fmla="*/ 0 w 97"/>
                  <a:gd name="T1" fmla="*/ 35 h 74"/>
                  <a:gd name="T2" fmla="*/ 12 w 97"/>
                  <a:gd name="T3" fmla="*/ 47 h 74"/>
                  <a:gd name="T4" fmla="*/ 13 w 97"/>
                  <a:gd name="T5" fmla="*/ 49 h 74"/>
                  <a:gd name="T6" fmla="*/ 17 w 97"/>
                  <a:gd name="T7" fmla="*/ 50 h 74"/>
                  <a:gd name="T8" fmla="*/ 24 w 97"/>
                  <a:gd name="T9" fmla="*/ 50 h 74"/>
                  <a:gd name="T10" fmla="*/ 32 w 97"/>
                  <a:gd name="T11" fmla="*/ 52 h 74"/>
                  <a:gd name="T12" fmla="*/ 36 w 97"/>
                  <a:gd name="T13" fmla="*/ 68 h 74"/>
                  <a:gd name="T14" fmla="*/ 46 w 97"/>
                  <a:gd name="T15" fmla="*/ 68 h 74"/>
                  <a:gd name="T16" fmla="*/ 52 w 97"/>
                  <a:gd name="T17" fmla="*/ 68 h 74"/>
                  <a:gd name="T18" fmla="*/ 58 w 97"/>
                  <a:gd name="T19" fmla="*/ 69 h 74"/>
                  <a:gd name="T20" fmla="*/ 60 w 97"/>
                  <a:gd name="T21" fmla="*/ 72 h 74"/>
                  <a:gd name="T22" fmla="*/ 62 w 97"/>
                  <a:gd name="T23" fmla="*/ 73 h 74"/>
                  <a:gd name="T24" fmla="*/ 60 w 97"/>
                  <a:gd name="T25" fmla="*/ 74 h 74"/>
                  <a:gd name="T26" fmla="*/ 69 w 97"/>
                  <a:gd name="T27" fmla="*/ 72 h 74"/>
                  <a:gd name="T28" fmla="*/ 78 w 97"/>
                  <a:gd name="T29" fmla="*/ 72 h 74"/>
                  <a:gd name="T30" fmla="*/ 79 w 97"/>
                  <a:gd name="T31" fmla="*/ 70 h 74"/>
                  <a:gd name="T32" fmla="*/ 81 w 97"/>
                  <a:gd name="T33" fmla="*/ 69 h 74"/>
                  <a:gd name="T34" fmla="*/ 81 w 97"/>
                  <a:gd name="T35" fmla="*/ 65 h 74"/>
                  <a:gd name="T36" fmla="*/ 87 w 97"/>
                  <a:gd name="T37" fmla="*/ 65 h 74"/>
                  <a:gd name="T38" fmla="*/ 89 w 97"/>
                  <a:gd name="T39" fmla="*/ 62 h 74"/>
                  <a:gd name="T40" fmla="*/ 87 w 97"/>
                  <a:gd name="T41" fmla="*/ 54 h 74"/>
                  <a:gd name="T42" fmla="*/ 87 w 97"/>
                  <a:gd name="T43" fmla="*/ 53 h 74"/>
                  <a:gd name="T44" fmla="*/ 89 w 97"/>
                  <a:gd name="T45" fmla="*/ 50 h 74"/>
                  <a:gd name="T46" fmla="*/ 90 w 97"/>
                  <a:gd name="T47" fmla="*/ 46 h 74"/>
                  <a:gd name="T48" fmla="*/ 91 w 97"/>
                  <a:gd name="T49" fmla="*/ 42 h 74"/>
                  <a:gd name="T50" fmla="*/ 94 w 97"/>
                  <a:gd name="T51" fmla="*/ 39 h 74"/>
                  <a:gd name="T52" fmla="*/ 97 w 97"/>
                  <a:gd name="T53" fmla="*/ 35 h 74"/>
                  <a:gd name="T54" fmla="*/ 97 w 97"/>
                  <a:gd name="T55" fmla="*/ 34 h 74"/>
                  <a:gd name="T56" fmla="*/ 97 w 97"/>
                  <a:gd name="T57" fmla="*/ 33 h 74"/>
                  <a:gd name="T58" fmla="*/ 97 w 97"/>
                  <a:gd name="T59" fmla="*/ 31 h 74"/>
                  <a:gd name="T60" fmla="*/ 97 w 97"/>
                  <a:gd name="T61" fmla="*/ 30 h 74"/>
                  <a:gd name="T62" fmla="*/ 94 w 97"/>
                  <a:gd name="T63" fmla="*/ 29 h 74"/>
                  <a:gd name="T64" fmla="*/ 89 w 97"/>
                  <a:gd name="T65" fmla="*/ 26 h 74"/>
                  <a:gd name="T66" fmla="*/ 85 w 97"/>
                  <a:gd name="T67" fmla="*/ 25 h 74"/>
                  <a:gd name="T68" fmla="*/ 81 w 97"/>
                  <a:gd name="T69" fmla="*/ 22 h 74"/>
                  <a:gd name="T70" fmla="*/ 79 w 97"/>
                  <a:gd name="T71" fmla="*/ 21 h 74"/>
                  <a:gd name="T72" fmla="*/ 77 w 97"/>
                  <a:gd name="T73" fmla="*/ 21 h 74"/>
                  <a:gd name="T74" fmla="*/ 74 w 97"/>
                  <a:gd name="T75" fmla="*/ 19 h 74"/>
                  <a:gd name="T76" fmla="*/ 71 w 97"/>
                  <a:gd name="T77" fmla="*/ 18 h 74"/>
                  <a:gd name="T78" fmla="*/ 70 w 97"/>
                  <a:gd name="T79" fmla="*/ 17 h 74"/>
                  <a:gd name="T80" fmla="*/ 67 w 97"/>
                  <a:gd name="T81" fmla="*/ 14 h 74"/>
                  <a:gd name="T82" fmla="*/ 66 w 97"/>
                  <a:gd name="T83" fmla="*/ 11 h 74"/>
                  <a:gd name="T84" fmla="*/ 63 w 97"/>
                  <a:gd name="T85" fmla="*/ 11 h 74"/>
                  <a:gd name="T86" fmla="*/ 58 w 97"/>
                  <a:gd name="T87" fmla="*/ 12 h 74"/>
                  <a:gd name="T88" fmla="*/ 56 w 97"/>
                  <a:gd name="T89" fmla="*/ 11 h 74"/>
                  <a:gd name="T90" fmla="*/ 54 w 97"/>
                  <a:gd name="T91" fmla="*/ 10 h 74"/>
                  <a:gd name="T92" fmla="*/ 51 w 97"/>
                  <a:gd name="T93" fmla="*/ 8 h 74"/>
                  <a:gd name="T94" fmla="*/ 48 w 97"/>
                  <a:gd name="T95" fmla="*/ 8 h 74"/>
                  <a:gd name="T96" fmla="*/ 43 w 97"/>
                  <a:gd name="T97" fmla="*/ 7 h 74"/>
                  <a:gd name="T98" fmla="*/ 34 w 97"/>
                  <a:gd name="T99" fmla="*/ 4 h 74"/>
                  <a:gd name="T100" fmla="*/ 23 w 97"/>
                  <a:gd name="T101" fmla="*/ 2 h 74"/>
                  <a:gd name="T102" fmla="*/ 20 w 97"/>
                  <a:gd name="T103" fmla="*/ 0 h 74"/>
                  <a:gd name="T104" fmla="*/ 17 w 97"/>
                  <a:gd name="T105" fmla="*/ 0 h 74"/>
                  <a:gd name="T106" fmla="*/ 13 w 97"/>
                  <a:gd name="T107" fmla="*/ 0 h 74"/>
                  <a:gd name="T108" fmla="*/ 8 w 97"/>
                  <a:gd name="T109" fmla="*/ 2 h 74"/>
                  <a:gd name="T110" fmla="*/ 3 w 97"/>
                  <a:gd name="T111" fmla="*/ 4 h 74"/>
                  <a:gd name="T112" fmla="*/ 3 w 97"/>
                  <a:gd name="T113" fmla="*/ 6 h 74"/>
                  <a:gd name="T114" fmla="*/ 1 w 97"/>
                  <a:gd name="T115" fmla="*/ 14 h 74"/>
                  <a:gd name="T116" fmla="*/ 1 w 97"/>
                  <a:gd name="T117" fmla="*/ 21 h 74"/>
                  <a:gd name="T118" fmla="*/ 1 w 97"/>
                  <a:gd name="T119" fmla="*/ 27 h 74"/>
                  <a:gd name="T120" fmla="*/ 1 w 97"/>
                  <a:gd name="T121" fmla="*/ 34 h 74"/>
                  <a:gd name="T122" fmla="*/ 0 w 97"/>
                  <a:gd name="T123" fmla="*/ 35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7" h="74">
                    <a:moveTo>
                      <a:pt x="0" y="35"/>
                    </a:moveTo>
                    <a:lnTo>
                      <a:pt x="12" y="47"/>
                    </a:lnTo>
                    <a:lnTo>
                      <a:pt x="13" y="49"/>
                    </a:lnTo>
                    <a:lnTo>
                      <a:pt x="17" y="50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36" y="68"/>
                    </a:lnTo>
                    <a:lnTo>
                      <a:pt x="46" y="68"/>
                    </a:lnTo>
                    <a:lnTo>
                      <a:pt x="52" y="68"/>
                    </a:lnTo>
                    <a:lnTo>
                      <a:pt x="58" y="69"/>
                    </a:lnTo>
                    <a:lnTo>
                      <a:pt x="60" y="72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69" y="72"/>
                    </a:lnTo>
                    <a:lnTo>
                      <a:pt x="78" y="72"/>
                    </a:lnTo>
                    <a:lnTo>
                      <a:pt x="79" y="70"/>
                    </a:lnTo>
                    <a:lnTo>
                      <a:pt x="81" y="69"/>
                    </a:lnTo>
                    <a:lnTo>
                      <a:pt x="81" y="65"/>
                    </a:lnTo>
                    <a:lnTo>
                      <a:pt x="87" y="65"/>
                    </a:lnTo>
                    <a:lnTo>
                      <a:pt x="89" y="62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9" y="50"/>
                    </a:lnTo>
                    <a:lnTo>
                      <a:pt x="90" y="46"/>
                    </a:lnTo>
                    <a:lnTo>
                      <a:pt x="91" y="42"/>
                    </a:lnTo>
                    <a:lnTo>
                      <a:pt x="94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3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89" y="26"/>
                    </a:lnTo>
                    <a:lnTo>
                      <a:pt x="85" y="25"/>
                    </a:lnTo>
                    <a:lnTo>
                      <a:pt x="81" y="22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67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58" y="12"/>
                    </a:lnTo>
                    <a:lnTo>
                      <a:pt x="56" y="11"/>
                    </a:lnTo>
                    <a:lnTo>
                      <a:pt x="54" y="10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291"/>
              <p:cNvSpPr>
                <a:spLocks/>
              </p:cNvSpPr>
              <p:nvPr/>
            </p:nvSpPr>
            <p:spPr bwMode="auto">
              <a:xfrm>
                <a:off x="2760" y="2042"/>
                <a:ext cx="284" cy="299"/>
              </a:xfrm>
              <a:custGeom>
                <a:avLst/>
                <a:gdLst>
                  <a:gd name="T0" fmla="*/ 46 w 284"/>
                  <a:gd name="T1" fmla="*/ 14 h 299"/>
                  <a:gd name="T2" fmla="*/ 43 w 284"/>
                  <a:gd name="T3" fmla="*/ 20 h 299"/>
                  <a:gd name="T4" fmla="*/ 34 w 284"/>
                  <a:gd name="T5" fmla="*/ 27 h 299"/>
                  <a:gd name="T6" fmla="*/ 26 w 284"/>
                  <a:gd name="T7" fmla="*/ 30 h 299"/>
                  <a:gd name="T8" fmla="*/ 24 w 284"/>
                  <a:gd name="T9" fmla="*/ 42 h 299"/>
                  <a:gd name="T10" fmla="*/ 24 w 284"/>
                  <a:gd name="T11" fmla="*/ 51 h 299"/>
                  <a:gd name="T12" fmla="*/ 20 w 284"/>
                  <a:gd name="T13" fmla="*/ 58 h 299"/>
                  <a:gd name="T14" fmla="*/ 12 w 284"/>
                  <a:gd name="T15" fmla="*/ 62 h 299"/>
                  <a:gd name="T16" fmla="*/ 8 w 284"/>
                  <a:gd name="T17" fmla="*/ 66 h 299"/>
                  <a:gd name="T18" fmla="*/ 10 w 284"/>
                  <a:gd name="T19" fmla="*/ 106 h 299"/>
                  <a:gd name="T20" fmla="*/ 10 w 284"/>
                  <a:gd name="T21" fmla="*/ 117 h 299"/>
                  <a:gd name="T22" fmla="*/ 12 w 284"/>
                  <a:gd name="T23" fmla="*/ 123 h 299"/>
                  <a:gd name="T24" fmla="*/ 11 w 284"/>
                  <a:gd name="T25" fmla="*/ 140 h 299"/>
                  <a:gd name="T26" fmla="*/ 8 w 284"/>
                  <a:gd name="T27" fmla="*/ 151 h 299"/>
                  <a:gd name="T28" fmla="*/ 0 w 284"/>
                  <a:gd name="T29" fmla="*/ 156 h 299"/>
                  <a:gd name="T30" fmla="*/ 8 w 284"/>
                  <a:gd name="T31" fmla="*/ 170 h 299"/>
                  <a:gd name="T32" fmla="*/ 14 w 284"/>
                  <a:gd name="T33" fmla="*/ 178 h 299"/>
                  <a:gd name="T34" fmla="*/ 16 w 284"/>
                  <a:gd name="T35" fmla="*/ 186 h 299"/>
                  <a:gd name="T36" fmla="*/ 20 w 284"/>
                  <a:gd name="T37" fmla="*/ 197 h 299"/>
                  <a:gd name="T38" fmla="*/ 35 w 284"/>
                  <a:gd name="T39" fmla="*/ 199 h 299"/>
                  <a:gd name="T40" fmla="*/ 41 w 284"/>
                  <a:gd name="T41" fmla="*/ 205 h 299"/>
                  <a:gd name="T42" fmla="*/ 49 w 284"/>
                  <a:gd name="T43" fmla="*/ 210 h 299"/>
                  <a:gd name="T44" fmla="*/ 94 w 284"/>
                  <a:gd name="T45" fmla="*/ 233 h 299"/>
                  <a:gd name="T46" fmla="*/ 268 w 284"/>
                  <a:gd name="T47" fmla="*/ 299 h 299"/>
                  <a:gd name="T48" fmla="*/ 284 w 284"/>
                  <a:gd name="T49" fmla="*/ 244 h 299"/>
                  <a:gd name="T50" fmla="*/ 279 w 284"/>
                  <a:gd name="T51" fmla="*/ 88 h 299"/>
                  <a:gd name="T52" fmla="*/ 276 w 284"/>
                  <a:gd name="T53" fmla="*/ 77 h 299"/>
                  <a:gd name="T54" fmla="*/ 280 w 284"/>
                  <a:gd name="T55" fmla="*/ 63 h 299"/>
                  <a:gd name="T56" fmla="*/ 280 w 284"/>
                  <a:gd name="T57" fmla="*/ 55 h 299"/>
                  <a:gd name="T58" fmla="*/ 276 w 284"/>
                  <a:gd name="T59" fmla="*/ 46 h 299"/>
                  <a:gd name="T60" fmla="*/ 275 w 284"/>
                  <a:gd name="T61" fmla="*/ 38 h 299"/>
                  <a:gd name="T62" fmla="*/ 255 w 284"/>
                  <a:gd name="T63" fmla="*/ 30 h 299"/>
                  <a:gd name="T64" fmla="*/ 243 w 284"/>
                  <a:gd name="T65" fmla="*/ 19 h 299"/>
                  <a:gd name="T66" fmla="*/ 213 w 284"/>
                  <a:gd name="T67" fmla="*/ 12 h 299"/>
                  <a:gd name="T68" fmla="*/ 197 w 284"/>
                  <a:gd name="T69" fmla="*/ 24 h 299"/>
                  <a:gd name="T70" fmla="*/ 190 w 284"/>
                  <a:gd name="T71" fmla="*/ 36 h 299"/>
                  <a:gd name="T72" fmla="*/ 197 w 284"/>
                  <a:gd name="T73" fmla="*/ 47 h 299"/>
                  <a:gd name="T74" fmla="*/ 193 w 284"/>
                  <a:gd name="T75" fmla="*/ 57 h 299"/>
                  <a:gd name="T76" fmla="*/ 174 w 284"/>
                  <a:gd name="T77" fmla="*/ 65 h 299"/>
                  <a:gd name="T78" fmla="*/ 159 w 284"/>
                  <a:gd name="T79" fmla="*/ 57 h 299"/>
                  <a:gd name="T80" fmla="*/ 136 w 284"/>
                  <a:gd name="T81" fmla="*/ 53 h 299"/>
                  <a:gd name="T82" fmla="*/ 124 w 284"/>
                  <a:gd name="T83" fmla="*/ 45 h 299"/>
                  <a:gd name="T84" fmla="*/ 111 w 284"/>
                  <a:gd name="T85" fmla="*/ 27 h 299"/>
                  <a:gd name="T86" fmla="*/ 100 w 284"/>
                  <a:gd name="T87" fmla="*/ 20 h 299"/>
                  <a:gd name="T88" fmla="*/ 77 w 284"/>
                  <a:gd name="T89" fmla="*/ 19 h 299"/>
                  <a:gd name="T90" fmla="*/ 65 w 284"/>
                  <a:gd name="T91" fmla="*/ 12 h 299"/>
                  <a:gd name="T92" fmla="*/ 55 w 284"/>
                  <a:gd name="T93" fmla="*/ 11 h 299"/>
                  <a:gd name="T94" fmla="*/ 50 w 284"/>
                  <a:gd name="T95" fmla="*/ 5 h 2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4" h="299">
                    <a:moveTo>
                      <a:pt x="50" y="0"/>
                    </a:moveTo>
                    <a:lnTo>
                      <a:pt x="46" y="10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5" y="19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4" y="27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59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10" y="69"/>
                    </a:lnTo>
                    <a:lnTo>
                      <a:pt x="11" y="71"/>
                    </a:lnTo>
                    <a:lnTo>
                      <a:pt x="10" y="106"/>
                    </a:lnTo>
                    <a:lnTo>
                      <a:pt x="15" y="113"/>
                    </a:lnTo>
                    <a:lnTo>
                      <a:pt x="12" y="116"/>
                    </a:lnTo>
                    <a:lnTo>
                      <a:pt x="10" y="117"/>
                    </a:lnTo>
                    <a:lnTo>
                      <a:pt x="10" y="119"/>
                    </a:lnTo>
                    <a:lnTo>
                      <a:pt x="11" y="120"/>
                    </a:lnTo>
                    <a:lnTo>
                      <a:pt x="12" y="123"/>
                    </a:lnTo>
                    <a:lnTo>
                      <a:pt x="11" y="125"/>
                    </a:lnTo>
                    <a:lnTo>
                      <a:pt x="11" y="133"/>
                    </a:lnTo>
                    <a:lnTo>
                      <a:pt x="11" y="140"/>
                    </a:lnTo>
                    <a:lnTo>
                      <a:pt x="11" y="147"/>
                    </a:lnTo>
                    <a:lnTo>
                      <a:pt x="10" y="150"/>
                    </a:lnTo>
                    <a:lnTo>
                      <a:pt x="8" y="151"/>
                    </a:lnTo>
                    <a:lnTo>
                      <a:pt x="7" y="154"/>
                    </a:lnTo>
                    <a:lnTo>
                      <a:pt x="4" y="155"/>
                    </a:lnTo>
                    <a:lnTo>
                      <a:pt x="0" y="156"/>
                    </a:lnTo>
                    <a:lnTo>
                      <a:pt x="6" y="163"/>
                    </a:lnTo>
                    <a:lnTo>
                      <a:pt x="7" y="166"/>
                    </a:lnTo>
                    <a:lnTo>
                      <a:pt x="8" y="170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6" y="186"/>
                    </a:lnTo>
                    <a:lnTo>
                      <a:pt x="16" y="190"/>
                    </a:lnTo>
                    <a:lnTo>
                      <a:pt x="19" y="194"/>
                    </a:lnTo>
                    <a:lnTo>
                      <a:pt x="20" y="197"/>
                    </a:lnTo>
                    <a:lnTo>
                      <a:pt x="23" y="198"/>
                    </a:lnTo>
                    <a:lnTo>
                      <a:pt x="29" y="198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39" y="203"/>
                    </a:lnTo>
                    <a:lnTo>
                      <a:pt x="41" y="205"/>
                    </a:lnTo>
                    <a:lnTo>
                      <a:pt x="43" y="206"/>
                    </a:lnTo>
                    <a:lnTo>
                      <a:pt x="46" y="207"/>
                    </a:lnTo>
                    <a:lnTo>
                      <a:pt x="49" y="210"/>
                    </a:lnTo>
                    <a:lnTo>
                      <a:pt x="51" y="214"/>
                    </a:lnTo>
                    <a:lnTo>
                      <a:pt x="92" y="237"/>
                    </a:lnTo>
                    <a:lnTo>
                      <a:pt x="94" y="233"/>
                    </a:lnTo>
                    <a:lnTo>
                      <a:pt x="107" y="225"/>
                    </a:lnTo>
                    <a:lnTo>
                      <a:pt x="123" y="213"/>
                    </a:lnTo>
                    <a:lnTo>
                      <a:pt x="268" y="299"/>
                    </a:lnTo>
                    <a:lnTo>
                      <a:pt x="268" y="284"/>
                    </a:lnTo>
                    <a:lnTo>
                      <a:pt x="284" y="284"/>
                    </a:lnTo>
                    <a:lnTo>
                      <a:pt x="284" y="244"/>
                    </a:lnTo>
                    <a:lnTo>
                      <a:pt x="283" y="93"/>
                    </a:lnTo>
                    <a:lnTo>
                      <a:pt x="282" y="90"/>
                    </a:lnTo>
                    <a:lnTo>
                      <a:pt x="279" y="88"/>
                    </a:lnTo>
                    <a:lnTo>
                      <a:pt x="278" y="85"/>
                    </a:lnTo>
                    <a:lnTo>
                      <a:pt x="278" y="84"/>
                    </a:lnTo>
                    <a:lnTo>
                      <a:pt x="276" y="77"/>
                    </a:lnTo>
                    <a:lnTo>
                      <a:pt x="278" y="69"/>
                    </a:lnTo>
                    <a:lnTo>
                      <a:pt x="278" y="66"/>
                    </a:lnTo>
                    <a:lnTo>
                      <a:pt x="280" y="63"/>
                    </a:lnTo>
                    <a:lnTo>
                      <a:pt x="282" y="62"/>
                    </a:lnTo>
                    <a:lnTo>
                      <a:pt x="282" y="59"/>
                    </a:lnTo>
                    <a:lnTo>
                      <a:pt x="280" y="55"/>
                    </a:lnTo>
                    <a:lnTo>
                      <a:pt x="279" y="51"/>
                    </a:lnTo>
                    <a:lnTo>
                      <a:pt x="276" y="49"/>
                    </a:lnTo>
                    <a:lnTo>
                      <a:pt x="276" y="46"/>
                    </a:lnTo>
                    <a:lnTo>
                      <a:pt x="276" y="45"/>
                    </a:lnTo>
                    <a:lnTo>
                      <a:pt x="275" y="40"/>
                    </a:lnTo>
                    <a:lnTo>
                      <a:pt x="275" y="38"/>
                    </a:lnTo>
                    <a:lnTo>
                      <a:pt x="264" y="30"/>
                    </a:lnTo>
                    <a:lnTo>
                      <a:pt x="260" y="30"/>
                    </a:lnTo>
                    <a:lnTo>
                      <a:pt x="255" y="30"/>
                    </a:lnTo>
                    <a:lnTo>
                      <a:pt x="249" y="31"/>
                    </a:lnTo>
                    <a:lnTo>
                      <a:pt x="245" y="30"/>
                    </a:lnTo>
                    <a:lnTo>
                      <a:pt x="243" y="19"/>
                    </a:lnTo>
                    <a:lnTo>
                      <a:pt x="228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1" y="20"/>
                    </a:lnTo>
                    <a:lnTo>
                      <a:pt x="197" y="24"/>
                    </a:lnTo>
                    <a:lnTo>
                      <a:pt x="194" y="28"/>
                    </a:lnTo>
                    <a:lnTo>
                      <a:pt x="189" y="35"/>
                    </a:lnTo>
                    <a:lnTo>
                      <a:pt x="190" y="36"/>
                    </a:lnTo>
                    <a:lnTo>
                      <a:pt x="193" y="39"/>
                    </a:lnTo>
                    <a:lnTo>
                      <a:pt x="197" y="43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3"/>
                    </a:lnTo>
                    <a:lnTo>
                      <a:pt x="193" y="57"/>
                    </a:lnTo>
                    <a:lnTo>
                      <a:pt x="187" y="61"/>
                    </a:lnTo>
                    <a:lnTo>
                      <a:pt x="178" y="69"/>
                    </a:lnTo>
                    <a:lnTo>
                      <a:pt x="174" y="65"/>
                    </a:lnTo>
                    <a:lnTo>
                      <a:pt x="171" y="61"/>
                    </a:lnTo>
                    <a:lnTo>
                      <a:pt x="164" y="59"/>
                    </a:lnTo>
                    <a:lnTo>
                      <a:pt x="159" y="57"/>
                    </a:lnTo>
                    <a:lnTo>
                      <a:pt x="148" y="55"/>
                    </a:lnTo>
                    <a:lnTo>
                      <a:pt x="143" y="54"/>
                    </a:lnTo>
                    <a:lnTo>
                      <a:pt x="136" y="53"/>
                    </a:lnTo>
                    <a:lnTo>
                      <a:pt x="132" y="50"/>
                    </a:lnTo>
                    <a:lnTo>
                      <a:pt x="127" y="47"/>
                    </a:lnTo>
                    <a:lnTo>
                      <a:pt x="124" y="45"/>
                    </a:lnTo>
                    <a:lnTo>
                      <a:pt x="121" y="42"/>
                    </a:lnTo>
                    <a:lnTo>
                      <a:pt x="116" y="35"/>
                    </a:lnTo>
                    <a:lnTo>
                      <a:pt x="111" y="27"/>
                    </a:lnTo>
                    <a:lnTo>
                      <a:pt x="107" y="24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6" y="19"/>
                    </a:lnTo>
                    <a:lnTo>
                      <a:pt x="86" y="19"/>
                    </a:lnTo>
                    <a:lnTo>
                      <a:pt x="77" y="19"/>
                    </a:lnTo>
                    <a:lnTo>
                      <a:pt x="72" y="19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292"/>
              <p:cNvSpPr>
                <a:spLocks/>
              </p:cNvSpPr>
              <p:nvPr/>
            </p:nvSpPr>
            <p:spPr bwMode="auto">
              <a:xfrm>
                <a:off x="2423" y="2571"/>
                <a:ext cx="74" cy="98"/>
              </a:xfrm>
              <a:custGeom>
                <a:avLst/>
                <a:gdLst>
                  <a:gd name="T0" fmla="*/ 2 w 74"/>
                  <a:gd name="T1" fmla="*/ 46 h 98"/>
                  <a:gd name="T2" fmla="*/ 3 w 74"/>
                  <a:gd name="T3" fmla="*/ 51 h 98"/>
                  <a:gd name="T4" fmla="*/ 7 w 74"/>
                  <a:gd name="T5" fmla="*/ 57 h 98"/>
                  <a:gd name="T6" fmla="*/ 15 w 74"/>
                  <a:gd name="T7" fmla="*/ 61 h 98"/>
                  <a:gd name="T8" fmla="*/ 26 w 74"/>
                  <a:gd name="T9" fmla="*/ 66 h 98"/>
                  <a:gd name="T10" fmla="*/ 34 w 74"/>
                  <a:gd name="T11" fmla="*/ 76 h 98"/>
                  <a:gd name="T12" fmla="*/ 49 w 74"/>
                  <a:gd name="T13" fmla="*/ 92 h 98"/>
                  <a:gd name="T14" fmla="*/ 62 w 74"/>
                  <a:gd name="T15" fmla="*/ 98 h 98"/>
                  <a:gd name="T16" fmla="*/ 70 w 74"/>
                  <a:gd name="T17" fmla="*/ 94 h 98"/>
                  <a:gd name="T18" fmla="*/ 68 w 74"/>
                  <a:gd name="T19" fmla="*/ 88 h 98"/>
                  <a:gd name="T20" fmla="*/ 68 w 74"/>
                  <a:gd name="T21" fmla="*/ 84 h 98"/>
                  <a:gd name="T22" fmla="*/ 70 w 74"/>
                  <a:gd name="T23" fmla="*/ 80 h 98"/>
                  <a:gd name="T24" fmla="*/ 73 w 74"/>
                  <a:gd name="T25" fmla="*/ 72 h 98"/>
                  <a:gd name="T26" fmla="*/ 74 w 74"/>
                  <a:gd name="T27" fmla="*/ 66 h 98"/>
                  <a:gd name="T28" fmla="*/ 70 w 74"/>
                  <a:gd name="T29" fmla="*/ 66 h 98"/>
                  <a:gd name="T30" fmla="*/ 65 w 74"/>
                  <a:gd name="T31" fmla="*/ 57 h 98"/>
                  <a:gd name="T32" fmla="*/ 61 w 74"/>
                  <a:gd name="T33" fmla="*/ 49 h 98"/>
                  <a:gd name="T34" fmla="*/ 49 w 74"/>
                  <a:gd name="T35" fmla="*/ 43 h 98"/>
                  <a:gd name="T36" fmla="*/ 54 w 74"/>
                  <a:gd name="T37" fmla="*/ 34 h 98"/>
                  <a:gd name="T38" fmla="*/ 57 w 74"/>
                  <a:gd name="T39" fmla="*/ 30 h 98"/>
                  <a:gd name="T40" fmla="*/ 58 w 74"/>
                  <a:gd name="T41" fmla="*/ 27 h 98"/>
                  <a:gd name="T42" fmla="*/ 56 w 74"/>
                  <a:gd name="T43" fmla="*/ 18 h 98"/>
                  <a:gd name="T44" fmla="*/ 53 w 74"/>
                  <a:gd name="T45" fmla="*/ 15 h 98"/>
                  <a:gd name="T46" fmla="*/ 50 w 74"/>
                  <a:gd name="T47" fmla="*/ 16 h 98"/>
                  <a:gd name="T48" fmla="*/ 42 w 74"/>
                  <a:gd name="T49" fmla="*/ 27 h 98"/>
                  <a:gd name="T50" fmla="*/ 41 w 74"/>
                  <a:gd name="T51" fmla="*/ 19 h 98"/>
                  <a:gd name="T52" fmla="*/ 42 w 74"/>
                  <a:gd name="T53" fmla="*/ 12 h 98"/>
                  <a:gd name="T54" fmla="*/ 37 w 74"/>
                  <a:gd name="T55" fmla="*/ 0 h 98"/>
                  <a:gd name="T56" fmla="*/ 37 w 74"/>
                  <a:gd name="T57" fmla="*/ 4 h 98"/>
                  <a:gd name="T58" fmla="*/ 33 w 74"/>
                  <a:gd name="T59" fmla="*/ 6 h 98"/>
                  <a:gd name="T60" fmla="*/ 26 w 74"/>
                  <a:gd name="T61" fmla="*/ 6 h 98"/>
                  <a:gd name="T62" fmla="*/ 25 w 74"/>
                  <a:gd name="T63" fmla="*/ 11 h 98"/>
                  <a:gd name="T64" fmla="*/ 21 w 74"/>
                  <a:gd name="T65" fmla="*/ 14 h 98"/>
                  <a:gd name="T66" fmla="*/ 17 w 74"/>
                  <a:gd name="T67" fmla="*/ 18 h 98"/>
                  <a:gd name="T68" fmla="*/ 6 w 74"/>
                  <a:gd name="T69" fmla="*/ 34 h 98"/>
                  <a:gd name="T70" fmla="*/ 0 w 74"/>
                  <a:gd name="T71" fmla="*/ 45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4" h="98">
                    <a:moveTo>
                      <a:pt x="0" y="45"/>
                    </a:moveTo>
                    <a:lnTo>
                      <a:pt x="2" y="46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7" y="57"/>
                    </a:lnTo>
                    <a:lnTo>
                      <a:pt x="10" y="58"/>
                    </a:lnTo>
                    <a:lnTo>
                      <a:pt x="15" y="61"/>
                    </a:lnTo>
                    <a:lnTo>
                      <a:pt x="21" y="63"/>
                    </a:lnTo>
                    <a:lnTo>
                      <a:pt x="26" y="66"/>
                    </a:lnTo>
                    <a:lnTo>
                      <a:pt x="30" y="70"/>
                    </a:lnTo>
                    <a:lnTo>
                      <a:pt x="34" y="76"/>
                    </a:lnTo>
                    <a:lnTo>
                      <a:pt x="43" y="86"/>
                    </a:lnTo>
                    <a:lnTo>
                      <a:pt x="49" y="92"/>
                    </a:lnTo>
                    <a:lnTo>
                      <a:pt x="56" y="96"/>
                    </a:lnTo>
                    <a:lnTo>
                      <a:pt x="62" y="98"/>
                    </a:lnTo>
                    <a:lnTo>
                      <a:pt x="72" y="98"/>
                    </a:lnTo>
                    <a:lnTo>
                      <a:pt x="70" y="94"/>
                    </a:lnTo>
                    <a:lnTo>
                      <a:pt x="69" y="89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8" y="84"/>
                    </a:lnTo>
                    <a:lnTo>
                      <a:pt x="69" y="81"/>
                    </a:lnTo>
                    <a:lnTo>
                      <a:pt x="70" y="80"/>
                    </a:lnTo>
                    <a:lnTo>
                      <a:pt x="72" y="77"/>
                    </a:lnTo>
                    <a:lnTo>
                      <a:pt x="73" y="72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3"/>
                    </a:lnTo>
                    <a:lnTo>
                      <a:pt x="65" y="57"/>
                    </a:lnTo>
                    <a:lnTo>
                      <a:pt x="62" y="50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49" y="43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8" y="23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3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293"/>
              <p:cNvSpPr>
                <a:spLocks/>
              </p:cNvSpPr>
              <p:nvPr/>
            </p:nvSpPr>
            <p:spPr bwMode="auto">
              <a:xfrm>
                <a:off x="3070" y="3371"/>
                <a:ext cx="32" cy="29"/>
              </a:xfrm>
              <a:custGeom>
                <a:avLst/>
                <a:gdLst>
                  <a:gd name="T0" fmla="*/ 16 w 32"/>
                  <a:gd name="T1" fmla="*/ 27 h 29"/>
                  <a:gd name="T2" fmla="*/ 19 w 32"/>
                  <a:gd name="T3" fmla="*/ 24 h 29"/>
                  <a:gd name="T4" fmla="*/ 21 w 32"/>
                  <a:gd name="T5" fmla="*/ 21 h 29"/>
                  <a:gd name="T6" fmla="*/ 24 w 32"/>
                  <a:gd name="T7" fmla="*/ 20 h 29"/>
                  <a:gd name="T8" fmla="*/ 25 w 32"/>
                  <a:gd name="T9" fmla="*/ 20 h 29"/>
                  <a:gd name="T10" fmla="*/ 28 w 32"/>
                  <a:gd name="T11" fmla="*/ 20 h 29"/>
                  <a:gd name="T12" fmla="*/ 29 w 32"/>
                  <a:gd name="T13" fmla="*/ 20 h 29"/>
                  <a:gd name="T14" fmla="*/ 31 w 32"/>
                  <a:gd name="T15" fmla="*/ 19 h 29"/>
                  <a:gd name="T16" fmla="*/ 32 w 32"/>
                  <a:gd name="T17" fmla="*/ 16 h 29"/>
                  <a:gd name="T18" fmla="*/ 31 w 32"/>
                  <a:gd name="T19" fmla="*/ 15 h 29"/>
                  <a:gd name="T20" fmla="*/ 29 w 32"/>
                  <a:gd name="T21" fmla="*/ 11 h 29"/>
                  <a:gd name="T22" fmla="*/ 27 w 32"/>
                  <a:gd name="T23" fmla="*/ 7 h 29"/>
                  <a:gd name="T24" fmla="*/ 24 w 32"/>
                  <a:gd name="T25" fmla="*/ 4 h 29"/>
                  <a:gd name="T26" fmla="*/ 21 w 32"/>
                  <a:gd name="T27" fmla="*/ 0 h 29"/>
                  <a:gd name="T28" fmla="*/ 17 w 32"/>
                  <a:gd name="T29" fmla="*/ 3 h 29"/>
                  <a:gd name="T30" fmla="*/ 11 w 32"/>
                  <a:gd name="T31" fmla="*/ 8 h 29"/>
                  <a:gd name="T32" fmla="*/ 7 w 32"/>
                  <a:gd name="T33" fmla="*/ 11 h 29"/>
                  <a:gd name="T34" fmla="*/ 4 w 32"/>
                  <a:gd name="T35" fmla="*/ 11 h 29"/>
                  <a:gd name="T36" fmla="*/ 3 w 32"/>
                  <a:gd name="T37" fmla="*/ 12 h 29"/>
                  <a:gd name="T38" fmla="*/ 1 w 32"/>
                  <a:gd name="T39" fmla="*/ 13 h 29"/>
                  <a:gd name="T40" fmla="*/ 0 w 32"/>
                  <a:gd name="T41" fmla="*/ 16 h 29"/>
                  <a:gd name="T42" fmla="*/ 0 w 32"/>
                  <a:gd name="T43" fmla="*/ 17 h 29"/>
                  <a:gd name="T44" fmla="*/ 1 w 32"/>
                  <a:gd name="T45" fmla="*/ 17 h 29"/>
                  <a:gd name="T46" fmla="*/ 3 w 32"/>
                  <a:gd name="T47" fmla="*/ 19 h 29"/>
                  <a:gd name="T48" fmla="*/ 4 w 32"/>
                  <a:gd name="T49" fmla="*/ 23 h 29"/>
                  <a:gd name="T50" fmla="*/ 5 w 32"/>
                  <a:gd name="T51" fmla="*/ 25 h 29"/>
                  <a:gd name="T52" fmla="*/ 5 w 32"/>
                  <a:gd name="T53" fmla="*/ 28 h 29"/>
                  <a:gd name="T54" fmla="*/ 7 w 32"/>
                  <a:gd name="T55" fmla="*/ 29 h 29"/>
                  <a:gd name="T56" fmla="*/ 9 w 32"/>
                  <a:gd name="T57" fmla="*/ 29 h 29"/>
                  <a:gd name="T58" fmla="*/ 12 w 32"/>
                  <a:gd name="T59" fmla="*/ 29 h 29"/>
                  <a:gd name="T60" fmla="*/ 13 w 32"/>
                  <a:gd name="T61" fmla="*/ 29 h 29"/>
                  <a:gd name="T62" fmla="*/ 16 w 32"/>
                  <a:gd name="T63" fmla="*/ 27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29">
                    <a:moveTo>
                      <a:pt x="16" y="27"/>
                    </a:moveTo>
                    <a:lnTo>
                      <a:pt x="19" y="24"/>
                    </a:lnTo>
                    <a:lnTo>
                      <a:pt x="21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294"/>
              <p:cNvSpPr>
                <a:spLocks/>
              </p:cNvSpPr>
              <p:nvPr/>
            </p:nvSpPr>
            <p:spPr bwMode="auto">
              <a:xfrm>
                <a:off x="3213" y="2012"/>
                <a:ext cx="31" cy="44"/>
              </a:xfrm>
              <a:custGeom>
                <a:avLst/>
                <a:gdLst>
                  <a:gd name="T0" fmla="*/ 2 w 32"/>
                  <a:gd name="T1" fmla="*/ 44 h 44"/>
                  <a:gd name="T2" fmla="*/ 8 w 32"/>
                  <a:gd name="T3" fmla="*/ 42 h 44"/>
                  <a:gd name="T4" fmla="*/ 13 w 32"/>
                  <a:gd name="T5" fmla="*/ 41 h 44"/>
                  <a:gd name="T6" fmla="*/ 16 w 32"/>
                  <a:gd name="T7" fmla="*/ 34 h 44"/>
                  <a:gd name="T8" fmla="*/ 16 w 32"/>
                  <a:gd name="T9" fmla="*/ 33 h 44"/>
                  <a:gd name="T10" fmla="*/ 16 w 32"/>
                  <a:gd name="T11" fmla="*/ 33 h 44"/>
                  <a:gd name="T12" fmla="*/ 16 w 32"/>
                  <a:gd name="T13" fmla="*/ 31 h 44"/>
                  <a:gd name="T14" fmla="*/ 17 w 32"/>
                  <a:gd name="T15" fmla="*/ 30 h 44"/>
                  <a:gd name="T16" fmla="*/ 18 w 32"/>
                  <a:gd name="T17" fmla="*/ 27 h 44"/>
                  <a:gd name="T18" fmla="*/ 18 w 32"/>
                  <a:gd name="T19" fmla="*/ 23 h 44"/>
                  <a:gd name="T20" fmla="*/ 20 w 32"/>
                  <a:gd name="T21" fmla="*/ 19 h 44"/>
                  <a:gd name="T22" fmla="*/ 25 w 32"/>
                  <a:gd name="T23" fmla="*/ 11 h 44"/>
                  <a:gd name="T24" fmla="*/ 26 w 32"/>
                  <a:gd name="T25" fmla="*/ 6 h 44"/>
                  <a:gd name="T26" fmla="*/ 28 w 32"/>
                  <a:gd name="T27" fmla="*/ 3 h 44"/>
                  <a:gd name="T28" fmla="*/ 28 w 32"/>
                  <a:gd name="T29" fmla="*/ 2 h 44"/>
                  <a:gd name="T30" fmla="*/ 26 w 32"/>
                  <a:gd name="T31" fmla="*/ 0 h 44"/>
                  <a:gd name="T32" fmla="*/ 25 w 32"/>
                  <a:gd name="T33" fmla="*/ 0 h 44"/>
                  <a:gd name="T34" fmla="*/ 22 w 32"/>
                  <a:gd name="T35" fmla="*/ 0 h 44"/>
                  <a:gd name="T36" fmla="*/ 20 w 32"/>
                  <a:gd name="T37" fmla="*/ 2 h 44"/>
                  <a:gd name="T38" fmla="*/ 16 w 32"/>
                  <a:gd name="T39" fmla="*/ 2 h 44"/>
                  <a:gd name="T40" fmla="*/ 16 w 32"/>
                  <a:gd name="T41" fmla="*/ 0 h 44"/>
                  <a:gd name="T42" fmla="*/ 16 w 32"/>
                  <a:gd name="T43" fmla="*/ 2 h 44"/>
                  <a:gd name="T44" fmla="*/ 16 w 32"/>
                  <a:gd name="T45" fmla="*/ 5 h 44"/>
                  <a:gd name="T46" fmla="*/ 12 w 32"/>
                  <a:gd name="T47" fmla="*/ 9 h 44"/>
                  <a:gd name="T48" fmla="*/ 10 w 32"/>
                  <a:gd name="T49" fmla="*/ 17 h 44"/>
                  <a:gd name="T50" fmla="*/ 6 w 32"/>
                  <a:gd name="T51" fmla="*/ 25 h 44"/>
                  <a:gd name="T52" fmla="*/ 2 w 32"/>
                  <a:gd name="T53" fmla="*/ 31 h 44"/>
                  <a:gd name="T54" fmla="*/ 0 w 32"/>
                  <a:gd name="T55" fmla="*/ 37 h 44"/>
                  <a:gd name="T56" fmla="*/ 0 w 32"/>
                  <a:gd name="T57" fmla="*/ 40 h 44"/>
                  <a:gd name="T58" fmla="*/ 0 w 32"/>
                  <a:gd name="T59" fmla="*/ 41 h 44"/>
                  <a:gd name="T60" fmla="*/ 1 w 32"/>
                  <a:gd name="T61" fmla="*/ 42 h 44"/>
                  <a:gd name="T62" fmla="*/ 2 w 32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44">
                    <a:moveTo>
                      <a:pt x="2" y="44"/>
                    </a:moveTo>
                    <a:lnTo>
                      <a:pt x="8" y="42"/>
                    </a:lnTo>
                    <a:lnTo>
                      <a:pt x="13" y="41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4" y="19"/>
                    </a:lnTo>
                    <a:lnTo>
                      <a:pt x="29" y="11"/>
                    </a:lnTo>
                    <a:lnTo>
                      <a:pt x="30" y="6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10" y="17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295"/>
              <p:cNvSpPr>
                <a:spLocks/>
              </p:cNvSpPr>
              <p:nvPr/>
            </p:nvSpPr>
            <p:spPr bwMode="auto">
              <a:xfrm>
                <a:off x="2977" y="1432"/>
                <a:ext cx="126" cy="77"/>
              </a:xfrm>
              <a:custGeom>
                <a:avLst/>
                <a:gdLst>
                  <a:gd name="T0" fmla="*/ 52 w 126"/>
                  <a:gd name="T1" fmla="*/ 8 h 77"/>
                  <a:gd name="T2" fmla="*/ 51 w 126"/>
                  <a:gd name="T3" fmla="*/ 19 h 77"/>
                  <a:gd name="T4" fmla="*/ 43 w 126"/>
                  <a:gd name="T5" fmla="*/ 29 h 77"/>
                  <a:gd name="T6" fmla="*/ 31 w 126"/>
                  <a:gd name="T7" fmla="*/ 30 h 77"/>
                  <a:gd name="T8" fmla="*/ 21 w 126"/>
                  <a:gd name="T9" fmla="*/ 8 h 77"/>
                  <a:gd name="T10" fmla="*/ 9 w 126"/>
                  <a:gd name="T11" fmla="*/ 16 h 77"/>
                  <a:gd name="T12" fmla="*/ 11 w 126"/>
                  <a:gd name="T13" fmla="*/ 22 h 77"/>
                  <a:gd name="T14" fmla="*/ 11 w 126"/>
                  <a:gd name="T15" fmla="*/ 30 h 77"/>
                  <a:gd name="T16" fmla="*/ 5 w 126"/>
                  <a:gd name="T17" fmla="*/ 38 h 77"/>
                  <a:gd name="T18" fmla="*/ 0 w 126"/>
                  <a:gd name="T19" fmla="*/ 45 h 77"/>
                  <a:gd name="T20" fmla="*/ 0 w 126"/>
                  <a:gd name="T21" fmla="*/ 51 h 77"/>
                  <a:gd name="T22" fmla="*/ 9 w 126"/>
                  <a:gd name="T23" fmla="*/ 47 h 77"/>
                  <a:gd name="T24" fmla="*/ 16 w 126"/>
                  <a:gd name="T25" fmla="*/ 47 h 77"/>
                  <a:gd name="T26" fmla="*/ 30 w 126"/>
                  <a:gd name="T27" fmla="*/ 51 h 77"/>
                  <a:gd name="T28" fmla="*/ 44 w 126"/>
                  <a:gd name="T29" fmla="*/ 55 h 77"/>
                  <a:gd name="T30" fmla="*/ 50 w 126"/>
                  <a:gd name="T31" fmla="*/ 57 h 77"/>
                  <a:gd name="T32" fmla="*/ 54 w 126"/>
                  <a:gd name="T33" fmla="*/ 59 h 77"/>
                  <a:gd name="T34" fmla="*/ 62 w 126"/>
                  <a:gd name="T35" fmla="*/ 58 h 77"/>
                  <a:gd name="T36" fmla="*/ 66 w 126"/>
                  <a:gd name="T37" fmla="*/ 64 h 77"/>
                  <a:gd name="T38" fmla="*/ 70 w 126"/>
                  <a:gd name="T39" fmla="*/ 66 h 77"/>
                  <a:gd name="T40" fmla="*/ 75 w 126"/>
                  <a:gd name="T41" fmla="*/ 68 h 77"/>
                  <a:gd name="T42" fmla="*/ 81 w 126"/>
                  <a:gd name="T43" fmla="*/ 72 h 77"/>
                  <a:gd name="T44" fmla="*/ 90 w 126"/>
                  <a:gd name="T45" fmla="*/ 76 h 77"/>
                  <a:gd name="T46" fmla="*/ 97 w 126"/>
                  <a:gd name="T47" fmla="*/ 72 h 77"/>
                  <a:gd name="T48" fmla="*/ 102 w 126"/>
                  <a:gd name="T49" fmla="*/ 69 h 77"/>
                  <a:gd name="T50" fmla="*/ 108 w 126"/>
                  <a:gd name="T51" fmla="*/ 72 h 77"/>
                  <a:gd name="T52" fmla="*/ 110 w 126"/>
                  <a:gd name="T53" fmla="*/ 70 h 77"/>
                  <a:gd name="T54" fmla="*/ 110 w 126"/>
                  <a:gd name="T55" fmla="*/ 64 h 77"/>
                  <a:gd name="T56" fmla="*/ 113 w 126"/>
                  <a:gd name="T57" fmla="*/ 55 h 77"/>
                  <a:gd name="T58" fmla="*/ 116 w 126"/>
                  <a:gd name="T59" fmla="*/ 54 h 77"/>
                  <a:gd name="T60" fmla="*/ 124 w 126"/>
                  <a:gd name="T61" fmla="*/ 55 h 77"/>
                  <a:gd name="T62" fmla="*/ 126 w 126"/>
                  <a:gd name="T63" fmla="*/ 53 h 77"/>
                  <a:gd name="T64" fmla="*/ 120 w 126"/>
                  <a:gd name="T65" fmla="*/ 38 h 77"/>
                  <a:gd name="T66" fmla="*/ 117 w 126"/>
                  <a:gd name="T67" fmla="*/ 37 h 77"/>
                  <a:gd name="T68" fmla="*/ 113 w 126"/>
                  <a:gd name="T69" fmla="*/ 37 h 77"/>
                  <a:gd name="T70" fmla="*/ 112 w 126"/>
                  <a:gd name="T71" fmla="*/ 26 h 77"/>
                  <a:gd name="T72" fmla="*/ 108 w 126"/>
                  <a:gd name="T73" fmla="*/ 22 h 77"/>
                  <a:gd name="T74" fmla="*/ 104 w 126"/>
                  <a:gd name="T75" fmla="*/ 22 h 77"/>
                  <a:gd name="T76" fmla="*/ 101 w 126"/>
                  <a:gd name="T77" fmla="*/ 16 h 77"/>
                  <a:gd name="T78" fmla="*/ 91 w 126"/>
                  <a:gd name="T79" fmla="*/ 18 h 77"/>
                  <a:gd name="T80" fmla="*/ 82 w 126"/>
                  <a:gd name="T81" fmla="*/ 8 h 77"/>
                  <a:gd name="T82" fmla="*/ 79 w 126"/>
                  <a:gd name="T83" fmla="*/ 4 h 77"/>
                  <a:gd name="T84" fmla="*/ 73 w 126"/>
                  <a:gd name="T85" fmla="*/ 2 h 77"/>
                  <a:gd name="T86" fmla="*/ 65 w 126"/>
                  <a:gd name="T87" fmla="*/ 0 h 77"/>
                  <a:gd name="T88" fmla="*/ 62 w 126"/>
                  <a:gd name="T89" fmla="*/ 3 h 77"/>
                  <a:gd name="T90" fmla="*/ 54 w 126"/>
                  <a:gd name="T91" fmla="*/ 4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6" h="77">
                    <a:moveTo>
                      <a:pt x="54" y="4"/>
                    </a:moveTo>
                    <a:lnTo>
                      <a:pt x="52" y="8"/>
                    </a:lnTo>
                    <a:lnTo>
                      <a:pt x="52" y="12"/>
                    </a:lnTo>
                    <a:lnTo>
                      <a:pt x="51" y="19"/>
                    </a:lnTo>
                    <a:lnTo>
                      <a:pt x="47" y="30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1" y="30"/>
                    </a:lnTo>
                    <a:lnTo>
                      <a:pt x="26" y="19"/>
                    </a:lnTo>
                    <a:lnTo>
                      <a:pt x="21" y="8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9" y="49"/>
                    </a:lnTo>
                    <a:lnTo>
                      <a:pt x="30" y="51"/>
                    </a:lnTo>
                    <a:lnTo>
                      <a:pt x="39" y="54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50" y="57"/>
                    </a:lnTo>
                    <a:lnTo>
                      <a:pt x="52" y="58"/>
                    </a:lnTo>
                    <a:lnTo>
                      <a:pt x="54" y="59"/>
                    </a:lnTo>
                    <a:lnTo>
                      <a:pt x="59" y="58"/>
                    </a:lnTo>
                    <a:lnTo>
                      <a:pt x="62" y="58"/>
                    </a:lnTo>
                    <a:lnTo>
                      <a:pt x="63" y="61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70" y="66"/>
                    </a:lnTo>
                    <a:lnTo>
                      <a:pt x="73" y="68"/>
                    </a:lnTo>
                    <a:lnTo>
                      <a:pt x="75" y="68"/>
                    </a:lnTo>
                    <a:lnTo>
                      <a:pt x="77" y="69"/>
                    </a:lnTo>
                    <a:lnTo>
                      <a:pt x="81" y="72"/>
                    </a:lnTo>
                    <a:lnTo>
                      <a:pt x="85" y="73"/>
                    </a:lnTo>
                    <a:lnTo>
                      <a:pt x="90" y="76"/>
                    </a:lnTo>
                    <a:lnTo>
                      <a:pt x="93" y="77"/>
                    </a:lnTo>
                    <a:lnTo>
                      <a:pt x="97" y="72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0" y="69"/>
                    </a:lnTo>
                    <a:lnTo>
                      <a:pt x="110" y="64"/>
                    </a:lnTo>
                    <a:lnTo>
                      <a:pt x="112" y="59"/>
                    </a:lnTo>
                    <a:lnTo>
                      <a:pt x="113" y="55"/>
                    </a:lnTo>
                    <a:lnTo>
                      <a:pt x="114" y="53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5"/>
                    </a:lnTo>
                    <a:lnTo>
                      <a:pt x="125" y="54"/>
                    </a:lnTo>
                    <a:lnTo>
                      <a:pt x="126" y="53"/>
                    </a:lnTo>
                    <a:lnTo>
                      <a:pt x="125" y="46"/>
                    </a:lnTo>
                    <a:lnTo>
                      <a:pt x="120" y="38"/>
                    </a:lnTo>
                    <a:lnTo>
                      <a:pt x="118" y="37"/>
                    </a:lnTo>
                    <a:lnTo>
                      <a:pt x="117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3" y="34"/>
                    </a:lnTo>
                    <a:lnTo>
                      <a:pt x="112" y="26"/>
                    </a:lnTo>
                    <a:lnTo>
                      <a:pt x="112" y="20"/>
                    </a:lnTo>
                    <a:lnTo>
                      <a:pt x="108" y="22"/>
                    </a:lnTo>
                    <a:lnTo>
                      <a:pt x="105" y="23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1" y="16"/>
                    </a:lnTo>
                    <a:lnTo>
                      <a:pt x="100" y="15"/>
                    </a:lnTo>
                    <a:lnTo>
                      <a:pt x="91" y="18"/>
                    </a:lnTo>
                    <a:lnTo>
                      <a:pt x="87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3" y="2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61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296"/>
              <p:cNvSpPr>
                <a:spLocks noEditPoints="1"/>
              </p:cNvSpPr>
              <p:nvPr/>
            </p:nvSpPr>
            <p:spPr bwMode="auto">
              <a:xfrm>
                <a:off x="3190" y="2657"/>
                <a:ext cx="144" cy="193"/>
              </a:xfrm>
              <a:custGeom>
                <a:avLst/>
                <a:gdLst>
                  <a:gd name="T0" fmla="*/ 6 w 145"/>
                  <a:gd name="T1" fmla="*/ 113 h 193"/>
                  <a:gd name="T2" fmla="*/ 9 w 145"/>
                  <a:gd name="T3" fmla="*/ 119 h 193"/>
                  <a:gd name="T4" fmla="*/ 60 w 145"/>
                  <a:gd name="T5" fmla="*/ 161 h 193"/>
                  <a:gd name="T6" fmla="*/ 63 w 145"/>
                  <a:gd name="T7" fmla="*/ 170 h 193"/>
                  <a:gd name="T8" fmla="*/ 64 w 145"/>
                  <a:gd name="T9" fmla="*/ 177 h 193"/>
                  <a:gd name="T10" fmla="*/ 71 w 145"/>
                  <a:gd name="T11" fmla="*/ 181 h 193"/>
                  <a:gd name="T12" fmla="*/ 86 w 145"/>
                  <a:gd name="T13" fmla="*/ 189 h 193"/>
                  <a:gd name="T14" fmla="*/ 86 w 145"/>
                  <a:gd name="T15" fmla="*/ 174 h 193"/>
                  <a:gd name="T16" fmla="*/ 91 w 145"/>
                  <a:gd name="T17" fmla="*/ 169 h 193"/>
                  <a:gd name="T18" fmla="*/ 106 w 145"/>
                  <a:gd name="T19" fmla="*/ 159 h 193"/>
                  <a:gd name="T20" fmla="*/ 109 w 145"/>
                  <a:gd name="T21" fmla="*/ 152 h 193"/>
                  <a:gd name="T22" fmla="*/ 114 w 145"/>
                  <a:gd name="T23" fmla="*/ 146 h 193"/>
                  <a:gd name="T24" fmla="*/ 122 w 145"/>
                  <a:gd name="T25" fmla="*/ 143 h 193"/>
                  <a:gd name="T26" fmla="*/ 122 w 145"/>
                  <a:gd name="T27" fmla="*/ 136 h 193"/>
                  <a:gd name="T28" fmla="*/ 126 w 145"/>
                  <a:gd name="T29" fmla="*/ 130 h 193"/>
                  <a:gd name="T30" fmla="*/ 132 w 145"/>
                  <a:gd name="T31" fmla="*/ 117 h 193"/>
                  <a:gd name="T32" fmla="*/ 122 w 145"/>
                  <a:gd name="T33" fmla="*/ 34 h 193"/>
                  <a:gd name="T34" fmla="*/ 133 w 145"/>
                  <a:gd name="T35" fmla="*/ 6 h 193"/>
                  <a:gd name="T36" fmla="*/ 122 w 145"/>
                  <a:gd name="T37" fmla="*/ 7 h 193"/>
                  <a:gd name="T38" fmla="*/ 117 w 145"/>
                  <a:gd name="T39" fmla="*/ 0 h 193"/>
                  <a:gd name="T40" fmla="*/ 110 w 145"/>
                  <a:gd name="T41" fmla="*/ 6 h 193"/>
                  <a:gd name="T42" fmla="*/ 105 w 145"/>
                  <a:gd name="T43" fmla="*/ 4 h 193"/>
                  <a:gd name="T44" fmla="*/ 102 w 145"/>
                  <a:gd name="T45" fmla="*/ 7 h 193"/>
                  <a:gd name="T46" fmla="*/ 86 w 145"/>
                  <a:gd name="T47" fmla="*/ 11 h 193"/>
                  <a:gd name="T48" fmla="*/ 78 w 145"/>
                  <a:gd name="T49" fmla="*/ 8 h 193"/>
                  <a:gd name="T50" fmla="*/ 67 w 145"/>
                  <a:gd name="T51" fmla="*/ 10 h 193"/>
                  <a:gd name="T52" fmla="*/ 60 w 145"/>
                  <a:gd name="T53" fmla="*/ 8 h 193"/>
                  <a:gd name="T54" fmla="*/ 53 w 145"/>
                  <a:gd name="T55" fmla="*/ 8 h 193"/>
                  <a:gd name="T56" fmla="*/ 48 w 145"/>
                  <a:gd name="T57" fmla="*/ 10 h 193"/>
                  <a:gd name="T58" fmla="*/ 27 w 145"/>
                  <a:gd name="T59" fmla="*/ 0 h 193"/>
                  <a:gd name="T60" fmla="*/ 8 w 145"/>
                  <a:gd name="T61" fmla="*/ 6 h 193"/>
                  <a:gd name="T62" fmla="*/ 1 w 145"/>
                  <a:gd name="T63" fmla="*/ 15 h 193"/>
                  <a:gd name="T64" fmla="*/ 8 w 145"/>
                  <a:gd name="T65" fmla="*/ 21 h 193"/>
                  <a:gd name="T66" fmla="*/ 6 w 145"/>
                  <a:gd name="T67" fmla="*/ 31 h 193"/>
                  <a:gd name="T68" fmla="*/ 6 w 145"/>
                  <a:gd name="T69" fmla="*/ 42 h 193"/>
                  <a:gd name="T70" fmla="*/ 12 w 145"/>
                  <a:gd name="T71" fmla="*/ 49 h 193"/>
                  <a:gd name="T72" fmla="*/ 12 w 145"/>
                  <a:gd name="T73" fmla="*/ 60 h 193"/>
                  <a:gd name="T74" fmla="*/ 6 w 145"/>
                  <a:gd name="T75" fmla="*/ 66 h 193"/>
                  <a:gd name="T76" fmla="*/ 4 w 145"/>
                  <a:gd name="T77" fmla="*/ 72 h 193"/>
                  <a:gd name="T78" fmla="*/ 1 w 145"/>
                  <a:gd name="T79" fmla="*/ 85 h 193"/>
                  <a:gd name="T80" fmla="*/ 2 w 145"/>
                  <a:gd name="T81" fmla="*/ 93 h 193"/>
                  <a:gd name="T82" fmla="*/ 2 w 145"/>
                  <a:gd name="T83" fmla="*/ 103 h 193"/>
                  <a:gd name="T84" fmla="*/ 2 w 145"/>
                  <a:gd name="T85" fmla="*/ 115 h 193"/>
                  <a:gd name="T86" fmla="*/ 37 w 145"/>
                  <a:gd name="T87" fmla="*/ 29 h 193"/>
                  <a:gd name="T88" fmla="*/ 41 w 145"/>
                  <a:gd name="T89" fmla="*/ 39 h 193"/>
                  <a:gd name="T90" fmla="*/ 47 w 145"/>
                  <a:gd name="T91" fmla="*/ 50 h 193"/>
                  <a:gd name="T92" fmla="*/ 40 w 145"/>
                  <a:gd name="T93" fmla="*/ 47 h 193"/>
                  <a:gd name="T94" fmla="*/ 31 w 145"/>
                  <a:gd name="T95" fmla="*/ 34 h 193"/>
                  <a:gd name="T96" fmla="*/ 29 w 145"/>
                  <a:gd name="T97" fmla="*/ 25 h 1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5" h="193">
                    <a:moveTo>
                      <a:pt x="2" y="115"/>
                    </a:moveTo>
                    <a:lnTo>
                      <a:pt x="5" y="115"/>
                    </a:lnTo>
                    <a:lnTo>
                      <a:pt x="6" y="113"/>
                    </a:lnTo>
                    <a:lnTo>
                      <a:pt x="9" y="112"/>
                    </a:lnTo>
                    <a:lnTo>
                      <a:pt x="12" y="112"/>
                    </a:lnTo>
                    <a:lnTo>
                      <a:pt x="9" y="119"/>
                    </a:lnTo>
                    <a:lnTo>
                      <a:pt x="8" y="124"/>
                    </a:lnTo>
                    <a:lnTo>
                      <a:pt x="5" y="135"/>
                    </a:lnTo>
                    <a:lnTo>
                      <a:pt x="60" y="161"/>
                    </a:lnTo>
                    <a:lnTo>
                      <a:pt x="63" y="163"/>
                    </a:lnTo>
                    <a:lnTo>
                      <a:pt x="63" y="166"/>
                    </a:lnTo>
                    <a:lnTo>
                      <a:pt x="63" y="170"/>
                    </a:lnTo>
                    <a:lnTo>
                      <a:pt x="63" y="173"/>
                    </a:lnTo>
                    <a:lnTo>
                      <a:pt x="63" y="175"/>
                    </a:lnTo>
                    <a:lnTo>
                      <a:pt x="64" y="177"/>
                    </a:lnTo>
                    <a:lnTo>
                      <a:pt x="67" y="178"/>
                    </a:lnTo>
                    <a:lnTo>
                      <a:pt x="70" y="179"/>
                    </a:lnTo>
                    <a:lnTo>
                      <a:pt x="71" y="181"/>
                    </a:lnTo>
                    <a:lnTo>
                      <a:pt x="71" y="182"/>
                    </a:lnTo>
                    <a:lnTo>
                      <a:pt x="90" y="193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88" y="179"/>
                    </a:lnTo>
                    <a:lnTo>
                      <a:pt x="90" y="174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69"/>
                    </a:lnTo>
                    <a:lnTo>
                      <a:pt x="98" y="165"/>
                    </a:lnTo>
                    <a:lnTo>
                      <a:pt x="102" y="159"/>
                    </a:lnTo>
                    <a:lnTo>
                      <a:pt x="110" y="159"/>
                    </a:lnTo>
                    <a:lnTo>
                      <a:pt x="111" y="158"/>
                    </a:lnTo>
                    <a:lnTo>
                      <a:pt x="111" y="156"/>
                    </a:lnTo>
                    <a:lnTo>
                      <a:pt x="113" y="152"/>
                    </a:lnTo>
                    <a:lnTo>
                      <a:pt x="114" y="148"/>
                    </a:lnTo>
                    <a:lnTo>
                      <a:pt x="115" y="146"/>
                    </a:lnTo>
                    <a:lnTo>
                      <a:pt x="118" y="146"/>
                    </a:lnTo>
                    <a:lnTo>
                      <a:pt x="121" y="146"/>
                    </a:lnTo>
                    <a:lnTo>
                      <a:pt x="123" y="146"/>
                    </a:lnTo>
                    <a:lnTo>
                      <a:pt x="126" y="143"/>
                    </a:lnTo>
                    <a:lnTo>
                      <a:pt x="126" y="142"/>
                    </a:lnTo>
                    <a:lnTo>
                      <a:pt x="126" y="139"/>
                    </a:lnTo>
                    <a:lnTo>
                      <a:pt x="126" y="136"/>
                    </a:lnTo>
                    <a:lnTo>
                      <a:pt x="126" y="134"/>
                    </a:lnTo>
                    <a:lnTo>
                      <a:pt x="128" y="131"/>
                    </a:lnTo>
                    <a:lnTo>
                      <a:pt x="130" y="130"/>
                    </a:lnTo>
                    <a:lnTo>
                      <a:pt x="133" y="126"/>
                    </a:lnTo>
                    <a:lnTo>
                      <a:pt x="136" y="121"/>
                    </a:lnTo>
                    <a:lnTo>
                      <a:pt x="136" y="117"/>
                    </a:lnTo>
                    <a:lnTo>
                      <a:pt x="136" y="113"/>
                    </a:lnTo>
                    <a:lnTo>
                      <a:pt x="128" y="103"/>
                    </a:lnTo>
                    <a:lnTo>
                      <a:pt x="126" y="34"/>
                    </a:lnTo>
                    <a:lnTo>
                      <a:pt x="136" y="27"/>
                    </a:lnTo>
                    <a:lnTo>
                      <a:pt x="145" y="4"/>
                    </a:lnTo>
                    <a:lnTo>
                      <a:pt x="137" y="6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6" y="7"/>
                    </a:lnTo>
                    <a:lnTo>
                      <a:pt x="123" y="4"/>
                    </a:lnTo>
                    <a:lnTo>
                      <a:pt x="122" y="3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18" y="3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1" y="4"/>
                    </a:lnTo>
                    <a:lnTo>
                      <a:pt x="109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6" y="7"/>
                    </a:lnTo>
                    <a:lnTo>
                      <a:pt x="105" y="11"/>
                    </a:lnTo>
                    <a:lnTo>
                      <a:pt x="95" y="11"/>
                    </a:lnTo>
                    <a:lnTo>
                      <a:pt x="90" y="11"/>
                    </a:lnTo>
                    <a:lnTo>
                      <a:pt x="87" y="11"/>
                    </a:lnTo>
                    <a:lnTo>
                      <a:pt x="86" y="10"/>
                    </a:lnTo>
                    <a:lnTo>
                      <a:pt x="82" y="8"/>
                    </a:lnTo>
                    <a:lnTo>
                      <a:pt x="78" y="7"/>
                    </a:lnTo>
                    <a:lnTo>
                      <a:pt x="71" y="7"/>
                    </a:lnTo>
                    <a:lnTo>
                      <a:pt x="67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1" y="8"/>
                    </a:lnTo>
                    <a:lnTo>
                      <a:pt x="36" y="8"/>
                    </a:lnTo>
                    <a:lnTo>
                      <a:pt x="27" y="0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6" y="42"/>
                    </a:lnTo>
                    <a:lnTo>
                      <a:pt x="9" y="43"/>
                    </a:lnTo>
                    <a:lnTo>
                      <a:pt x="10" y="46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2" y="60"/>
                    </a:lnTo>
                    <a:lnTo>
                      <a:pt x="10" y="65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2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4" y="100"/>
                    </a:lnTo>
                    <a:lnTo>
                      <a:pt x="2" y="103"/>
                    </a:lnTo>
                    <a:lnTo>
                      <a:pt x="2" y="104"/>
                    </a:lnTo>
                    <a:lnTo>
                      <a:pt x="4" y="107"/>
                    </a:lnTo>
                    <a:lnTo>
                      <a:pt x="2" y="115"/>
                    </a:lnTo>
                    <a:close/>
                    <a:moveTo>
                      <a:pt x="36" y="12"/>
                    </a:moveTo>
                    <a:lnTo>
                      <a:pt x="36" y="23"/>
                    </a:lnTo>
                    <a:lnTo>
                      <a:pt x="37" y="29"/>
                    </a:lnTo>
                    <a:lnTo>
                      <a:pt x="37" y="35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0" y="47"/>
                    </a:lnTo>
                    <a:lnTo>
                      <a:pt x="37" y="43"/>
                    </a:lnTo>
                    <a:lnTo>
                      <a:pt x="33" y="38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2" y="19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3206" y="2049"/>
                <a:ext cx="78" cy="89"/>
              </a:xfrm>
              <a:custGeom>
                <a:avLst/>
                <a:gdLst>
                  <a:gd name="T0" fmla="*/ 17 w 79"/>
                  <a:gd name="T1" fmla="*/ 28 h 89"/>
                  <a:gd name="T2" fmla="*/ 19 w 79"/>
                  <a:gd name="T3" fmla="*/ 24 h 89"/>
                  <a:gd name="T4" fmla="*/ 20 w 79"/>
                  <a:gd name="T5" fmla="*/ 20 h 89"/>
                  <a:gd name="T6" fmla="*/ 20 w 79"/>
                  <a:gd name="T7" fmla="*/ 19 h 89"/>
                  <a:gd name="T8" fmla="*/ 20 w 79"/>
                  <a:gd name="T9" fmla="*/ 17 h 89"/>
                  <a:gd name="T10" fmla="*/ 24 w 79"/>
                  <a:gd name="T11" fmla="*/ 15 h 89"/>
                  <a:gd name="T12" fmla="*/ 28 w 79"/>
                  <a:gd name="T13" fmla="*/ 15 h 89"/>
                  <a:gd name="T14" fmla="*/ 29 w 79"/>
                  <a:gd name="T15" fmla="*/ 15 h 89"/>
                  <a:gd name="T16" fmla="*/ 31 w 79"/>
                  <a:gd name="T17" fmla="*/ 15 h 89"/>
                  <a:gd name="T18" fmla="*/ 33 w 79"/>
                  <a:gd name="T19" fmla="*/ 16 h 89"/>
                  <a:gd name="T20" fmla="*/ 39 w 79"/>
                  <a:gd name="T21" fmla="*/ 17 h 89"/>
                  <a:gd name="T22" fmla="*/ 40 w 79"/>
                  <a:gd name="T23" fmla="*/ 19 h 89"/>
                  <a:gd name="T24" fmla="*/ 66 w 79"/>
                  <a:gd name="T25" fmla="*/ 0 h 89"/>
                  <a:gd name="T26" fmla="*/ 75 w 79"/>
                  <a:gd name="T27" fmla="*/ 28 h 89"/>
                  <a:gd name="T28" fmla="*/ 74 w 79"/>
                  <a:gd name="T29" fmla="*/ 32 h 89"/>
                  <a:gd name="T30" fmla="*/ 40 w 79"/>
                  <a:gd name="T31" fmla="*/ 42 h 89"/>
                  <a:gd name="T32" fmla="*/ 51 w 79"/>
                  <a:gd name="T33" fmla="*/ 58 h 89"/>
                  <a:gd name="T34" fmla="*/ 47 w 79"/>
                  <a:gd name="T35" fmla="*/ 60 h 89"/>
                  <a:gd name="T36" fmla="*/ 44 w 79"/>
                  <a:gd name="T37" fmla="*/ 63 h 89"/>
                  <a:gd name="T38" fmla="*/ 43 w 79"/>
                  <a:gd name="T39" fmla="*/ 64 h 89"/>
                  <a:gd name="T40" fmla="*/ 43 w 79"/>
                  <a:gd name="T41" fmla="*/ 66 h 89"/>
                  <a:gd name="T42" fmla="*/ 42 w 79"/>
                  <a:gd name="T43" fmla="*/ 68 h 89"/>
                  <a:gd name="T44" fmla="*/ 40 w 79"/>
                  <a:gd name="T45" fmla="*/ 70 h 89"/>
                  <a:gd name="T46" fmla="*/ 39 w 79"/>
                  <a:gd name="T47" fmla="*/ 71 h 89"/>
                  <a:gd name="T48" fmla="*/ 39 w 79"/>
                  <a:gd name="T49" fmla="*/ 74 h 89"/>
                  <a:gd name="T50" fmla="*/ 37 w 79"/>
                  <a:gd name="T51" fmla="*/ 77 h 89"/>
                  <a:gd name="T52" fmla="*/ 36 w 79"/>
                  <a:gd name="T53" fmla="*/ 78 h 89"/>
                  <a:gd name="T54" fmla="*/ 33 w 79"/>
                  <a:gd name="T55" fmla="*/ 81 h 89"/>
                  <a:gd name="T56" fmla="*/ 16 w 79"/>
                  <a:gd name="T57" fmla="*/ 89 h 89"/>
                  <a:gd name="T58" fmla="*/ 0 w 79"/>
                  <a:gd name="T59" fmla="*/ 83 h 89"/>
                  <a:gd name="T60" fmla="*/ 0 w 79"/>
                  <a:gd name="T61" fmla="*/ 81 h 89"/>
                  <a:gd name="T62" fmla="*/ 4 w 79"/>
                  <a:gd name="T63" fmla="*/ 78 h 89"/>
                  <a:gd name="T64" fmla="*/ 5 w 79"/>
                  <a:gd name="T65" fmla="*/ 75 h 89"/>
                  <a:gd name="T66" fmla="*/ 9 w 79"/>
                  <a:gd name="T67" fmla="*/ 70 h 89"/>
                  <a:gd name="T68" fmla="*/ 13 w 79"/>
                  <a:gd name="T69" fmla="*/ 64 h 89"/>
                  <a:gd name="T70" fmla="*/ 13 w 79"/>
                  <a:gd name="T71" fmla="*/ 62 h 89"/>
                  <a:gd name="T72" fmla="*/ 15 w 79"/>
                  <a:gd name="T73" fmla="*/ 60 h 89"/>
                  <a:gd name="T74" fmla="*/ 13 w 79"/>
                  <a:gd name="T75" fmla="*/ 56 h 89"/>
                  <a:gd name="T76" fmla="*/ 13 w 79"/>
                  <a:gd name="T77" fmla="*/ 52 h 89"/>
                  <a:gd name="T78" fmla="*/ 15 w 79"/>
                  <a:gd name="T79" fmla="*/ 46 h 89"/>
                  <a:gd name="T80" fmla="*/ 17 w 79"/>
                  <a:gd name="T81" fmla="*/ 40 h 89"/>
                  <a:gd name="T82" fmla="*/ 17 w 79"/>
                  <a:gd name="T83" fmla="*/ 32 h 89"/>
                  <a:gd name="T84" fmla="*/ 17 w 79"/>
                  <a:gd name="T85" fmla="*/ 28 h 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" h="89">
                    <a:moveTo>
                      <a:pt x="17" y="28"/>
                    </a:moveTo>
                    <a:lnTo>
                      <a:pt x="19" y="24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6"/>
                    </a:lnTo>
                    <a:lnTo>
                      <a:pt x="39" y="17"/>
                    </a:lnTo>
                    <a:lnTo>
                      <a:pt x="44" y="19"/>
                    </a:lnTo>
                    <a:lnTo>
                      <a:pt x="70" y="0"/>
                    </a:lnTo>
                    <a:lnTo>
                      <a:pt x="79" y="28"/>
                    </a:lnTo>
                    <a:lnTo>
                      <a:pt x="78" y="32"/>
                    </a:lnTo>
                    <a:lnTo>
                      <a:pt x="44" y="42"/>
                    </a:lnTo>
                    <a:lnTo>
                      <a:pt x="55" y="58"/>
                    </a:lnTo>
                    <a:lnTo>
                      <a:pt x="51" y="60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6" y="68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40" y="74"/>
                    </a:lnTo>
                    <a:lnTo>
                      <a:pt x="37" y="77"/>
                    </a:lnTo>
                    <a:lnTo>
                      <a:pt x="36" y="78"/>
                    </a:lnTo>
                    <a:lnTo>
                      <a:pt x="33" y="81"/>
                    </a:lnTo>
                    <a:lnTo>
                      <a:pt x="16" y="89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17" y="40"/>
                    </a:lnTo>
                    <a:lnTo>
                      <a:pt x="17" y="32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2472" y="2529"/>
                <a:ext cx="107" cy="140"/>
              </a:xfrm>
              <a:custGeom>
                <a:avLst/>
                <a:gdLst>
                  <a:gd name="T0" fmla="*/ 23 w 108"/>
                  <a:gd name="T1" fmla="*/ 140 h 140"/>
                  <a:gd name="T2" fmla="*/ 29 w 108"/>
                  <a:gd name="T3" fmla="*/ 136 h 140"/>
                  <a:gd name="T4" fmla="*/ 42 w 108"/>
                  <a:gd name="T5" fmla="*/ 126 h 140"/>
                  <a:gd name="T6" fmla="*/ 47 w 108"/>
                  <a:gd name="T7" fmla="*/ 122 h 140"/>
                  <a:gd name="T8" fmla="*/ 54 w 108"/>
                  <a:gd name="T9" fmla="*/ 120 h 140"/>
                  <a:gd name="T10" fmla="*/ 63 w 108"/>
                  <a:gd name="T11" fmla="*/ 122 h 140"/>
                  <a:gd name="T12" fmla="*/ 77 w 108"/>
                  <a:gd name="T13" fmla="*/ 127 h 140"/>
                  <a:gd name="T14" fmla="*/ 83 w 108"/>
                  <a:gd name="T15" fmla="*/ 130 h 140"/>
                  <a:gd name="T16" fmla="*/ 86 w 108"/>
                  <a:gd name="T17" fmla="*/ 116 h 140"/>
                  <a:gd name="T18" fmla="*/ 87 w 108"/>
                  <a:gd name="T19" fmla="*/ 111 h 140"/>
                  <a:gd name="T20" fmla="*/ 85 w 108"/>
                  <a:gd name="T21" fmla="*/ 95 h 140"/>
                  <a:gd name="T22" fmla="*/ 90 w 108"/>
                  <a:gd name="T23" fmla="*/ 79 h 140"/>
                  <a:gd name="T24" fmla="*/ 95 w 108"/>
                  <a:gd name="T25" fmla="*/ 64 h 140"/>
                  <a:gd name="T26" fmla="*/ 99 w 108"/>
                  <a:gd name="T27" fmla="*/ 53 h 140"/>
                  <a:gd name="T28" fmla="*/ 102 w 108"/>
                  <a:gd name="T29" fmla="*/ 48 h 140"/>
                  <a:gd name="T30" fmla="*/ 104 w 108"/>
                  <a:gd name="T31" fmla="*/ 34 h 140"/>
                  <a:gd name="T32" fmla="*/ 102 w 108"/>
                  <a:gd name="T33" fmla="*/ 27 h 140"/>
                  <a:gd name="T34" fmla="*/ 101 w 108"/>
                  <a:gd name="T35" fmla="*/ 22 h 140"/>
                  <a:gd name="T36" fmla="*/ 101 w 108"/>
                  <a:gd name="T37" fmla="*/ 15 h 140"/>
                  <a:gd name="T38" fmla="*/ 94 w 108"/>
                  <a:gd name="T39" fmla="*/ 13 h 140"/>
                  <a:gd name="T40" fmla="*/ 86 w 108"/>
                  <a:gd name="T41" fmla="*/ 11 h 140"/>
                  <a:gd name="T42" fmla="*/ 85 w 108"/>
                  <a:gd name="T43" fmla="*/ 7 h 140"/>
                  <a:gd name="T44" fmla="*/ 78 w 108"/>
                  <a:gd name="T45" fmla="*/ 3 h 140"/>
                  <a:gd name="T46" fmla="*/ 66 w 108"/>
                  <a:gd name="T47" fmla="*/ 7 h 140"/>
                  <a:gd name="T48" fmla="*/ 54 w 108"/>
                  <a:gd name="T49" fmla="*/ 0 h 140"/>
                  <a:gd name="T50" fmla="*/ 51 w 108"/>
                  <a:gd name="T51" fmla="*/ 9 h 140"/>
                  <a:gd name="T52" fmla="*/ 48 w 108"/>
                  <a:gd name="T53" fmla="*/ 13 h 140"/>
                  <a:gd name="T54" fmla="*/ 46 w 108"/>
                  <a:gd name="T55" fmla="*/ 13 h 140"/>
                  <a:gd name="T56" fmla="*/ 43 w 108"/>
                  <a:gd name="T57" fmla="*/ 11 h 140"/>
                  <a:gd name="T58" fmla="*/ 39 w 108"/>
                  <a:gd name="T59" fmla="*/ 7 h 140"/>
                  <a:gd name="T60" fmla="*/ 32 w 108"/>
                  <a:gd name="T61" fmla="*/ 21 h 140"/>
                  <a:gd name="T62" fmla="*/ 32 w 108"/>
                  <a:gd name="T63" fmla="*/ 18 h 140"/>
                  <a:gd name="T64" fmla="*/ 28 w 108"/>
                  <a:gd name="T65" fmla="*/ 18 h 140"/>
                  <a:gd name="T66" fmla="*/ 23 w 108"/>
                  <a:gd name="T67" fmla="*/ 22 h 140"/>
                  <a:gd name="T68" fmla="*/ 17 w 108"/>
                  <a:gd name="T69" fmla="*/ 27 h 140"/>
                  <a:gd name="T70" fmla="*/ 16 w 108"/>
                  <a:gd name="T71" fmla="*/ 31 h 140"/>
                  <a:gd name="T72" fmla="*/ 20 w 108"/>
                  <a:gd name="T73" fmla="*/ 38 h 140"/>
                  <a:gd name="T74" fmla="*/ 20 w 108"/>
                  <a:gd name="T75" fmla="*/ 44 h 140"/>
                  <a:gd name="T76" fmla="*/ 17 w 108"/>
                  <a:gd name="T77" fmla="*/ 46 h 140"/>
                  <a:gd name="T78" fmla="*/ 11 w 108"/>
                  <a:gd name="T79" fmla="*/ 49 h 140"/>
                  <a:gd name="T80" fmla="*/ 12 w 108"/>
                  <a:gd name="T81" fmla="*/ 56 h 140"/>
                  <a:gd name="T82" fmla="*/ 8 w 108"/>
                  <a:gd name="T83" fmla="*/ 65 h 140"/>
                  <a:gd name="T84" fmla="*/ 9 w 108"/>
                  <a:gd name="T85" fmla="*/ 72 h 140"/>
                  <a:gd name="T86" fmla="*/ 5 w 108"/>
                  <a:gd name="T87" fmla="*/ 76 h 140"/>
                  <a:gd name="T88" fmla="*/ 0 w 108"/>
                  <a:gd name="T89" fmla="*/ 85 h 140"/>
                  <a:gd name="T90" fmla="*/ 12 w 108"/>
                  <a:gd name="T91" fmla="*/ 91 h 140"/>
                  <a:gd name="T92" fmla="*/ 16 w 108"/>
                  <a:gd name="T93" fmla="*/ 99 h 140"/>
                  <a:gd name="T94" fmla="*/ 21 w 108"/>
                  <a:gd name="T95" fmla="*/ 108 h 140"/>
                  <a:gd name="T96" fmla="*/ 25 w 108"/>
                  <a:gd name="T97" fmla="*/ 108 h 140"/>
                  <a:gd name="T98" fmla="*/ 24 w 108"/>
                  <a:gd name="T99" fmla="*/ 114 h 140"/>
                  <a:gd name="T100" fmla="*/ 21 w 108"/>
                  <a:gd name="T101" fmla="*/ 122 h 140"/>
                  <a:gd name="T102" fmla="*/ 19 w 108"/>
                  <a:gd name="T103" fmla="*/ 126 h 140"/>
                  <a:gd name="T104" fmla="*/ 19 w 108"/>
                  <a:gd name="T105" fmla="*/ 130 h 140"/>
                  <a:gd name="T106" fmla="*/ 21 w 108"/>
                  <a:gd name="T107" fmla="*/ 136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140">
                    <a:moveTo>
                      <a:pt x="21" y="140"/>
                    </a:moveTo>
                    <a:lnTo>
                      <a:pt x="23" y="140"/>
                    </a:lnTo>
                    <a:lnTo>
                      <a:pt x="25" y="139"/>
                    </a:lnTo>
                    <a:lnTo>
                      <a:pt x="29" y="136"/>
                    </a:lnTo>
                    <a:lnTo>
                      <a:pt x="35" y="131"/>
                    </a:lnTo>
                    <a:lnTo>
                      <a:pt x="42" y="126"/>
                    </a:lnTo>
                    <a:lnTo>
                      <a:pt x="44" y="123"/>
                    </a:lnTo>
                    <a:lnTo>
                      <a:pt x="47" y="122"/>
                    </a:lnTo>
                    <a:lnTo>
                      <a:pt x="52" y="120"/>
                    </a:lnTo>
                    <a:lnTo>
                      <a:pt x="58" y="120"/>
                    </a:lnTo>
                    <a:lnTo>
                      <a:pt x="63" y="120"/>
                    </a:lnTo>
                    <a:lnTo>
                      <a:pt x="67" y="122"/>
                    </a:lnTo>
                    <a:lnTo>
                      <a:pt x="77" y="126"/>
                    </a:lnTo>
                    <a:lnTo>
                      <a:pt x="81" y="127"/>
                    </a:lnTo>
                    <a:lnTo>
                      <a:pt x="85" y="128"/>
                    </a:lnTo>
                    <a:lnTo>
                      <a:pt x="87" y="130"/>
                    </a:lnTo>
                    <a:lnTo>
                      <a:pt x="89" y="124"/>
                    </a:lnTo>
                    <a:lnTo>
                      <a:pt x="90" y="116"/>
                    </a:lnTo>
                    <a:lnTo>
                      <a:pt x="91" y="114"/>
                    </a:lnTo>
                    <a:lnTo>
                      <a:pt x="91" y="111"/>
                    </a:lnTo>
                    <a:lnTo>
                      <a:pt x="90" y="108"/>
                    </a:lnTo>
                    <a:lnTo>
                      <a:pt x="89" y="95"/>
                    </a:lnTo>
                    <a:lnTo>
                      <a:pt x="91" y="84"/>
                    </a:lnTo>
                    <a:lnTo>
                      <a:pt x="94" y="79"/>
                    </a:lnTo>
                    <a:lnTo>
                      <a:pt x="97" y="70"/>
                    </a:lnTo>
                    <a:lnTo>
                      <a:pt x="99" y="64"/>
                    </a:lnTo>
                    <a:lnTo>
                      <a:pt x="102" y="57"/>
                    </a:lnTo>
                    <a:lnTo>
                      <a:pt x="103" y="53"/>
                    </a:lnTo>
                    <a:lnTo>
                      <a:pt x="105" y="50"/>
                    </a:lnTo>
                    <a:lnTo>
                      <a:pt x="106" y="48"/>
                    </a:lnTo>
                    <a:lnTo>
                      <a:pt x="108" y="44"/>
                    </a:lnTo>
                    <a:lnTo>
                      <a:pt x="108" y="34"/>
                    </a:lnTo>
                    <a:lnTo>
                      <a:pt x="108" y="30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2"/>
                    </a:lnTo>
                    <a:lnTo>
                      <a:pt x="105" y="19"/>
                    </a:lnTo>
                    <a:lnTo>
                      <a:pt x="105" y="15"/>
                    </a:lnTo>
                    <a:lnTo>
                      <a:pt x="103" y="11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2" y="3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51" y="6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39" y="7"/>
                    </a:lnTo>
                    <a:lnTo>
                      <a:pt x="35" y="10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7" y="46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9" y="50"/>
                    </a:lnTo>
                    <a:lnTo>
                      <a:pt x="12" y="56"/>
                    </a:lnTo>
                    <a:lnTo>
                      <a:pt x="7" y="60"/>
                    </a:lnTo>
                    <a:lnTo>
                      <a:pt x="8" y="65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8" y="73"/>
                    </a:lnTo>
                    <a:lnTo>
                      <a:pt x="5" y="76"/>
                    </a:lnTo>
                    <a:lnTo>
                      <a:pt x="3" y="80"/>
                    </a:lnTo>
                    <a:lnTo>
                      <a:pt x="0" y="85"/>
                    </a:lnTo>
                    <a:lnTo>
                      <a:pt x="11" y="89"/>
                    </a:lnTo>
                    <a:lnTo>
                      <a:pt x="12" y="91"/>
                    </a:lnTo>
                    <a:lnTo>
                      <a:pt x="13" y="92"/>
                    </a:lnTo>
                    <a:lnTo>
                      <a:pt x="16" y="99"/>
                    </a:lnTo>
                    <a:lnTo>
                      <a:pt x="19" y="105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4" y="114"/>
                    </a:lnTo>
                    <a:lnTo>
                      <a:pt x="23" y="119"/>
                    </a:lnTo>
                    <a:lnTo>
                      <a:pt x="21" y="122"/>
                    </a:lnTo>
                    <a:lnTo>
                      <a:pt x="20" y="123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6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2760" y="1864"/>
                <a:ext cx="29" cy="53"/>
              </a:xfrm>
              <a:custGeom>
                <a:avLst/>
                <a:gdLst>
                  <a:gd name="T0" fmla="*/ 14 w 29"/>
                  <a:gd name="T1" fmla="*/ 0 h 53"/>
                  <a:gd name="T2" fmla="*/ 0 w 29"/>
                  <a:gd name="T3" fmla="*/ 8 h 53"/>
                  <a:gd name="T4" fmla="*/ 2 w 29"/>
                  <a:gd name="T5" fmla="*/ 18 h 53"/>
                  <a:gd name="T6" fmla="*/ 2 w 29"/>
                  <a:gd name="T7" fmla="*/ 29 h 53"/>
                  <a:gd name="T8" fmla="*/ 3 w 29"/>
                  <a:gd name="T9" fmla="*/ 38 h 53"/>
                  <a:gd name="T10" fmla="*/ 6 w 29"/>
                  <a:gd name="T11" fmla="*/ 48 h 53"/>
                  <a:gd name="T12" fmla="*/ 6 w 29"/>
                  <a:gd name="T13" fmla="*/ 49 h 53"/>
                  <a:gd name="T14" fmla="*/ 8 w 29"/>
                  <a:gd name="T15" fmla="*/ 49 h 53"/>
                  <a:gd name="T16" fmla="*/ 10 w 29"/>
                  <a:gd name="T17" fmla="*/ 50 h 53"/>
                  <a:gd name="T18" fmla="*/ 11 w 29"/>
                  <a:gd name="T19" fmla="*/ 53 h 53"/>
                  <a:gd name="T20" fmla="*/ 15 w 29"/>
                  <a:gd name="T21" fmla="*/ 53 h 53"/>
                  <a:gd name="T22" fmla="*/ 16 w 29"/>
                  <a:gd name="T23" fmla="*/ 52 h 53"/>
                  <a:gd name="T24" fmla="*/ 16 w 29"/>
                  <a:gd name="T25" fmla="*/ 50 h 53"/>
                  <a:gd name="T26" fmla="*/ 23 w 29"/>
                  <a:gd name="T27" fmla="*/ 48 h 53"/>
                  <a:gd name="T28" fmla="*/ 24 w 29"/>
                  <a:gd name="T29" fmla="*/ 37 h 53"/>
                  <a:gd name="T30" fmla="*/ 26 w 29"/>
                  <a:gd name="T31" fmla="*/ 27 h 53"/>
                  <a:gd name="T32" fmla="*/ 29 w 29"/>
                  <a:gd name="T33" fmla="*/ 14 h 53"/>
                  <a:gd name="T34" fmla="*/ 20 w 29"/>
                  <a:gd name="T35" fmla="*/ 0 h 53"/>
                  <a:gd name="T36" fmla="*/ 14 w 29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53">
                    <a:moveTo>
                      <a:pt x="14" y="0"/>
                    </a:moveTo>
                    <a:lnTo>
                      <a:pt x="0" y="8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3" y="3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23" y="48"/>
                    </a:lnTo>
                    <a:lnTo>
                      <a:pt x="24" y="37"/>
                    </a:lnTo>
                    <a:lnTo>
                      <a:pt x="26" y="27"/>
                    </a:lnTo>
                    <a:lnTo>
                      <a:pt x="29" y="14"/>
                    </a:lnTo>
                    <a:lnTo>
                      <a:pt x="2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2733" y="1723"/>
                <a:ext cx="191" cy="245"/>
              </a:xfrm>
              <a:custGeom>
                <a:avLst/>
                <a:gdLst>
                  <a:gd name="T0" fmla="*/ 22 w 191"/>
                  <a:gd name="T1" fmla="*/ 79 h 245"/>
                  <a:gd name="T2" fmla="*/ 27 w 191"/>
                  <a:gd name="T3" fmla="*/ 70 h 245"/>
                  <a:gd name="T4" fmla="*/ 33 w 191"/>
                  <a:gd name="T5" fmla="*/ 65 h 245"/>
                  <a:gd name="T6" fmla="*/ 45 w 191"/>
                  <a:gd name="T7" fmla="*/ 67 h 245"/>
                  <a:gd name="T8" fmla="*/ 64 w 191"/>
                  <a:gd name="T9" fmla="*/ 93 h 245"/>
                  <a:gd name="T10" fmla="*/ 81 w 191"/>
                  <a:gd name="T11" fmla="*/ 124 h 245"/>
                  <a:gd name="T12" fmla="*/ 107 w 191"/>
                  <a:gd name="T13" fmla="*/ 144 h 245"/>
                  <a:gd name="T14" fmla="*/ 126 w 191"/>
                  <a:gd name="T15" fmla="*/ 151 h 245"/>
                  <a:gd name="T16" fmla="*/ 132 w 191"/>
                  <a:gd name="T17" fmla="*/ 158 h 245"/>
                  <a:gd name="T18" fmla="*/ 135 w 191"/>
                  <a:gd name="T19" fmla="*/ 164 h 245"/>
                  <a:gd name="T20" fmla="*/ 139 w 191"/>
                  <a:gd name="T21" fmla="*/ 170 h 245"/>
                  <a:gd name="T22" fmla="*/ 151 w 191"/>
                  <a:gd name="T23" fmla="*/ 175 h 245"/>
                  <a:gd name="T24" fmla="*/ 154 w 191"/>
                  <a:gd name="T25" fmla="*/ 199 h 245"/>
                  <a:gd name="T26" fmla="*/ 150 w 191"/>
                  <a:gd name="T27" fmla="*/ 210 h 245"/>
                  <a:gd name="T28" fmla="*/ 97 w 191"/>
                  <a:gd name="T29" fmla="*/ 217 h 245"/>
                  <a:gd name="T30" fmla="*/ 100 w 191"/>
                  <a:gd name="T31" fmla="*/ 225 h 245"/>
                  <a:gd name="T32" fmla="*/ 140 w 191"/>
                  <a:gd name="T33" fmla="*/ 238 h 245"/>
                  <a:gd name="T34" fmla="*/ 140 w 191"/>
                  <a:gd name="T35" fmla="*/ 219 h 245"/>
                  <a:gd name="T36" fmla="*/ 160 w 191"/>
                  <a:gd name="T37" fmla="*/ 215 h 245"/>
                  <a:gd name="T38" fmla="*/ 173 w 191"/>
                  <a:gd name="T39" fmla="*/ 190 h 245"/>
                  <a:gd name="T40" fmla="*/ 166 w 191"/>
                  <a:gd name="T41" fmla="*/ 180 h 245"/>
                  <a:gd name="T42" fmla="*/ 166 w 191"/>
                  <a:gd name="T43" fmla="*/ 166 h 245"/>
                  <a:gd name="T44" fmla="*/ 177 w 191"/>
                  <a:gd name="T45" fmla="*/ 162 h 245"/>
                  <a:gd name="T46" fmla="*/ 190 w 191"/>
                  <a:gd name="T47" fmla="*/ 172 h 245"/>
                  <a:gd name="T48" fmla="*/ 187 w 191"/>
                  <a:gd name="T49" fmla="*/ 159 h 245"/>
                  <a:gd name="T50" fmla="*/ 170 w 191"/>
                  <a:gd name="T51" fmla="*/ 144 h 245"/>
                  <a:gd name="T52" fmla="*/ 160 w 191"/>
                  <a:gd name="T53" fmla="*/ 140 h 245"/>
                  <a:gd name="T54" fmla="*/ 158 w 191"/>
                  <a:gd name="T55" fmla="*/ 132 h 245"/>
                  <a:gd name="T56" fmla="*/ 132 w 191"/>
                  <a:gd name="T57" fmla="*/ 120 h 245"/>
                  <a:gd name="T58" fmla="*/ 121 w 191"/>
                  <a:gd name="T59" fmla="*/ 109 h 245"/>
                  <a:gd name="T60" fmla="*/ 117 w 191"/>
                  <a:gd name="T61" fmla="*/ 93 h 245"/>
                  <a:gd name="T62" fmla="*/ 96 w 191"/>
                  <a:gd name="T63" fmla="*/ 75 h 245"/>
                  <a:gd name="T64" fmla="*/ 89 w 191"/>
                  <a:gd name="T65" fmla="*/ 62 h 245"/>
                  <a:gd name="T66" fmla="*/ 93 w 191"/>
                  <a:gd name="T67" fmla="*/ 46 h 245"/>
                  <a:gd name="T68" fmla="*/ 104 w 191"/>
                  <a:gd name="T69" fmla="*/ 39 h 245"/>
                  <a:gd name="T70" fmla="*/ 112 w 191"/>
                  <a:gd name="T71" fmla="*/ 32 h 245"/>
                  <a:gd name="T72" fmla="*/ 115 w 191"/>
                  <a:gd name="T73" fmla="*/ 22 h 245"/>
                  <a:gd name="T74" fmla="*/ 108 w 191"/>
                  <a:gd name="T75" fmla="*/ 18 h 245"/>
                  <a:gd name="T76" fmla="*/ 107 w 191"/>
                  <a:gd name="T77" fmla="*/ 7 h 245"/>
                  <a:gd name="T78" fmla="*/ 92 w 191"/>
                  <a:gd name="T79" fmla="*/ 8 h 245"/>
                  <a:gd name="T80" fmla="*/ 85 w 191"/>
                  <a:gd name="T81" fmla="*/ 4 h 245"/>
                  <a:gd name="T82" fmla="*/ 73 w 191"/>
                  <a:gd name="T83" fmla="*/ 3 h 245"/>
                  <a:gd name="T84" fmla="*/ 66 w 191"/>
                  <a:gd name="T85" fmla="*/ 1 h 245"/>
                  <a:gd name="T86" fmla="*/ 61 w 191"/>
                  <a:gd name="T87" fmla="*/ 7 h 245"/>
                  <a:gd name="T88" fmla="*/ 65 w 191"/>
                  <a:gd name="T89" fmla="*/ 11 h 245"/>
                  <a:gd name="T90" fmla="*/ 58 w 191"/>
                  <a:gd name="T91" fmla="*/ 12 h 245"/>
                  <a:gd name="T92" fmla="*/ 50 w 191"/>
                  <a:gd name="T93" fmla="*/ 16 h 245"/>
                  <a:gd name="T94" fmla="*/ 45 w 191"/>
                  <a:gd name="T95" fmla="*/ 20 h 245"/>
                  <a:gd name="T96" fmla="*/ 43 w 191"/>
                  <a:gd name="T97" fmla="*/ 27 h 245"/>
                  <a:gd name="T98" fmla="*/ 39 w 191"/>
                  <a:gd name="T99" fmla="*/ 30 h 245"/>
                  <a:gd name="T100" fmla="*/ 27 w 191"/>
                  <a:gd name="T101" fmla="*/ 22 h 245"/>
                  <a:gd name="T102" fmla="*/ 25 w 191"/>
                  <a:gd name="T103" fmla="*/ 26 h 245"/>
                  <a:gd name="T104" fmla="*/ 16 w 191"/>
                  <a:gd name="T105" fmla="*/ 31 h 245"/>
                  <a:gd name="T106" fmla="*/ 7 w 191"/>
                  <a:gd name="T107" fmla="*/ 44 h 245"/>
                  <a:gd name="T108" fmla="*/ 2 w 191"/>
                  <a:gd name="T109" fmla="*/ 47 h 245"/>
                  <a:gd name="T110" fmla="*/ 0 w 191"/>
                  <a:gd name="T111" fmla="*/ 53 h 245"/>
                  <a:gd name="T112" fmla="*/ 4 w 191"/>
                  <a:gd name="T113" fmla="*/ 57 h 245"/>
                  <a:gd name="T114" fmla="*/ 3 w 191"/>
                  <a:gd name="T115" fmla="*/ 69 h 245"/>
                  <a:gd name="T116" fmla="*/ 12 w 191"/>
                  <a:gd name="T117" fmla="*/ 70 h 245"/>
                  <a:gd name="T118" fmla="*/ 7 w 191"/>
                  <a:gd name="T119" fmla="*/ 77 h 245"/>
                  <a:gd name="T120" fmla="*/ 11 w 191"/>
                  <a:gd name="T121" fmla="*/ 81 h 2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1" h="245">
                    <a:moveTo>
                      <a:pt x="11" y="81"/>
                    </a:moveTo>
                    <a:lnTo>
                      <a:pt x="16" y="81"/>
                    </a:lnTo>
                    <a:lnTo>
                      <a:pt x="19" y="81"/>
                    </a:lnTo>
                    <a:lnTo>
                      <a:pt x="22" y="79"/>
                    </a:lnTo>
                    <a:lnTo>
                      <a:pt x="23" y="78"/>
                    </a:lnTo>
                    <a:lnTo>
                      <a:pt x="25" y="77"/>
                    </a:lnTo>
                    <a:lnTo>
                      <a:pt x="26" y="73"/>
                    </a:lnTo>
                    <a:lnTo>
                      <a:pt x="27" y="70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5" y="67"/>
                    </a:lnTo>
                    <a:lnTo>
                      <a:pt x="49" y="70"/>
                    </a:lnTo>
                    <a:lnTo>
                      <a:pt x="56" y="77"/>
                    </a:lnTo>
                    <a:lnTo>
                      <a:pt x="60" y="85"/>
                    </a:lnTo>
                    <a:lnTo>
                      <a:pt x="64" y="93"/>
                    </a:lnTo>
                    <a:lnTo>
                      <a:pt x="70" y="109"/>
                    </a:lnTo>
                    <a:lnTo>
                      <a:pt x="76" y="116"/>
                    </a:lnTo>
                    <a:lnTo>
                      <a:pt x="78" y="120"/>
                    </a:lnTo>
                    <a:lnTo>
                      <a:pt x="81" y="124"/>
                    </a:lnTo>
                    <a:lnTo>
                      <a:pt x="86" y="124"/>
                    </a:lnTo>
                    <a:lnTo>
                      <a:pt x="96" y="133"/>
                    </a:lnTo>
                    <a:lnTo>
                      <a:pt x="103" y="140"/>
                    </a:lnTo>
                    <a:lnTo>
                      <a:pt x="107" y="144"/>
                    </a:lnTo>
                    <a:lnTo>
                      <a:pt x="113" y="147"/>
                    </a:lnTo>
                    <a:lnTo>
                      <a:pt x="119" y="148"/>
                    </a:lnTo>
                    <a:lnTo>
                      <a:pt x="123" y="149"/>
                    </a:lnTo>
                    <a:lnTo>
                      <a:pt x="126" y="151"/>
                    </a:lnTo>
                    <a:lnTo>
                      <a:pt x="128" y="152"/>
                    </a:lnTo>
                    <a:lnTo>
                      <a:pt x="128" y="158"/>
                    </a:lnTo>
                    <a:lnTo>
                      <a:pt x="131" y="158"/>
                    </a:lnTo>
                    <a:lnTo>
                      <a:pt x="132" y="158"/>
                    </a:lnTo>
                    <a:lnTo>
                      <a:pt x="135" y="159"/>
                    </a:lnTo>
                    <a:lnTo>
                      <a:pt x="136" y="160"/>
                    </a:lnTo>
                    <a:lnTo>
                      <a:pt x="136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6" y="168"/>
                    </a:lnTo>
                    <a:lnTo>
                      <a:pt x="138" y="170"/>
                    </a:lnTo>
                    <a:lnTo>
                      <a:pt x="139" y="170"/>
                    </a:lnTo>
                    <a:lnTo>
                      <a:pt x="144" y="171"/>
                    </a:lnTo>
                    <a:lnTo>
                      <a:pt x="148" y="172"/>
                    </a:lnTo>
                    <a:lnTo>
                      <a:pt x="150" y="174"/>
                    </a:lnTo>
                    <a:lnTo>
                      <a:pt x="151" y="175"/>
                    </a:lnTo>
                    <a:lnTo>
                      <a:pt x="154" y="182"/>
                    </a:lnTo>
                    <a:lnTo>
                      <a:pt x="154" y="191"/>
                    </a:lnTo>
                    <a:lnTo>
                      <a:pt x="154" y="197"/>
                    </a:lnTo>
                    <a:lnTo>
                      <a:pt x="154" y="199"/>
                    </a:lnTo>
                    <a:lnTo>
                      <a:pt x="152" y="202"/>
                    </a:lnTo>
                    <a:lnTo>
                      <a:pt x="151" y="202"/>
                    </a:lnTo>
                    <a:lnTo>
                      <a:pt x="150" y="206"/>
                    </a:lnTo>
                    <a:lnTo>
                      <a:pt x="150" y="210"/>
                    </a:lnTo>
                    <a:lnTo>
                      <a:pt x="148" y="217"/>
                    </a:lnTo>
                    <a:lnTo>
                      <a:pt x="136" y="218"/>
                    </a:lnTo>
                    <a:lnTo>
                      <a:pt x="121" y="218"/>
                    </a:lnTo>
                    <a:lnTo>
                      <a:pt x="97" y="217"/>
                    </a:lnTo>
                    <a:lnTo>
                      <a:pt x="97" y="218"/>
                    </a:lnTo>
                    <a:lnTo>
                      <a:pt x="99" y="221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8" y="230"/>
                    </a:lnTo>
                    <a:lnTo>
                      <a:pt x="119" y="236"/>
                    </a:lnTo>
                    <a:lnTo>
                      <a:pt x="139" y="245"/>
                    </a:lnTo>
                    <a:lnTo>
                      <a:pt x="140" y="238"/>
                    </a:lnTo>
                    <a:lnTo>
                      <a:pt x="140" y="230"/>
                    </a:lnTo>
                    <a:lnTo>
                      <a:pt x="142" y="224"/>
                    </a:lnTo>
                    <a:lnTo>
                      <a:pt x="140" y="225"/>
                    </a:lnTo>
                    <a:lnTo>
                      <a:pt x="140" y="219"/>
                    </a:lnTo>
                    <a:lnTo>
                      <a:pt x="144" y="219"/>
                    </a:lnTo>
                    <a:lnTo>
                      <a:pt x="148" y="219"/>
                    </a:lnTo>
                    <a:lnTo>
                      <a:pt x="156" y="222"/>
                    </a:lnTo>
                    <a:lnTo>
                      <a:pt x="160" y="215"/>
                    </a:lnTo>
                    <a:lnTo>
                      <a:pt x="166" y="205"/>
                    </a:lnTo>
                    <a:lnTo>
                      <a:pt x="169" y="199"/>
                    </a:lnTo>
                    <a:lnTo>
                      <a:pt x="171" y="194"/>
                    </a:lnTo>
                    <a:lnTo>
                      <a:pt x="173" y="190"/>
                    </a:lnTo>
                    <a:lnTo>
                      <a:pt x="171" y="186"/>
                    </a:lnTo>
                    <a:lnTo>
                      <a:pt x="171" y="184"/>
                    </a:lnTo>
                    <a:lnTo>
                      <a:pt x="169" y="182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63" y="174"/>
                    </a:lnTo>
                    <a:lnTo>
                      <a:pt x="165" y="170"/>
                    </a:lnTo>
                    <a:lnTo>
                      <a:pt x="166" y="166"/>
                    </a:lnTo>
                    <a:lnTo>
                      <a:pt x="169" y="163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7" y="162"/>
                    </a:lnTo>
                    <a:lnTo>
                      <a:pt x="179" y="164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90" y="172"/>
                    </a:lnTo>
                    <a:lnTo>
                      <a:pt x="191" y="171"/>
                    </a:lnTo>
                    <a:lnTo>
                      <a:pt x="191" y="168"/>
                    </a:lnTo>
                    <a:lnTo>
                      <a:pt x="190" y="166"/>
                    </a:lnTo>
                    <a:lnTo>
                      <a:pt x="187" y="159"/>
                    </a:lnTo>
                    <a:lnTo>
                      <a:pt x="185" y="155"/>
                    </a:lnTo>
                    <a:lnTo>
                      <a:pt x="178" y="149"/>
                    </a:lnTo>
                    <a:lnTo>
                      <a:pt x="171" y="144"/>
                    </a:lnTo>
                    <a:lnTo>
                      <a:pt x="170" y="144"/>
                    </a:lnTo>
                    <a:lnTo>
                      <a:pt x="169" y="144"/>
                    </a:lnTo>
                    <a:lnTo>
                      <a:pt x="165" y="144"/>
                    </a:lnTo>
                    <a:lnTo>
                      <a:pt x="163" y="141"/>
                    </a:lnTo>
                    <a:lnTo>
                      <a:pt x="160" y="140"/>
                    </a:lnTo>
                    <a:lnTo>
                      <a:pt x="156" y="137"/>
                    </a:lnTo>
                    <a:lnTo>
                      <a:pt x="158" y="136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56" y="127"/>
                    </a:lnTo>
                    <a:lnTo>
                      <a:pt x="144" y="125"/>
                    </a:lnTo>
                    <a:lnTo>
                      <a:pt x="135" y="123"/>
                    </a:lnTo>
                    <a:lnTo>
                      <a:pt x="132" y="120"/>
                    </a:lnTo>
                    <a:lnTo>
                      <a:pt x="128" y="118"/>
                    </a:lnTo>
                    <a:lnTo>
                      <a:pt x="126" y="114"/>
                    </a:lnTo>
                    <a:lnTo>
                      <a:pt x="123" y="110"/>
                    </a:lnTo>
                    <a:lnTo>
                      <a:pt x="121" y="109"/>
                    </a:lnTo>
                    <a:lnTo>
                      <a:pt x="121" y="106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7" y="93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05" y="81"/>
                    </a:lnTo>
                    <a:lnTo>
                      <a:pt x="96" y="75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2"/>
                    </a:lnTo>
                    <a:lnTo>
                      <a:pt x="93" y="55"/>
                    </a:lnTo>
                    <a:lnTo>
                      <a:pt x="97" y="48"/>
                    </a:lnTo>
                    <a:lnTo>
                      <a:pt x="95" y="4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0"/>
                    </a:lnTo>
                    <a:lnTo>
                      <a:pt x="99" y="39"/>
                    </a:lnTo>
                    <a:lnTo>
                      <a:pt x="104" y="39"/>
                    </a:lnTo>
                    <a:lnTo>
                      <a:pt x="109" y="38"/>
                    </a:lnTo>
                    <a:lnTo>
                      <a:pt x="115" y="36"/>
                    </a:lnTo>
                    <a:lnTo>
                      <a:pt x="113" y="35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3" y="27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7" y="16"/>
                    </a:lnTo>
                    <a:lnTo>
                      <a:pt x="108" y="12"/>
                    </a:lnTo>
                    <a:lnTo>
                      <a:pt x="111" y="7"/>
                    </a:lnTo>
                    <a:lnTo>
                      <a:pt x="107" y="7"/>
                    </a:lnTo>
                    <a:lnTo>
                      <a:pt x="99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7"/>
                    </a:lnTo>
                    <a:lnTo>
                      <a:pt x="89" y="5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1" y="15"/>
                    </a:lnTo>
                    <a:lnTo>
                      <a:pt x="60" y="13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3" y="12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0" y="26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19" y="30"/>
                    </a:lnTo>
                    <a:lnTo>
                      <a:pt x="16" y="31"/>
                    </a:lnTo>
                    <a:lnTo>
                      <a:pt x="12" y="34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7" y="71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4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10" y="79"/>
                    </a:lnTo>
                    <a:lnTo>
                      <a:pt x="11" y="8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301"/>
              <p:cNvSpPr>
                <a:spLocks noEditPoints="1"/>
              </p:cNvSpPr>
              <p:nvPr/>
            </p:nvSpPr>
            <p:spPr bwMode="auto">
              <a:xfrm>
                <a:off x="3199" y="2053"/>
                <a:ext cx="23" cy="78"/>
              </a:xfrm>
              <a:custGeom>
                <a:avLst/>
                <a:gdLst>
                  <a:gd name="T0" fmla="*/ 3 w 24"/>
                  <a:gd name="T1" fmla="*/ 25 h 78"/>
                  <a:gd name="T2" fmla="*/ 3 w 24"/>
                  <a:gd name="T3" fmla="*/ 34 h 78"/>
                  <a:gd name="T4" fmla="*/ 7 w 24"/>
                  <a:gd name="T5" fmla="*/ 24 h 78"/>
                  <a:gd name="T6" fmla="*/ 20 w 24"/>
                  <a:gd name="T7" fmla="*/ 13 h 78"/>
                  <a:gd name="T8" fmla="*/ 19 w 24"/>
                  <a:gd name="T9" fmla="*/ 17 h 78"/>
                  <a:gd name="T10" fmla="*/ 20 w 24"/>
                  <a:gd name="T11" fmla="*/ 24 h 78"/>
                  <a:gd name="T12" fmla="*/ 20 w 24"/>
                  <a:gd name="T13" fmla="*/ 28 h 78"/>
                  <a:gd name="T14" fmla="*/ 19 w 24"/>
                  <a:gd name="T15" fmla="*/ 39 h 78"/>
                  <a:gd name="T16" fmla="*/ 14 w 24"/>
                  <a:gd name="T17" fmla="*/ 39 h 78"/>
                  <a:gd name="T18" fmla="*/ 12 w 24"/>
                  <a:gd name="T19" fmla="*/ 36 h 78"/>
                  <a:gd name="T20" fmla="*/ 14 w 24"/>
                  <a:gd name="T21" fmla="*/ 28 h 78"/>
                  <a:gd name="T22" fmla="*/ 14 w 24"/>
                  <a:gd name="T23" fmla="*/ 17 h 78"/>
                  <a:gd name="T24" fmla="*/ 15 w 24"/>
                  <a:gd name="T25" fmla="*/ 15 h 78"/>
                  <a:gd name="T26" fmla="*/ 19 w 24"/>
                  <a:gd name="T27" fmla="*/ 13 h 78"/>
                  <a:gd name="T28" fmla="*/ 20 w 24"/>
                  <a:gd name="T29" fmla="*/ 12 h 78"/>
                  <a:gd name="T30" fmla="*/ 16 w 24"/>
                  <a:gd name="T31" fmla="*/ 1 h 78"/>
                  <a:gd name="T32" fmla="*/ 12 w 24"/>
                  <a:gd name="T33" fmla="*/ 7 h 78"/>
                  <a:gd name="T34" fmla="*/ 8 w 24"/>
                  <a:gd name="T35" fmla="*/ 11 h 78"/>
                  <a:gd name="T36" fmla="*/ 8 w 24"/>
                  <a:gd name="T37" fmla="*/ 16 h 78"/>
                  <a:gd name="T38" fmla="*/ 8 w 24"/>
                  <a:gd name="T39" fmla="*/ 20 h 78"/>
                  <a:gd name="T40" fmla="*/ 7 w 24"/>
                  <a:gd name="T41" fmla="*/ 24 h 78"/>
                  <a:gd name="T42" fmla="*/ 3 w 24"/>
                  <a:gd name="T43" fmla="*/ 34 h 78"/>
                  <a:gd name="T44" fmla="*/ 7 w 24"/>
                  <a:gd name="T45" fmla="*/ 73 h 78"/>
                  <a:gd name="T46" fmla="*/ 12 w 24"/>
                  <a:gd name="T47" fmla="*/ 69 h 78"/>
                  <a:gd name="T48" fmla="*/ 16 w 24"/>
                  <a:gd name="T49" fmla="*/ 58 h 78"/>
                  <a:gd name="T50" fmla="*/ 16 w 24"/>
                  <a:gd name="T51" fmla="*/ 51 h 78"/>
                  <a:gd name="T52" fmla="*/ 19 w 24"/>
                  <a:gd name="T53" fmla="*/ 39 h 78"/>
                  <a:gd name="T54" fmla="*/ 14 w 24"/>
                  <a:gd name="T55" fmla="*/ 39 h 78"/>
                  <a:gd name="T56" fmla="*/ 12 w 24"/>
                  <a:gd name="T57" fmla="*/ 36 h 78"/>
                  <a:gd name="T58" fmla="*/ 14 w 24"/>
                  <a:gd name="T59" fmla="*/ 28 h 78"/>
                  <a:gd name="T60" fmla="*/ 14 w 24"/>
                  <a:gd name="T61" fmla="*/ 17 h 78"/>
                  <a:gd name="T62" fmla="*/ 15 w 24"/>
                  <a:gd name="T63" fmla="*/ 15 h 78"/>
                  <a:gd name="T64" fmla="*/ 19 w 24"/>
                  <a:gd name="T65" fmla="*/ 13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7" y="24"/>
                    </a:moveTo>
                    <a:lnTo>
                      <a:pt x="3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8" y="29"/>
                    </a:lnTo>
                    <a:lnTo>
                      <a:pt x="7" y="24"/>
                    </a:lnTo>
                    <a:close/>
                    <a:moveTo>
                      <a:pt x="24" y="12"/>
                    </a:moveTo>
                    <a:lnTo>
                      <a:pt x="24" y="13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8"/>
                    </a:lnTo>
                    <a:lnTo>
                      <a:pt x="24" y="3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8" y="29"/>
                    </a:lnTo>
                    <a:lnTo>
                      <a:pt x="3" y="34"/>
                    </a:lnTo>
                    <a:lnTo>
                      <a:pt x="5" y="43"/>
                    </a:lnTo>
                    <a:lnTo>
                      <a:pt x="7" y="73"/>
                    </a:lnTo>
                    <a:lnTo>
                      <a:pt x="7" y="78"/>
                    </a:lnTo>
                    <a:lnTo>
                      <a:pt x="15" y="69"/>
                    </a:lnTo>
                    <a:lnTo>
                      <a:pt x="19" y="62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0" y="51"/>
                    </a:lnTo>
                    <a:lnTo>
                      <a:pt x="22" y="4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302"/>
              <p:cNvSpPr>
                <a:spLocks noEditPoints="1"/>
              </p:cNvSpPr>
              <p:nvPr/>
            </p:nvSpPr>
            <p:spPr bwMode="auto">
              <a:xfrm>
                <a:off x="2452" y="1505"/>
                <a:ext cx="66" cy="105"/>
              </a:xfrm>
              <a:custGeom>
                <a:avLst/>
                <a:gdLst>
                  <a:gd name="T0" fmla="*/ 55 w 66"/>
                  <a:gd name="T1" fmla="*/ 4 h 105"/>
                  <a:gd name="T2" fmla="*/ 45 w 66"/>
                  <a:gd name="T3" fmla="*/ 8 h 105"/>
                  <a:gd name="T4" fmla="*/ 43 w 66"/>
                  <a:gd name="T5" fmla="*/ 7 h 105"/>
                  <a:gd name="T6" fmla="*/ 33 w 66"/>
                  <a:gd name="T7" fmla="*/ 15 h 105"/>
                  <a:gd name="T8" fmla="*/ 36 w 66"/>
                  <a:gd name="T9" fmla="*/ 21 h 105"/>
                  <a:gd name="T10" fmla="*/ 27 w 66"/>
                  <a:gd name="T11" fmla="*/ 28 h 105"/>
                  <a:gd name="T12" fmla="*/ 20 w 66"/>
                  <a:gd name="T13" fmla="*/ 32 h 105"/>
                  <a:gd name="T14" fmla="*/ 12 w 66"/>
                  <a:gd name="T15" fmla="*/ 27 h 105"/>
                  <a:gd name="T16" fmla="*/ 9 w 66"/>
                  <a:gd name="T17" fmla="*/ 36 h 105"/>
                  <a:gd name="T18" fmla="*/ 14 w 66"/>
                  <a:gd name="T19" fmla="*/ 38 h 105"/>
                  <a:gd name="T20" fmla="*/ 14 w 66"/>
                  <a:gd name="T21" fmla="*/ 43 h 105"/>
                  <a:gd name="T22" fmla="*/ 4 w 66"/>
                  <a:gd name="T23" fmla="*/ 44 h 105"/>
                  <a:gd name="T24" fmla="*/ 2 w 66"/>
                  <a:gd name="T25" fmla="*/ 50 h 105"/>
                  <a:gd name="T26" fmla="*/ 6 w 66"/>
                  <a:gd name="T27" fmla="*/ 58 h 105"/>
                  <a:gd name="T28" fmla="*/ 13 w 66"/>
                  <a:gd name="T29" fmla="*/ 73 h 105"/>
                  <a:gd name="T30" fmla="*/ 2 w 66"/>
                  <a:gd name="T31" fmla="*/ 89 h 105"/>
                  <a:gd name="T32" fmla="*/ 2 w 66"/>
                  <a:gd name="T33" fmla="*/ 94 h 105"/>
                  <a:gd name="T34" fmla="*/ 5 w 66"/>
                  <a:gd name="T35" fmla="*/ 98 h 105"/>
                  <a:gd name="T36" fmla="*/ 12 w 66"/>
                  <a:gd name="T37" fmla="*/ 104 h 105"/>
                  <a:gd name="T38" fmla="*/ 16 w 66"/>
                  <a:gd name="T39" fmla="*/ 100 h 105"/>
                  <a:gd name="T40" fmla="*/ 20 w 66"/>
                  <a:gd name="T41" fmla="*/ 98 h 105"/>
                  <a:gd name="T42" fmla="*/ 23 w 66"/>
                  <a:gd name="T43" fmla="*/ 104 h 105"/>
                  <a:gd name="T44" fmla="*/ 28 w 66"/>
                  <a:gd name="T45" fmla="*/ 101 h 105"/>
                  <a:gd name="T46" fmla="*/ 36 w 66"/>
                  <a:gd name="T47" fmla="*/ 94 h 105"/>
                  <a:gd name="T48" fmla="*/ 44 w 66"/>
                  <a:gd name="T49" fmla="*/ 94 h 105"/>
                  <a:gd name="T50" fmla="*/ 49 w 66"/>
                  <a:gd name="T51" fmla="*/ 86 h 105"/>
                  <a:gd name="T52" fmla="*/ 55 w 66"/>
                  <a:gd name="T53" fmla="*/ 81 h 105"/>
                  <a:gd name="T54" fmla="*/ 60 w 66"/>
                  <a:gd name="T55" fmla="*/ 85 h 105"/>
                  <a:gd name="T56" fmla="*/ 60 w 66"/>
                  <a:gd name="T57" fmla="*/ 81 h 105"/>
                  <a:gd name="T58" fmla="*/ 62 w 66"/>
                  <a:gd name="T59" fmla="*/ 75 h 105"/>
                  <a:gd name="T60" fmla="*/ 63 w 66"/>
                  <a:gd name="T61" fmla="*/ 66 h 105"/>
                  <a:gd name="T62" fmla="*/ 60 w 66"/>
                  <a:gd name="T63" fmla="*/ 48 h 105"/>
                  <a:gd name="T64" fmla="*/ 66 w 66"/>
                  <a:gd name="T65" fmla="*/ 35 h 105"/>
                  <a:gd name="T66" fmla="*/ 49 w 66"/>
                  <a:gd name="T67" fmla="*/ 35 h 105"/>
                  <a:gd name="T68" fmla="*/ 47 w 66"/>
                  <a:gd name="T69" fmla="*/ 34 h 105"/>
                  <a:gd name="T70" fmla="*/ 43 w 66"/>
                  <a:gd name="T71" fmla="*/ 30 h 105"/>
                  <a:gd name="T72" fmla="*/ 40 w 66"/>
                  <a:gd name="T73" fmla="*/ 27 h 105"/>
                  <a:gd name="T74" fmla="*/ 43 w 66"/>
                  <a:gd name="T75" fmla="*/ 21 h 105"/>
                  <a:gd name="T76" fmla="*/ 47 w 66"/>
                  <a:gd name="T77" fmla="*/ 17 h 105"/>
                  <a:gd name="T78" fmla="*/ 51 w 66"/>
                  <a:gd name="T79" fmla="*/ 11 h 105"/>
                  <a:gd name="T80" fmla="*/ 24 w 66"/>
                  <a:gd name="T81" fmla="*/ 52 h 105"/>
                  <a:gd name="T82" fmla="*/ 20 w 66"/>
                  <a:gd name="T83" fmla="*/ 58 h 105"/>
                  <a:gd name="T84" fmla="*/ 20 w 66"/>
                  <a:gd name="T85" fmla="*/ 52 h 105"/>
                  <a:gd name="T86" fmla="*/ 23 w 66"/>
                  <a:gd name="T87" fmla="*/ 70 h 105"/>
                  <a:gd name="T88" fmla="*/ 18 w 66"/>
                  <a:gd name="T89" fmla="*/ 75 h 105"/>
                  <a:gd name="T90" fmla="*/ 20 w 66"/>
                  <a:gd name="T91" fmla="*/ 71 h 1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" h="105">
                    <a:moveTo>
                      <a:pt x="55" y="9"/>
                    </a:moveTo>
                    <a:lnTo>
                      <a:pt x="56" y="7"/>
                    </a:lnTo>
                    <a:lnTo>
                      <a:pt x="55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36" y="5"/>
                    </a:lnTo>
                    <a:lnTo>
                      <a:pt x="36" y="13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10" y="31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12" y="58"/>
                    </a:lnTo>
                    <a:lnTo>
                      <a:pt x="20" y="58"/>
                    </a:lnTo>
                    <a:lnTo>
                      <a:pt x="13" y="73"/>
                    </a:lnTo>
                    <a:lnTo>
                      <a:pt x="10" y="79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5" y="98"/>
                    </a:lnTo>
                    <a:lnTo>
                      <a:pt x="9" y="98"/>
                    </a:lnTo>
                    <a:lnTo>
                      <a:pt x="6" y="104"/>
                    </a:lnTo>
                    <a:lnTo>
                      <a:pt x="12" y="104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20" y="98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4"/>
                    </a:lnTo>
                    <a:lnTo>
                      <a:pt x="25" y="105"/>
                    </a:lnTo>
                    <a:lnTo>
                      <a:pt x="28" y="104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32" y="97"/>
                    </a:lnTo>
                    <a:lnTo>
                      <a:pt x="36" y="94"/>
                    </a:lnTo>
                    <a:lnTo>
                      <a:pt x="37" y="93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5" y="94"/>
                    </a:lnTo>
                    <a:lnTo>
                      <a:pt x="45" y="86"/>
                    </a:lnTo>
                    <a:lnTo>
                      <a:pt x="49" y="86"/>
                    </a:lnTo>
                    <a:lnTo>
                      <a:pt x="53" y="86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8" y="83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0" y="81"/>
                    </a:lnTo>
                    <a:lnTo>
                      <a:pt x="58" y="79"/>
                    </a:lnTo>
                    <a:lnTo>
                      <a:pt x="59" y="78"/>
                    </a:lnTo>
                    <a:lnTo>
                      <a:pt x="62" y="75"/>
                    </a:lnTo>
                    <a:lnTo>
                      <a:pt x="63" y="73"/>
                    </a:lnTo>
                    <a:lnTo>
                      <a:pt x="64" y="70"/>
                    </a:lnTo>
                    <a:lnTo>
                      <a:pt x="63" y="66"/>
                    </a:lnTo>
                    <a:lnTo>
                      <a:pt x="60" y="61"/>
                    </a:lnTo>
                    <a:lnTo>
                      <a:pt x="59" y="55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2" y="39"/>
                    </a:lnTo>
                    <a:lnTo>
                      <a:pt x="66" y="35"/>
                    </a:lnTo>
                    <a:lnTo>
                      <a:pt x="58" y="36"/>
                    </a:lnTo>
                    <a:lnTo>
                      <a:pt x="53" y="32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3"/>
                    </a:lnTo>
                    <a:lnTo>
                      <a:pt x="51" y="11"/>
                    </a:lnTo>
                    <a:lnTo>
                      <a:pt x="55" y="9"/>
                    </a:lnTo>
                    <a:close/>
                    <a:moveTo>
                      <a:pt x="23" y="52"/>
                    </a:moveTo>
                    <a:lnTo>
                      <a:pt x="24" y="52"/>
                    </a:lnTo>
                    <a:lnTo>
                      <a:pt x="24" y="54"/>
                    </a:lnTo>
                    <a:lnTo>
                      <a:pt x="23" y="55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close/>
                    <a:moveTo>
                      <a:pt x="23" y="70"/>
                    </a:moveTo>
                    <a:lnTo>
                      <a:pt x="23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20" y="71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303"/>
              <p:cNvSpPr>
                <a:spLocks/>
              </p:cNvSpPr>
              <p:nvPr/>
            </p:nvSpPr>
            <p:spPr bwMode="auto">
              <a:xfrm>
                <a:off x="3275" y="1952"/>
                <a:ext cx="165" cy="180"/>
              </a:xfrm>
              <a:custGeom>
                <a:avLst/>
                <a:gdLst>
                  <a:gd name="T0" fmla="*/ 161 w 165"/>
                  <a:gd name="T1" fmla="*/ 143 h 180"/>
                  <a:gd name="T2" fmla="*/ 155 w 165"/>
                  <a:gd name="T3" fmla="*/ 136 h 180"/>
                  <a:gd name="T4" fmla="*/ 156 w 165"/>
                  <a:gd name="T5" fmla="*/ 126 h 180"/>
                  <a:gd name="T6" fmla="*/ 147 w 165"/>
                  <a:gd name="T7" fmla="*/ 113 h 180"/>
                  <a:gd name="T8" fmla="*/ 141 w 165"/>
                  <a:gd name="T9" fmla="*/ 106 h 180"/>
                  <a:gd name="T10" fmla="*/ 134 w 165"/>
                  <a:gd name="T11" fmla="*/ 105 h 180"/>
                  <a:gd name="T12" fmla="*/ 136 w 165"/>
                  <a:gd name="T13" fmla="*/ 101 h 180"/>
                  <a:gd name="T14" fmla="*/ 126 w 165"/>
                  <a:gd name="T15" fmla="*/ 90 h 180"/>
                  <a:gd name="T16" fmla="*/ 120 w 165"/>
                  <a:gd name="T17" fmla="*/ 86 h 180"/>
                  <a:gd name="T18" fmla="*/ 114 w 165"/>
                  <a:gd name="T19" fmla="*/ 74 h 180"/>
                  <a:gd name="T20" fmla="*/ 112 w 165"/>
                  <a:gd name="T21" fmla="*/ 69 h 180"/>
                  <a:gd name="T22" fmla="*/ 112 w 165"/>
                  <a:gd name="T23" fmla="*/ 63 h 180"/>
                  <a:gd name="T24" fmla="*/ 113 w 165"/>
                  <a:gd name="T25" fmla="*/ 60 h 180"/>
                  <a:gd name="T26" fmla="*/ 114 w 165"/>
                  <a:gd name="T27" fmla="*/ 56 h 180"/>
                  <a:gd name="T28" fmla="*/ 118 w 165"/>
                  <a:gd name="T29" fmla="*/ 55 h 180"/>
                  <a:gd name="T30" fmla="*/ 118 w 165"/>
                  <a:gd name="T31" fmla="*/ 48 h 180"/>
                  <a:gd name="T32" fmla="*/ 117 w 165"/>
                  <a:gd name="T33" fmla="*/ 43 h 180"/>
                  <a:gd name="T34" fmla="*/ 125 w 165"/>
                  <a:gd name="T35" fmla="*/ 42 h 180"/>
                  <a:gd name="T36" fmla="*/ 125 w 165"/>
                  <a:gd name="T37" fmla="*/ 39 h 180"/>
                  <a:gd name="T38" fmla="*/ 118 w 165"/>
                  <a:gd name="T39" fmla="*/ 39 h 180"/>
                  <a:gd name="T40" fmla="*/ 110 w 165"/>
                  <a:gd name="T41" fmla="*/ 35 h 180"/>
                  <a:gd name="T42" fmla="*/ 107 w 165"/>
                  <a:gd name="T43" fmla="*/ 35 h 180"/>
                  <a:gd name="T44" fmla="*/ 102 w 165"/>
                  <a:gd name="T45" fmla="*/ 32 h 180"/>
                  <a:gd name="T46" fmla="*/ 101 w 165"/>
                  <a:gd name="T47" fmla="*/ 27 h 180"/>
                  <a:gd name="T48" fmla="*/ 98 w 165"/>
                  <a:gd name="T49" fmla="*/ 21 h 180"/>
                  <a:gd name="T50" fmla="*/ 95 w 165"/>
                  <a:gd name="T51" fmla="*/ 17 h 180"/>
                  <a:gd name="T52" fmla="*/ 94 w 165"/>
                  <a:gd name="T53" fmla="*/ 8 h 180"/>
                  <a:gd name="T54" fmla="*/ 81 w 165"/>
                  <a:gd name="T55" fmla="*/ 7 h 180"/>
                  <a:gd name="T56" fmla="*/ 74 w 165"/>
                  <a:gd name="T57" fmla="*/ 1 h 180"/>
                  <a:gd name="T58" fmla="*/ 68 w 165"/>
                  <a:gd name="T59" fmla="*/ 5 h 180"/>
                  <a:gd name="T60" fmla="*/ 62 w 165"/>
                  <a:gd name="T61" fmla="*/ 3 h 180"/>
                  <a:gd name="T62" fmla="*/ 56 w 165"/>
                  <a:gd name="T63" fmla="*/ 4 h 180"/>
                  <a:gd name="T64" fmla="*/ 54 w 165"/>
                  <a:gd name="T65" fmla="*/ 15 h 180"/>
                  <a:gd name="T66" fmla="*/ 44 w 165"/>
                  <a:gd name="T67" fmla="*/ 21 h 180"/>
                  <a:gd name="T68" fmla="*/ 44 w 165"/>
                  <a:gd name="T69" fmla="*/ 31 h 180"/>
                  <a:gd name="T70" fmla="*/ 44 w 165"/>
                  <a:gd name="T71" fmla="*/ 36 h 180"/>
                  <a:gd name="T72" fmla="*/ 42 w 165"/>
                  <a:gd name="T73" fmla="*/ 42 h 180"/>
                  <a:gd name="T74" fmla="*/ 42 w 165"/>
                  <a:gd name="T75" fmla="*/ 54 h 180"/>
                  <a:gd name="T76" fmla="*/ 36 w 165"/>
                  <a:gd name="T77" fmla="*/ 67 h 180"/>
                  <a:gd name="T78" fmla="*/ 9 w 165"/>
                  <a:gd name="T79" fmla="*/ 125 h 180"/>
                  <a:gd name="T80" fmla="*/ 68 w 165"/>
                  <a:gd name="T81" fmla="*/ 157 h 180"/>
                  <a:gd name="T82" fmla="*/ 114 w 165"/>
                  <a:gd name="T83" fmla="*/ 180 h 180"/>
                  <a:gd name="T84" fmla="*/ 128 w 165"/>
                  <a:gd name="T85" fmla="*/ 170 h 180"/>
                  <a:gd name="T86" fmla="*/ 138 w 165"/>
                  <a:gd name="T87" fmla="*/ 155 h 180"/>
                  <a:gd name="T88" fmla="*/ 145 w 165"/>
                  <a:gd name="T89" fmla="*/ 155 h 180"/>
                  <a:gd name="T90" fmla="*/ 159 w 165"/>
                  <a:gd name="T91" fmla="*/ 157 h 180"/>
                  <a:gd name="T92" fmla="*/ 164 w 165"/>
                  <a:gd name="T93" fmla="*/ 157 h 1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5" h="180">
                    <a:moveTo>
                      <a:pt x="165" y="156"/>
                    </a:moveTo>
                    <a:lnTo>
                      <a:pt x="161" y="152"/>
                    </a:lnTo>
                    <a:lnTo>
                      <a:pt x="161" y="143"/>
                    </a:lnTo>
                    <a:lnTo>
                      <a:pt x="156" y="143"/>
                    </a:lnTo>
                    <a:lnTo>
                      <a:pt x="156" y="139"/>
                    </a:lnTo>
                    <a:lnTo>
                      <a:pt x="155" y="136"/>
                    </a:lnTo>
                    <a:lnTo>
                      <a:pt x="155" y="133"/>
                    </a:lnTo>
                    <a:lnTo>
                      <a:pt x="155" y="129"/>
                    </a:lnTo>
                    <a:lnTo>
                      <a:pt x="156" y="126"/>
                    </a:lnTo>
                    <a:lnTo>
                      <a:pt x="155" y="124"/>
                    </a:lnTo>
                    <a:lnTo>
                      <a:pt x="151" y="118"/>
                    </a:lnTo>
                    <a:lnTo>
                      <a:pt x="147" y="113"/>
                    </a:lnTo>
                    <a:lnTo>
                      <a:pt x="144" y="109"/>
                    </a:lnTo>
                    <a:lnTo>
                      <a:pt x="142" y="106"/>
                    </a:lnTo>
                    <a:lnTo>
                      <a:pt x="141" y="106"/>
                    </a:lnTo>
                    <a:lnTo>
                      <a:pt x="136" y="106"/>
                    </a:lnTo>
                    <a:lnTo>
                      <a:pt x="133" y="106"/>
                    </a:lnTo>
                    <a:lnTo>
                      <a:pt x="134" y="105"/>
                    </a:lnTo>
                    <a:lnTo>
                      <a:pt x="136" y="104"/>
                    </a:lnTo>
                    <a:lnTo>
                      <a:pt x="137" y="102"/>
                    </a:lnTo>
                    <a:lnTo>
                      <a:pt x="136" y="101"/>
                    </a:lnTo>
                    <a:lnTo>
                      <a:pt x="134" y="97"/>
                    </a:lnTo>
                    <a:lnTo>
                      <a:pt x="130" y="94"/>
                    </a:lnTo>
                    <a:lnTo>
                      <a:pt x="126" y="90"/>
                    </a:lnTo>
                    <a:lnTo>
                      <a:pt x="122" y="89"/>
                    </a:lnTo>
                    <a:lnTo>
                      <a:pt x="121" y="87"/>
                    </a:lnTo>
                    <a:lnTo>
                      <a:pt x="120" y="86"/>
                    </a:lnTo>
                    <a:lnTo>
                      <a:pt x="118" y="82"/>
                    </a:lnTo>
                    <a:lnTo>
                      <a:pt x="116" y="77"/>
                    </a:lnTo>
                    <a:lnTo>
                      <a:pt x="114" y="74"/>
                    </a:lnTo>
                    <a:lnTo>
                      <a:pt x="113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0" y="66"/>
                    </a:lnTo>
                    <a:lnTo>
                      <a:pt x="110" y="65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2"/>
                    </a:lnTo>
                    <a:lnTo>
                      <a:pt x="113" y="60"/>
                    </a:lnTo>
                    <a:lnTo>
                      <a:pt x="112" y="56"/>
                    </a:lnTo>
                    <a:lnTo>
                      <a:pt x="112" y="55"/>
                    </a:lnTo>
                    <a:lnTo>
                      <a:pt x="114" y="56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7" y="43"/>
                    </a:lnTo>
                    <a:lnTo>
                      <a:pt x="120" y="43"/>
                    </a:lnTo>
                    <a:lnTo>
                      <a:pt x="122" y="43"/>
                    </a:lnTo>
                    <a:lnTo>
                      <a:pt x="125" y="42"/>
                    </a:lnTo>
                    <a:lnTo>
                      <a:pt x="126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18" y="39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10" y="35"/>
                    </a:lnTo>
                    <a:lnTo>
                      <a:pt x="109" y="35"/>
                    </a:lnTo>
                    <a:lnTo>
                      <a:pt x="107" y="36"/>
                    </a:lnTo>
                    <a:lnTo>
                      <a:pt x="107" y="35"/>
                    </a:lnTo>
                    <a:lnTo>
                      <a:pt x="106" y="34"/>
                    </a:lnTo>
                    <a:lnTo>
                      <a:pt x="105" y="32"/>
                    </a:lnTo>
                    <a:lnTo>
                      <a:pt x="102" y="32"/>
                    </a:lnTo>
                    <a:lnTo>
                      <a:pt x="101" y="31"/>
                    </a:lnTo>
                    <a:lnTo>
                      <a:pt x="101" y="30"/>
                    </a:lnTo>
                    <a:lnTo>
                      <a:pt x="101" y="27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5" y="13"/>
                    </a:lnTo>
                    <a:lnTo>
                      <a:pt x="94" y="8"/>
                    </a:lnTo>
                    <a:lnTo>
                      <a:pt x="93" y="5"/>
                    </a:lnTo>
                    <a:lnTo>
                      <a:pt x="87" y="3"/>
                    </a:lnTo>
                    <a:lnTo>
                      <a:pt x="81" y="7"/>
                    </a:lnTo>
                    <a:lnTo>
                      <a:pt x="79" y="3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4" y="15"/>
                    </a:lnTo>
                    <a:lnTo>
                      <a:pt x="52" y="16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31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9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50"/>
                    </a:lnTo>
                    <a:lnTo>
                      <a:pt x="42" y="54"/>
                    </a:lnTo>
                    <a:lnTo>
                      <a:pt x="39" y="59"/>
                    </a:lnTo>
                    <a:lnTo>
                      <a:pt x="37" y="63"/>
                    </a:lnTo>
                    <a:lnTo>
                      <a:pt x="36" y="67"/>
                    </a:lnTo>
                    <a:lnTo>
                      <a:pt x="35" y="69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55" y="152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71" y="170"/>
                    </a:lnTo>
                    <a:lnTo>
                      <a:pt x="83" y="176"/>
                    </a:lnTo>
                    <a:lnTo>
                      <a:pt x="114" y="180"/>
                    </a:lnTo>
                    <a:lnTo>
                      <a:pt x="121" y="175"/>
                    </a:lnTo>
                    <a:lnTo>
                      <a:pt x="125" y="171"/>
                    </a:lnTo>
                    <a:lnTo>
                      <a:pt x="128" y="170"/>
                    </a:lnTo>
                    <a:lnTo>
                      <a:pt x="129" y="167"/>
                    </a:lnTo>
                    <a:lnTo>
                      <a:pt x="136" y="159"/>
                    </a:lnTo>
                    <a:lnTo>
                      <a:pt x="138" y="155"/>
                    </a:lnTo>
                    <a:lnTo>
                      <a:pt x="141" y="155"/>
                    </a:lnTo>
                    <a:lnTo>
                      <a:pt x="142" y="155"/>
                    </a:lnTo>
                    <a:lnTo>
                      <a:pt x="145" y="155"/>
                    </a:lnTo>
                    <a:lnTo>
                      <a:pt x="149" y="155"/>
                    </a:lnTo>
                    <a:lnTo>
                      <a:pt x="153" y="155"/>
                    </a:lnTo>
                    <a:lnTo>
                      <a:pt x="159" y="157"/>
                    </a:lnTo>
                    <a:lnTo>
                      <a:pt x="164" y="161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4" y="156"/>
                    </a:lnTo>
                    <a:lnTo>
                      <a:pt x="165" y="1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304"/>
              <p:cNvSpPr>
                <a:spLocks noEditPoints="1"/>
              </p:cNvSpPr>
              <p:nvPr/>
            </p:nvSpPr>
            <p:spPr bwMode="auto">
              <a:xfrm>
                <a:off x="2219" y="1185"/>
                <a:ext cx="175" cy="91"/>
              </a:xfrm>
              <a:custGeom>
                <a:avLst/>
                <a:gdLst>
                  <a:gd name="T0" fmla="*/ 122 w 175"/>
                  <a:gd name="T1" fmla="*/ 12 h 91"/>
                  <a:gd name="T2" fmla="*/ 106 w 175"/>
                  <a:gd name="T3" fmla="*/ 18 h 91"/>
                  <a:gd name="T4" fmla="*/ 99 w 175"/>
                  <a:gd name="T5" fmla="*/ 13 h 91"/>
                  <a:gd name="T6" fmla="*/ 97 w 175"/>
                  <a:gd name="T7" fmla="*/ 22 h 91"/>
                  <a:gd name="T8" fmla="*/ 89 w 175"/>
                  <a:gd name="T9" fmla="*/ 10 h 91"/>
                  <a:gd name="T10" fmla="*/ 83 w 175"/>
                  <a:gd name="T11" fmla="*/ 13 h 91"/>
                  <a:gd name="T12" fmla="*/ 78 w 175"/>
                  <a:gd name="T13" fmla="*/ 17 h 91"/>
                  <a:gd name="T14" fmla="*/ 70 w 175"/>
                  <a:gd name="T15" fmla="*/ 18 h 91"/>
                  <a:gd name="T16" fmla="*/ 64 w 175"/>
                  <a:gd name="T17" fmla="*/ 28 h 91"/>
                  <a:gd name="T18" fmla="*/ 55 w 175"/>
                  <a:gd name="T19" fmla="*/ 32 h 91"/>
                  <a:gd name="T20" fmla="*/ 47 w 175"/>
                  <a:gd name="T21" fmla="*/ 32 h 91"/>
                  <a:gd name="T22" fmla="*/ 48 w 175"/>
                  <a:gd name="T23" fmla="*/ 22 h 91"/>
                  <a:gd name="T24" fmla="*/ 37 w 175"/>
                  <a:gd name="T25" fmla="*/ 10 h 91"/>
                  <a:gd name="T26" fmla="*/ 35 w 175"/>
                  <a:gd name="T27" fmla="*/ 17 h 91"/>
                  <a:gd name="T28" fmla="*/ 33 w 175"/>
                  <a:gd name="T29" fmla="*/ 24 h 91"/>
                  <a:gd name="T30" fmla="*/ 17 w 175"/>
                  <a:gd name="T31" fmla="*/ 21 h 91"/>
                  <a:gd name="T32" fmla="*/ 17 w 175"/>
                  <a:gd name="T33" fmla="*/ 26 h 91"/>
                  <a:gd name="T34" fmla="*/ 8 w 175"/>
                  <a:gd name="T35" fmla="*/ 30 h 91"/>
                  <a:gd name="T36" fmla="*/ 0 w 175"/>
                  <a:gd name="T37" fmla="*/ 36 h 91"/>
                  <a:gd name="T38" fmla="*/ 20 w 175"/>
                  <a:gd name="T39" fmla="*/ 33 h 91"/>
                  <a:gd name="T40" fmla="*/ 33 w 175"/>
                  <a:gd name="T41" fmla="*/ 29 h 91"/>
                  <a:gd name="T42" fmla="*/ 28 w 175"/>
                  <a:gd name="T43" fmla="*/ 39 h 91"/>
                  <a:gd name="T44" fmla="*/ 36 w 175"/>
                  <a:gd name="T45" fmla="*/ 44 h 91"/>
                  <a:gd name="T46" fmla="*/ 19 w 175"/>
                  <a:gd name="T47" fmla="*/ 47 h 91"/>
                  <a:gd name="T48" fmla="*/ 8 w 175"/>
                  <a:gd name="T49" fmla="*/ 57 h 91"/>
                  <a:gd name="T50" fmla="*/ 31 w 175"/>
                  <a:gd name="T51" fmla="*/ 55 h 91"/>
                  <a:gd name="T52" fmla="*/ 35 w 175"/>
                  <a:gd name="T53" fmla="*/ 70 h 91"/>
                  <a:gd name="T54" fmla="*/ 37 w 175"/>
                  <a:gd name="T55" fmla="*/ 78 h 91"/>
                  <a:gd name="T56" fmla="*/ 51 w 175"/>
                  <a:gd name="T57" fmla="*/ 75 h 91"/>
                  <a:gd name="T58" fmla="*/ 70 w 175"/>
                  <a:gd name="T59" fmla="*/ 86 h 91"/>
                  <a:gd name="T60" fmla="*/ 64 w 175"/>
                  <a:gd name="T61" fmla="*/ 91 h 91"/>
                  <a:gd name="T62" fmla="*/ 105 w 175"/>
                  <a:gd name="T63" fmla="*/ 82 h 91"/>
                  <a:gd name="T64" fmla="*/ 107 w 175"/>
                  <a:gd name="T65" fmla="*/ 79 h 91"/>
                  <a:gd name="T66" fmla="*/ 120 w 175"/>
                  <a:gd name="T67" fmla="*/ 78 h 91"/>
                  <a:gd name="T68" fmla="*/ 126 w 175"/>
                  <a:gd name="T69" fmla="*/ 78 h 91"/>
                  <a:gd name="T70" fmla="*/ 134 w 175"/>
                  <a:gd name="T71" fmla="*/ 72 h 91"/>
                  <a:gd name="T72" fmla="*/ 145 w 175"/>
                  <a:gd name="T73" fmla="*/ 67 h 91"/>
                  <a:gd name="T74" fmla="*/ 160 w 175"/>
                  <a:gd name="T75" fmla="*/ 57 h 91"/>
                  <a:gd name="T76" fmla="*/ 167 w 175"/>
                  <a:gd name="T77" fmla="*/ 49 h 91"/>
                  <a:gd name="T78" fmla="*/ 175 w 175"/>
                  <a:gd name="T79" fmla="*/ 49 h 91"/>
                  <a:gd name="T80" fmla="*/ 163 w 175"/>
                  <a:gd name="T81" fmla="*/ 26 h 91"/>
                  <a:gd name="T82" fmla="*/ 156 w 175"/>
                  <a:gd name="T83" fmla="*/ 32 h 91"/>
                  <a:gd name="T84" fmla="*/ 157 w 175"/>
                  <a:gd name="T85" fmla="*/ 24 h 91"/>
                  <a:gd name="T86" fmla="*/ 152 w 175"/>
                  <a:gd name="T87" fmla="*/ 16 h 91"/>
                  <a:gd name="T88" fmla="*/ 161 w 175"/>
                  <a:gd name="T89" fmla="*/ 6 h 91"/>
                  <a:gd name="T90" fmla="*/ 149 w 175"/>
                  <a:gd name="T91" fmla="*/ 13 h 91"/>
                  <a:gd name="T92" fmla="*/ 141 w 175"/>
                  <a:gd name="T93" fmla="*/ 5 h 91"/>
                  <a:gd name="T94" fmla="*/ 132 w 175"/>
                  <a:gd name="T95" fmla="*/ 2 h 91"/>
                  <a:gd name="T96" fmla="*/ 36 w 175"/>
                  <a:gd name="T97" fmla="*/ 5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5" h="91">
                    <a:moveTo>
                      <a:pt x="132" y="2"/>
                    </a:moveTo>
                    <a:lnTo>
                      <a:pt x="132" y="13"/>
                    </a:lnTo>
                    <a:lnTo>
                      <a:pt x="126" y="13"/>
                    </a:lnTo>
                    <a:lnTo>
                      <a:pt x="122" y="12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6"/>
                    </a:lnTo>
                    <a:lnTo>
                      <a:pt x="106" y="18"/>
                    </a:lnTo>
                    <a:lnTo>
                      <a:pt x="105" y="17"/>
                    </a:lnTo>
                    <a:lnTo>
                      <a:pt x="103" y="16"/>
                    </a:lnTo>
                    <a:lnTo>
                      <a:pt x="101" y="14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9" y="18"/>
                    </a:lnTo>
                    <a:lnTo>
                      <a:pt x="101" y="24"/>
                    </a:lnTo>
                    <a:lnTo>
                      <a:pt x="97" y="22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0" y="8"/>
                    </a:lnTo>
                    <a:lnTo>
                      <a:pt x="89" y="10"/>
                    </a:lnTo>
                    <a:lnTo>
                      <a:pt x="87" y="12"/>
                    </a:lnTo>
                    <a:lnTo>
                      <a:pt x="87" y="13"/>
                    </a:lnTo>
                    <a:lnTo>
                      <a:pt x="86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79" y="13"/>
                    </a:lnTo>
                    <a:lnTo>
                      <a:pt x="79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70" y="13"/>
                    </a:lnTo>
                    <a:lnTo>
                      <a:pt x="64" y="13"/>
                    </a:lnTo>
                    <a:lnTo>
                      <a:pt x="64" y="22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54" y="30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4" y="36"/>
                    </a:lnTo>
                    <a:lnTo>
                      <a:pt x="48" y="39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28" y="10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0" y="36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1" y="33"/>
                    </a:lnTo>
                    <a:lnTo>
                      <a:pt x="29" y="36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1" y="41"/>
                    </a:lnTo>
                    <a:lnTo>
                      <a:pt x="32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9" y="47"/>
                    </a:lnTo>
                    <a:lnTo>
                      <a:pt x="17" y="49"/>
                    </a:lnTo>
                    <a:lnTo>
                      <a:pt x="11" y="51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7" y="60"/>
                    </a:lnTo>
                    <a:lnTo>
                      <a:pt x="44" y="67"/>
                    </a:lnTo>
                    <a:lnTo>
                      <a:pt x="35" y="70"/>
                    </a:lnTo>
                    <a:lnTo>
                      <a:pt x="25" y="72"/>
                    </a:lnTo>
                    <a:lnTo>
                      <a:pt x="31" y="80"/>
                    </a:lnTo>
                    <a:lnTo>
                      <a:pt x="36" y="78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51" y="75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8"/>
                    </a:lnTo>
                    <a:lnTo>
                      <a:pt x="64" y="91"/>
                    </a:lnTo>
                    <a:lnTo>
                      <a:pt x="101" y="91"/>
                    </a:lnTo>
                    <a:lnTo>
                      <a:pt x="103" y="86"/>
                    </a:lnTo>
                    <a:lnTo>
                      <a:pt x="105" y="83"/>
                    </a:lnTo>
                    <a:lnTo>
                      <a:pt x="105" y="82"/>
                    </a:lnTo>
                    <a:lnTo>
                      <a:pt x="103" y="83"/>
                    </a:lnTo>
                    <a:lnTo>
                      <a:pt x="101" y="75"/>
                    </a:lnTo>
                    <a:lnTo>
                      <a:pt x="105" y="76"/>
                    </a:lnTo>
                    <a:lnTo>
                      <a:pt x="107" y="79"/>
                    </a:lnTo>
                    <a:lnTo>
                      <a:pt x="111" y="80"/>
                    </a:lnTo>
                    <a:lnTo>
                      <a:pt x="116" y="80"/>
                    </a:lnTo>
                    <a:lnTo>
                      <a:pt x="117" y="79"/>
                    </a:lnTo>
                    <a:lnTo>
                      <a:pt x="120" y="78"/>
                    </a:lnTo>
                    <a:lnTo>
                      <a:pt x="121" y="76"/>
                    </a:lnTo>
                    <a:lnTo>
                      <a:pt x="124" y="75"/>
                    </a:lnTo>
                    <a:lnTo>
                      <a:pt x="125" y="76"/>
                    </a:lnTo>
                    <a:lnTo>
                      <a:pt x="126" y="78"/>
                    </a:lnTo>
                    <a:lnTo>
                      <a:pt x="128" y="78"/>
                    </a:lnTo>
                    <a:lnTo>
                      <a:pt x="129" y="78"/>
                    </a:lnTo>
                    <a:lnTo>
                      <a:pt x="132" y="75"/>
                    </a:lnTo>
                    <a:lnTo>
                      <a:pt x="134" y="72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4" y="67"/>
                    </a:lnTo>
                    <a:lnTo>
                      <a:pt x="145" y="67"/>
                    </a:lnTo>
                    <a:lnTo>
                      <a:pt x="148" y="68"/>
                    </a:lnTo>
                    <a:lnTo>
                      <a:pt x="149" y="67"/>
                    </a:lnTo>
                    <a:lnTo>
                      <a:pt x="155" y="63"/>
                    </a:lnTo>
                    <a:lnTo>
                      <a:pt x="160" y="57"/>
                    </a:lnTo>
                    <a:lnTo>
                      <a:pt x="168" y="47"/>
                    </a:lnTo>
                    <a:lnTo>
                      <a:pt x="167" y="48"/>
                    </a:lnTo>
                    <a:lnTo>
                      <a:pt x="165" y="48"/>
                    </a:lnTo>
                    <a:lnTo>
                      <a:pt x="167" y="49"/>
                    </a:lnTo>
                    <a:lnTo>
                      <a:pt x="171" y="49"/>
                    </a:lnTo>
                    <a:lnTo>
                      <a:pt x="171" y="52"/>
                    </a:lnTo>
                    <a:lnTo>
                      <a:pt x="172" y="52"/>
                    </a:lnTo>
                    <a:lnTo>
                      <a:pt x="175" y="49"/>
                    </a:lnTo>
                    <a:lnTo>
                      <a:pt x="172" y="30"/>
                    </a:lnTo>
                    <a:lnTo>
                      <a:pt x="169" y="30"/>
                    </a:lnTo>
                    <a:lnTo>
                      <a:pt x="165" y="28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9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5" y="30"/>
                    </a:lnTo>
                    <a:lnTo>
                      <a:pt x="153" y="29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9" y="22"/>
                    </a:lnTo>
                    <a:lnTo>
                      <a:pt x="159" y="21"/>
                    </a:lnTo>
                    <a:lnTo>
                      <a:pt x="156" y="18"/>
                    </a:lnTo>
                    <a:lnTo>
                      <a:pt x="152" y="16"/>
                    </a:lnTo>
                    <a:lnTo>
                      <a:pt x="156" y="12"/>
                    </a:lnTo>
                    <a:lnTo>
                      <a:pt x="159" y="9"/>
                    </a:lnTo>
                    <a:lnTo>
                      <a:pt x="160" y="8"/>
                    </a:lnTo>
                    <a:lnTo>
                      <a:pt x="161" y="6"/>
                    </a:lnTo>
                    <a:lnTo>
                      <a:pt x="159" y="6"/>
                    </a:lnTo>
                    <a:lnTo>
                      <a:pt x="149" y="10"/>
                    </a:lnTo>
                    <a:lnTo>
                      <a:pt x="151" y="12"/>
                    </a:lnTo>
                    <a:lnTo>
                      <a:pt x="149" y="13"/>
                    </a:lnTo>
                    <a:lnTo>
                      <a:pt x="146" y="13"/>
                    </a:lnTo>
                    <a:lnTo>
                      <a:pt x="145" y="12"/>
                    </a:lnTo>
                    <a:lnTo>
                      <a:pt x="144" y="9"/>
                    </a:lnTo>
                    <a:lnTo>
                      <a:pt x="141" y="5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6" y="2"/>
                    </a:lnTo>
                    <a:lnTo>
                      <a:pt x="132" y="2"/>
                    </a:lnTo>
                    <a:close/>
                    <a:moveTo>
                      <a:pt x="20" y="0"/>
                    </a:moveTo>
                    <a:lnTo>
                      <a:pt x="20" y="5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305"/>
              <p:cNvSpPr>
                <a:spLocks/>
              </p:cNvSpPr>
              <p:nvPr/>
            </p:nvSpPr>
            <p:spPr bwMode="auto">
              <a:xfrm>
                <a:off x="2895" y="1684"/>
                <a:ext cx="118" cy="81"/>
              </a:xfrm>
              <a:custGeom>
                <a:avLst/>
                <a:gdLst>
                  <a:gd name="T0" fmla="*/ 87 w 118"/>
                  <a:gd name="T1" fmla="*/ 69 h 81"/>
                  <a:gd name="T2" fmla="*/ 90 w 118"/>
                  <a:gd name="T3" fmla="*/ 69 h 81"/>
                  <a:gd name="T4" fmla="*/ 98 w 118"/>
                  <a:gd name="T5" fmla="*/ 59 h 81"/>
                  <a:gd name="T6" fmla="*/ 102 w 118"/>
                  <a:gd name="T7" fmla="*/ 51 h 81"/>
                  <a:gd name="T8" fmla="*/ 102 w 118"/>
                  <a:gd name="T9" fmla="*/ 39 h 81"/>
                  <a:gd name="T10" fmla="*/ 105 w 118"/>
                  <a:gd name="T11" fmla="*/ 32 h 81"/>
                  <a:gd name="T12" fmla="*/ 114 w 118"/>
                  <a:gd name="T13" fmla="*/ 26 h 81"/>
                  <a:gd name="T14" fmla="*/ 117 w 118"/>
                  <a:gd name="T15" fmla="*/ 20 h 81"/>
                  <a:gd name="T16" fmla="*/ 116 w 118"/>
                  <a:gd name="T17" fmla="*/ 5 h 81"/>
                  <a:gd name="T18" fmla="*/ 112 w 118"/>
                  <a:gd name="T19" fmla="*/ 3 h 81"/>
                  <a:gd name="T20" fmla="*/ 108 w 118"/>
                  <a:gd name="T21" fmla="*/ 0 h 81"/>
                  <a:gd name="T22" fmla="*/ 102 w 118"/>
                  <a:gd name="T23" fmla="*/ 1 h 81"/>
                  <a:gd name="T24" fmla="*/ 90 w 118"/>
                  <a:gd name="T25" fmla="*/ 1 h 81"/>
                  <a:gd name="T26" fmla="*/ 81 w 118"/>
                  <a:gd name="T27" fmla="*/ 5 h 81"/>
                  <a:gd name="T28" fmla="*/ 77 w 118"/>
                  <a:gd name="T29" fmla="*/ 8 h 81"/>
                  <a:gd name="T30" fmla="*/ 73 w 118"/>
                  <a:gd name="T31" fmla="*/ 8 h 81"/>
                  <a:gd name="T32" fmla="*/ 67 w 118"/>
                  <a:gd name="T33" fmla="*/ 4 h 81"/>
                  <a:gd name="T34" fmla="*/ 56 w 118"/>
                  <a:gd name="T35" fmla="*/ 7 h 81"/>
                  <a:gd name="T36" fmla="*/ 48 w 118"/>
                  <a:gd name="T37" fmla="*/ 9 h 81"/>
                  <a:gd name="T38" fmla="*/ 50 w 118"/>
                  <a:gd name="T39" fmla="*/ 15 h 81"/>
                  <a:gd name="T40" fmla="*/ 48 w 118"/>
                  <a:gd name="T41" fmla="*/ 16 h 81"/>
                  <a:gd name="T42" fmla="*/ 40 w 118"/>
                  <a:gd name="T43" fmla="*/ 15 h 81"/>
                  <a:gd name="T44" fmla="*/ 31 w 118"/>
                  <a:gd name="T45" fmla="*/ 13 h 81"/>
                  <a:gd name="T46" fmla="*/ 21 w 118"/>
                  <a:gd name="T47" fmla="*/ 12 h 81"/>
                  <a:gd name="T48" fmla="*/ 13 w 118"/>
                  <a:gd name="T49" fmla="*/ 7 h 81"/>
                  <a:gd name="T50" fmla="*/ 11 w 118"/>
                  <a:gd name="T51" fmla="*/ 8 h 81"/>
                  <a:gd name="T52" fmla="*/ 9 w 118"/>
                  <a:gd name="T53" fmla="*/ 11 h 81"/>
                  <a:gd name="T54" fmla="*/ 9 w 118"/>
                  <a:gd name="T55" fmla="*/ 16 h 81"/>
                  <a:gd name="T56" fmla="*/ 9 w 118"/>
                  <a:gd name="T57" fmla="*/ 23 h 81"/>
                  <a:gd name="T58" fmla="*/ 7 w 118"/>
                  <a:gd name="T59" fmla="*/ 26 h 81"/>
                  <a:gd name="T60" fmla="*/ 4 w 118"/>
                  <a:gd name="T61" fmla="*/ 26 h 81"/>
                  <a:gd name="T62" fmla="*/ 1 w 118"/>
                  <a:gd name="T63" fmla="*/ 27 h 81"/>
                  <a:gd name="T64" fmla="*/ 1 w 118"/>
                  <a:gd name="T65" fmla="*/ 32 h 81"/>
                  <a:gd name="T66" fmla="*/ 4 w 118"/>
                  <a:gd name="T67" fmla="*/ 38 h 81"/>
                  <a:gd name="T68" fmla="*/ 4 w 118"/>
                  <a:gd name="T69" fmla="*/ 42 h 81"/>
                  <a:gd name="T70" fmla="*/ 8 w 118"/>
                  <a:gd name="T71" fmla="*/ 47 h 81"/>
                  <a:gd name="T72" fmla="*/ 13 w 118"/>
                  <a:gd name="T73" fmla="*/ 52 h 81"/>
                  <a:gd name="T74" fmla="*/ 15 w 118"/>
                  <a:gd name="T75" fmla="*/ 57 h 81"/>
                  <a:gd name="T76" fmla="*/ 17 w 118"/>
                  <a:gd name="T77" fmla="*/ 63 h 81"/>
                  <a:gd name="T78" fmla="*/ 25 w 118"/>
                  <a:gd name="T79" fmla="*/ 70 h 81"/>
                  <a:gd name="T80" fmla="*/ 33 w 118"/>
                  <a:gd name="T81" fmla="*/ 75 h 81"/>
                  <a:gd name="T82" fmla="*/ 39 w 118"/>
                  <a:gd name="T83" fmla="*/ 78 h 81"/>
                  <a:gd name="T84" fmla="*/ 43 w 118"/>
                  <a:gd name="T85" fmla="*/ 81 h 81"/>
                  <a:gd name="T86" fmla="*/ 52 w 118"/>
                  <a:gd name="T87" fmla="*/ 81 h 81"/>
                  <a:gd name="T88" fmla="*/ 59 w 118"/>
                  <a:gd name="T89" fmla="*/ 77 h 81"/>
                  <a:gd name="T90" fmla="*/ 62 w 118"/>
                  <a:gd name="T91" fmla="*/ 74 h 81"/>
                  <a:gd name="T92" fmla="*/ 66 w 118"/>
                  <a:gd name="T93" fmla="*/ 70 h 81"/>
                  <a:gd name="T94" fmla="*/ 74 w 118"/>
                  <a:gd name="T95" fmla="*/ 6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8" h="81">
                    <a:moveTo>
                      <a:pt x="83" y="69"/>
                    </a:moveTo>
                    <a:lnTo>
                      <a:pt x="87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4" y="66"/>
                    </a:lnTo>
                    <a:lnTo>
                      <a:pt x="98" y="59"/>
                    </a:lnTo>
                    <a:lnTo>
                      <a:pt x="101" y="55"/>
                    </a:lnTo>
                    <a:lnTo>
                      <a:pt x="102" y="51"/>
                    </a:lnTo>
                    <a:lnTo>
                      <a:pt x="102" y="43"/>
                    </a:lnTo>
                    <a:lnTo>
                      <a:pt x="102" y="39"/>
                    </a:lnTo>
                    <a:lnTo>
                      <a:pt x="103" y="35"/>
                    </a:lnTo>
                    <a:lnTo>
                      <a:pt x="105" y="32"/>
                    </a:lnTo>
                    <a:lnTo>
                      <a:pt x="106" y="30"/>
                    </a:lnTo>
                    <a:lnTo>
                      <a:pt x="114" y="26"/>
                    </a:lnTo>
                    <a:lnTo>
                      <a:pt x="116" y="23"/>
                    </a:lnTo>
                    <a:lnTo>
                      <a:pt x="117" y="20"/>
                    </a:lnTo>
                    <a:lnTo>
                      <a:pt x="118" y="5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1"/>
                    </a:lnTo>
                    <a:lnTo>
                      <a:pt x="98" y="1"/>
                    </a:lnTo>
                    <a:lnTo>
                      <a:pt x="90" y="1"/>
                    </a:lnTo>
                    <a:lnTo>
                      <a:pt x="83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7" y="8"/>
                    </a:lnTo>
                    <a:lnTo>
                      <a:pt x="74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0" y="15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8" y="47"/>
                    </a:lnTo>
                    <a:lnTo>
                      <a:pt x="12" y="50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7" y="63"/>
                    </a:lnTo>
                    <a:lnTo>
                      <a:pt x="21" y="67"/>
                    </a:lnTo>
                    <a:lnTo>
                      <a:pt x="25" y="70"/>
                    </a:lnTo>
                    <a:lnTo>
                      <a:pt x="29" y="73"/>
                    </a:lnTo>
                    <a:lnTo>
                      <a:pt x="33" y="75"/>
                    </a:lnTo>
                    <a:lnTo>
                      <a:pt x="36" y="77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3" y="81"/>
                    </a:lnTo>
                    <a:lnTo>
                      <a:pt x="47" y="81"/>
                    </a:lnTo>
                    <a:lnTo>
                      <a:pt x="52" y="81"/>
                    </a:lnTo>
                    <a:lnTo>
                      <a:pt x="54" y="79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2" y="74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74" y="69"/>
                    </a:ln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Freeform 306"/>
              <p:cNvSpPr>
                <a:spLocks/>
              </p:cNvSpPr>
              <p:nvPr/>
            </p:nvSpPr>
            <p:spPr bwMode="auto">
              <a:xfrm>
                <a:off x="2341" y="2486"/>
                <a:ext cx="47" cy="38"/>
              </a:xfrm>
              <a:custGeom>
                <a:avLst/>
                <a:gdLst>
                  <a:gd name="T0" fmla="*/ 2 w 47"/>
                  <a:gd name="T1" fmla="*/ 12 h 38"/>
                  <a:gd name="T2" fmla="*/ 2 w 47"/>
                  <a:gd name="T3" fmla="*/ 18 h 38"/>
                  <a:gd name="T4" fmla="*/ 4 w 47"/>
                  <a:gd name="T5" fmla="*/ 19 h 38"/>
                  <a:gd name="T6" fmla="*/ 8 w 47"/>
                  <a:gd name="T7" fmla="*/ 21 h 38"/>
                  <a:gd name="T8" fmla="*/ 11 w 47"/>
                  <a:gd name="T9" fmla="*/ 21 h 38"/>
                  <a:gd name="T10" fmla="*/ 15 w 47"/>
                  <a:gd name="T11" fmla="*/ 22 h 38"/>
                  <a:gd name="T12" fmla="*/ 15 w 47"/>
                  <a:gd name="T13" fmla="*/ 23 h 38"/>
                  <a:gd name="T14" fmla="*/ 15 w 47"/>
                  <a:gd name="T15" fmla="*/ 25 h 38"/>
                  <a:gd name="T16" fmla="*/ 16 w 47"/>
                  <a:gd name="T17" fmla="*/ 29 h 38"/>
                  <a:gd name="T18" fmla="*/ 16 w 47"/>
                  <a:gd name="T19" fmla="*/ 33 h 38"/>
                  <a:gd name="T20" fmla="*/ 16 w 47"/>
                  <a:gd name="T21" fmla="*/ 34 h 38"/>
                  <a:gd name="T22" fmla="*/ 18 w 47"/>
                  <a:gd name="T23" fmla="*/ 35 h 38"/>
                  <a:gd name="T24" fmla="*/ 22 w 47"/>
                  <a:gd name="T25" fmla="*/ 35 h 38"/>
                  <a:gd name="T26" fmla="*/ 24 w 47"/>
                  <a:gd name="T27" fmla="*/ 35 h 38"/>
                  <a:gd name="T28" fmla="*/ 26 w 47"/>
                  <a:gd name="T29" fmla="*/ 35 h 38"/>
                  <a:gd name="T30" fmla="*/ 26 w 47"/>
                  <a:gd name="T31" fmla="*/ 38 h 38"/>
                  <a:gd name="T32" fmla="*/ 29 w 47"/>
                  <a:gd name="T33" fmla="*/ 37 h 38"/>
                  <a:gd name="T34" fmla="*/ 29 w 47"/>
                  <a:gd name="T35" fmla="*/ 34 h 38"/>
                  <a:gd name="T36" fmla="*/ 29 w 47"/>
                  <a:gd name="T37" fmla="*/ 31 h 38"/>
                  <a:gd name="T38" fmla="*/ 35 w 47"/>
                  <a:gd name="T39" fmla="*/ 31 h 38"/>
                  <a:gd name="T40" fmla="*/ 38 w 47"/>
                  <a:gd name="T41" fmla="*/ 30 h 38"/>
                  <a:gd name="T42" fmla="*/ 41 w 47"/>
                  <a:gd name="T43" fmla="*/ 29 h 38"/>
                  <a:gd name="T44" fmla="*/ 43 w 47"/>
                  <a:gd name="T45" fmla="*/ 26 h 38"/>
                  <a:gd name="T46" fmla="*/ 45 w 47"/>
                  <a:gd name="T47" fmla="*/ 22 h 38"/>
                  <a:gd name="T48" fmla="*/ 45 w 47"/>
                  <a:gd name="T49" fmla="*/ 19 h 38"/>
                  <a:gd name="T50" fmla="*/ 45 w 47"/>
                  <a:gd name="T51" fmla="*/ 18 h 38"/>
                  <a:gd name="T52" fmla="*/ 43 w 47"/>
                  <a:gd name="T53" fmla="*/ 18 h 38"/>
                  <a:gd name="T54" fmla="*/ 42 w 47"/>
                  <a:gd name="T55" fmla="*/ 15 h 38"/>
                  <a:gd name="T56" fmla="*/ 42 w 47"/>
                  <a:gd name="T57" fmla="*/ 14 h 38"/>
                  <a:gd name="T58" fmla="*/ 43 w 47"/>
                  <a:gd name="T59" fmla="*/ 12 h 38"/>
                  <a:gd name="T60" fmla="*/ 46 w 47"/>
                  <a:gd name="T61" fmla="*/ 12 h 38"/>
                  <a:gd name="T62" fmla="*/ 47 w 47"/>
                  <a:gd name="T63" fmla="*/ 11 h 38"/>
                  <a:gd name="T64" fmla="*/ 47 w 47"/>
                  <a:gd name="T65" fmla="*/ 10 h 38"/>
                  <a:gd name="T66" fmla="*/ 47 w 47"/>
                  <a:gd name="T67" fmla="*/ 7 h 38"/>
                  <a:gd name="T68" fmla="*/ 46 w 47"/>
                  <a:gd name="T69" fmla="*/ 2 h 38"/>
                  <a:gd name="T70" fmla="*/ 41 w 47"/>
                  <a:gd name="T71" fmla="*/ 2 h 38"/>
                  <a:gd name="T72" fmla="*/ 31 w 47"/>
                  <a:gd name="T73" fmla="*/ 0 h 38"/>
                  <a:gd name="T74" fmla="*/ 20 w 47"/>
                  <a:gd name="T75" fmla="*/ 0 h 38"/>
                  <a:gd name="T76" fmla="*/ 11 w 47"/>
                  <a:gd name="T77" fmla="*/ 7 h 38"/>
                  <a:gd name="T78" fmla="*/ 0 w 47"/>
                  <a:gd name="T79" fmla="*/ 10 h 38"/>
                  <a:gd name="T80" fmla="*/ 2 w 47"/>
                  <a:gd name="T81" fmla="*/ 12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" h="38">
                    <a:moveTo>
                      <a:pt x="2" y="12"/>
                    </a:moveTo>
                    <a:lnTo>
                      <a:pt x="2" y="18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8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38" y="30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5" y="22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3" y="12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307"/>
              <p:cNvSpPr>
                <a:spLocks/>
              </p:cNvSpPr>
              <p:nvPr/>
            </p:nvSpPr>
            <p:spPr bwMode="auto">
              <a:xfrm>
                <a:off x="2368" y="2488"/>
                <a:ext cx="125" cy="110"/>
              </a:xfrm>
              <a:custGeom>
                <a:avLst/>
                <a:gdLst>
                  <a:gd name="T0" fmla="*/ 27 w 125"/>
                  <a:gd name="T1" fmla="*/ 76 h 110"/>
                  <a:gd name="T2" fmla="*/ 34 w 125"/>
                  <a:gd name="T3" fmla="*/ 72 h 110"/>
                  <a:gd name="T4" fmla="*/ 38 w 125"/>
                  <a:gd name="T5" fmla="*/ 67 h 110"/>
                  <a:gd name="T6" fmla="*/ 41 w 125"/>
                  <a:gd name="T7" fmla="*/ 54 h 110"/>
                  <a:gd name="T8" fmla="*/ 49 w 125"/>
                  <a:gd name="T9" fmla="*/ 52 h 110"/>
                  <a:gd name="T10" fmla="*/ 58 w 125"/>
                  <a:gd name="T11" fmla="*/ 55 h 110"/>
                  <a:gd name="T12" fmla="*/ 65 w 125"/>
                  <a:gd name="T13" fmla="*/ 55 h 110"/>
                  <a:gd name="T14" fmla="*/ 67 w 125"/>
                  <a:gd name="T15" fmla="*/ 63 h 110"/>
                  <a:gd name="T16" fmla="*/ 72 w 125"/>
                  <a:gd name="T17" fmla="*/ 68 h 110"/>
                  <a:gd name="T18" fmla="*/ 76 w 125"/>
                  <a:gd name="T19" fmla="*/ 75 h 110"/>
                  <a:gd name="T20" fmla="*/ 76 w 125"/>
                  <a:gd name="T21" fmla="*/ 86 h 110"/>
                  <a:gd name="T22" fmla="*/ 85 w 125"/>
                  <a:gd name="T23" fmla="*/ 89 h 110"/>
                  <a:gd name="T24" fmla="*/ 92 w 125"/>
                  <a:gd name="T25" fmla="*/ 87 h 110"/>
                  <a:gd name="T26" fmla="*/ 97 w 125"/>
                  <a:gd name="T27" fmla="*/ 94 h 110"/>
                  <a:gd name="T28" fmla="*/ 96 w 125"/>
                  <a:gd name="T29" fmla="*/ 102 h 110"/>
                  <a:gd name="T30" fmla="*/ 97 w 125"/>
                  <a:gd name="T31" fmla="*/ 110 h 110"/>
                  <a:gd name="T32" fmla="*/ 107 w 125"/>
                  <a:gd name="T33" fmla="*/ 98 h 110"/>
                  <a:gd name="T34" fmla="*/ 111 w 125"/>
                  <a:gd name="T35" fmla="*/ 101 h 110"/>
                  <a:gd name="T36" fmla="*/ 115 w 125"/>
                  <a:gd name="T37" fmla="*/ 90 h 110"/>
                  <a:gd name="T38" fmla="*/ 123 w 125"/>
                  <a:gd name="T39" fmla="*/ 86 h 110"/>
                  <a:gd name="T40" fmla="*/ 125 w 125"/>
                  <a:gd name="T41" fmla="*/ 80 h 110"/>
                  <a:gd name="T42" fmla="*/ 120 w 125"/>
                  <a:gd name="T43" fmla="*/ 72 h 110"/>
                  <a:gd name="T44" fmla="*/ 125 w 125"/>
                  <a:gd name="T45" fmla="*/ 66 h 110"/>
                  <a:gd name="T46" fmla="*/ 120 w 125"/>
                  <a:gd name="T47" fmla="*/ 63 h 110"/>
                  <a:gd name="T48" fmla="*/ 113 w 125"/>
                  <a:gd name="T49" fmla="*/ 56 h 110"/>
                  <a:gd name="T50" fmla="*/ 108 w 125"/>
                  <a:gd name="T51" fmla="*/ 51 h 110"/>
                  <a:gd name="T52" fmla="*/ 104 w 125"/>
                  <a:gd name="T53" fmla="*/ 50 h 110"/>
                  <a:gd name="T54" fmla="*/ 100 w 125"/>
                  <a:gd name="T55" fmla="*/ 48 h 110"/>
                  <a:gd name="T56" fmla="*/ 94 w 125"/>
                  <a:gd name="T57" fmla="*/ 47 h 110"/>
                  <a:gd name="T58" fmla="*/ 102 w 125"/>
                  <a:gd name="T59" fmla="*/ 39 h 110"/>
                  <a:gd name="T60" fmla="*/ 100 w 125"/>
                  <a:gd name="T61" fmla="*/ 35 h 110"/>
                  <a:gd name="T62" fmla="*/ 94 w 125"/>
                  <a:gd name="T63" fmla="*/ 28 h 110"/>
                  <a:gd name="T64" fmla="*/ 97 w 125"/>
                  <a:gd name="T65" fmla="*/ 21 h 110"/>
                  <a:gd name="T66" fmla="*/ 94 w 125"/>
                  <a:gd name="T67" fmla="*/ 8 h 110"/>
                  <a:gd name="T68" fmla="*/ 88 w 125"/>
                  <a:gd name="T69" fmla="*/ 6 h 110"/>
                  <a:gd name="T70" fmla="*/ 81 w 125"/>
                  <a:gd name="T71" fmla="*/ 6 h 110"/>
                  <a:gd name="T72" fmla="*/ 77 w 125"/>
                  <a:gd name="T73" fmla="*/ 9 h 110"/>
                  <a:gd name="T74" fmla="*/ 72 w 125"/>
                  <a:gd name="T75" fmla="*/ 9 h 110"/>
                  <a:gd name="T76" fmla="*/ 65 w 125"/>
                  <a:gd name="T77" fmla="*/ 6 h 110"/>
                  <a:gd name="T78" fmla="*/ 58 w 125"/>
                  <a:gd name="T79" fmla="*/ 9 h 110"/>
                  <a:gd name="T80" fmla="*/ 45 w 125"/>
                  <a:gd name="T81" fmla="*/ 4 h 110"/>
                  <a:gd name="T82" fmla="*/ 37 w 125"/>
                  <a:gd name="T83" fmla="*/ 1 h 110"/>
                  <a:gd name="T84" fmla="*/ 30 w 125"/>
                  <a:gd name="T85" fmla="*/ 2 h 110"/>
                  <a:gd name="T86" fmla="*/ 19 w 125"/>
                  <a:gd name="T87" fmla="*/ 0 h 110"/>
                  <a:gd name="T88" fmla="*/ 20 w 125"/>
                  <a:gd name="T89" fmla="*/ 9 h 110"/>
                  <a:gd name="T90" fmla="*/ 15 w 125"/>
                  <a:gd name="T91" fmla="*/ 12 h 110"/>
                  <a:gd name="T92" fmla="*/ 18 w 125"/>
                  <a:gd name="T93" fmla="*/ 16 h 110"/>
                  <a:gd name="T94" fmla="*/ 16 w 125"/>
                  <a:gd name="T95" fmla="*/ 24 h 110"/>
                  <a:gd name="T96" fmla="*/ 8 w 125"/>
                  <a:gd name="T97" fmla="*/ 29 h 110"/>
                  <a:gd name="T98" fmla="*/ 0 w 125"/>
                  <a:gd name="T99" fmla="*/ 35 h 110"/>
                  <a:gd name="T100" fmla="*/ 16 w 125"/>
                  <a:gd name="T101" fmla="*/ 56 h 110"/>
                  <a:gd name="T102" fmla="*/ 14 w 125"/>
                  <a:gd name="T103" fmla="*/ 70 h 110"/>
                  <a:gd name="T104" fmla="*/ 19 w 125"/>
                  <a:gd name="T105" fmla="*/ 75 h 1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5" h="110">
                    <a:moveTo>
                      <a:pt x="24" y="79"/>
                    </a:moveTo>
                    <a:lnTo>
                      <a:pt x="26" y="78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5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38" y="64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2" y="52"/>
                    </a:lnTo>
                    <a:lnTo>
                      <a:pt x="45" y="51"/>
                    </a:lnTo>
                    <a:lnTo>
                      <a:pt x="49" y="52"/>
                    </a:lnTo>
                    <a:lnTo>
                      <a:pt x="53" y="54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5" y="55"/>
                    </a:lnTo>
                    <a:lnTo>
                      <a:pt x="66" y="56"/>
                    </a:lnTo>
                    <a:lnTo>
                      <a:pt x="67" y="59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70" y="67"/>
                    </a:lnTo>
                    <a:lnTo>
                      <a:pt x="72" y="68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6" y="75"/>
                    </a:lnTo>
                    <a:lnTo>
                      <a:pt x="77" y="79"/>
                    </a:lnTo>
                    <a:lnTo>
                      <a:pt x="77" y="82"/>
                    </a:lnTo>
                    <a:lnTo>
                      <a:pt x="76" y="86"/>
                    </a:lnTo>
                    <a:lnTo>
                      <a:pt x="74" y="90"/>
                    </a:lnTo>
                    <a:lnTo>
                      <a:pt x="81" y="89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7" y="98"/>
                    </a:lnTo>
                    <a:lnTo>
                      <a:pt x="96" y="102"/>
                    </a:lnTo>
                    <a:lnTo>
                      <a:pt x="94" y="105"/>
                    </a:lnTo>
                    <a:lnTo>
                      <a:pt x="93" y="106"/>
                    </a:lnTo>
                    <a:lnTo>
                      <a:pt x="97" y="110"/>
                    </a:lnTo>
                    <a:lnTo>
                      <a:pt x="104" y="101"/>
                    </a:lnTo>
                    <a:lnTo>
                      <a:pt x="105" y="99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9" y="98"/>
                    </a:lnTo>
                    <a:lnTo>
                      <a:pt x="111" y="101"/>
                    </a:lnTo>
                    <a:lnTo>
                      <a:pt x="116" y="97"/>
                    </a:lnTo>
                    <a:lnTo>
                      <a:pt x="113" y="91"/>
                    </a:lnTo>
                    <a:lnTo>
                      <a:pt x="115" y="90"/>
                    </a:lnTo>
                    <a:lnTo>
                      <a:pt x="117" y="89"/>
                    </a:lnTo>
                    <a:lnTo>
                      <a:pt x="121" y="87"/>
                    </a:lnTo>
                    <a:lnTo>
                      <a:pt x="123" y="86"/>
                    </a:lnTo>
                    <a:lnTo>
                      <a:pt x="124" y="85"/>
                    </a:lnTo>
                    <a:lnTo>
                      <a:pt x="125" y="82"/>
                    </a:lnTo>
                    <a:lnTo>
                      <a:pt x="125" y="80"/>
                    </a:lnTo>
                    <a:lnTo>
                      <a:pt x="124" y="79"/>
                    </a:lnTo>
                    <a:lnTo>
                      <a:pt x="120" y="74"/>
                    </a:lnTo>
                    <a:lnTo>
                      <a:pt x="120" y="72"/>
                    </a:lnTo>
                    <a:lnTo>
                      <a:pt x="120" y="71"/>
                    </a:lnTo>
                    <a:lnTo>
                      <a:pt x="121" y="68"/>
                    </a:lnTo>
                    <a:lnTo>
                      <a:pt x="125" y="66"/>
                    </a:lnTo>
                    <a:lnTo>
                      <a:pt x="124" y="64"/>
                    </a:lnTo>
                    <a:lnTo>
                      <a:pt x="123" y="63"/>
                    </a:lnTo>
                    <a:lnTo>
                      <a:pt x="120" y="63"/>
                    </a:lnTo>
                    <a:lnTo>
                      <a:pt x="117" y="62"/>
                    </a:lnTo>
                    <a:lnTo>
                      <a:pt x="116" y="59"/>
                    </a:lnTo>
                    <a:lnTo>
                      <a:pt x="113" y="56"/>
                    </a:lnTo>
                    <a:lnTo>
                      <a:pt x="112" y="54"/>
                    </a:lnTo>
                    <a:lnTo>
                      <a:pt x="111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0"/>
                    </a:lnTo>
                    <a:lnTo>
                      <a:pt x="104" y="50"/>
                    </a:lnTo>
                    <a:lnTo>
                      <a:pt x="102" y="47"/>
                    </a:lnTo>
                    <a:lnTo>
                      <a:pt x="101" y="48"/>
                    </a:lnTo>
                    <a:lnTo>
                      <a:pt x="100" y="48"/>
                    </a:lnTo>
                    <a:lnTo>
                      <a:pt x="97" y="50"/>
                    </a:lnTo>
                    <a:lnTo>
                      <a:pt x="96" y="48"/>
                    </a:lnTo>
                    <a:lnTo>
                      <a:pt x="94" y="47"/>
                    </a:lnTo>
                    <a:lnTo>
                      <a:pt x="93" y="45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6" y="24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4" y="45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5" y="62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9" y="75"/>
                    </a:lnTo>
                    <a:lnTo>
                      <a:pt x="23" y="78"/>
                    </a:lnTo>
                    <a:lnTo>
                      <a:pt x="24" y="7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308"/>
              <p:cNvSpPr>
                <a:spLocks noEditPoints="1"/>
              </p:cNvSpPr>
              <p:nvPr/>
            </p:nvSpPr>
            <p:spPr bwMode="auto">
              <a:xfrm>
                <a:off x="2954" y="1852"/>
                <a:ext cx="127" cy="160"/>
              </a:xfrm>
              <a:custGeom>
                <a:avLst/>
                <a:gdLst>
                  <a:gd name="T0" fmla="*/ 18 w 127"/>
                  <a:gd name="T1" fmla="*/ 68 h 160"/>
                  <a:gd name="T2" fmla="*/ 23 w 127"/>
                  <a:gd name="T3" fmla="*/ 68 h 160"/>
                  <a:gd name="T4" fmla="*/ 22 w 127"/>
                  <a:gd name="T5" fmla="*/ 78 h 160"/>
                  <a:gd name="T6" fmla="*/ 26 w 127"/>
                  <a:gd name="T7" fmla="*/ 80 h 160"/>
                  <a:gd name="T8" fmla="*/ 42 w 127"/>
                  <a:gd name="T9" fmla="*/ 82 h 160"/>
                  <a:gd name="T10" fmla="*/ 38 w 127"/>
                  <a:gd name="T11" fmla="*/ 88 h 160"/>
                  <a:gd name="T12" fmla="*/ 31 w 127"/>
                  <a:gd name="T13" fmla="*/ 111 h 160"/>
                  <a:gd name="T14" fmla="*/ 49 w 127"/>
                  <a:gd name="T15" fmla="*/ 104 h 160"/>
                  <a:gd name="T16" fmla="*/ 62 w 127"/>
                  <a:gd name="T17" fmla="*/ 104 h 160"/>
                  <a:gd name="T18" fmla="*/ 57 w 127"/>
                  <a:gd name="T19" fmla="*/ 93 h 160"/>
                  <a:gd name="T20" fmla="*/ 67 w 127"/>
                  <a:gd name="T21" fmla="*/ 93 h 160"/>
                  <a:gd name="T22" fmla="*/ 67 w 127"/>
                  <a:gd name="T23" fmla="*/ 82 h 160"/>
                  <a:gd name="T24" fmla="*/ 78 w 127"/>
                  <a:gd name="T25" fmla="*/ 82 h 160"/>
                  <a:gd name="T26" fmla="*/ 82 w 127"/>
                  <a:gd name="T27" fmla="*/ 88 h 160"/>
                  <a:gd name="T28" fmla="*/ 78 w 127"/>
                  <a:gd name="T29" fmla="*/ 77 h 160"/>
                  <a:gd name="T30" fmla="*/ 67 w 127"/>
                  <a:gd name="T31" fmla="*/ 73 h 160"/>
                  <a:gd name="T32" fmla="*/ 59 w 127"/>
                  <a:gd name="T33" fmla="*/ 65 h 160"/>
                  <a:gd name="T34" fmla="*/ 54 w 127"/>
                  <a:gd name="T35" fmla="*/ 66 h 160"/>
                  <a:gd name="T36" fmla="*/ 51 w 127"/>
                  <a:gd name="T37" fmla="*/ 57 h 160"/>
                  <a:gd name="T38" fmla="*/ 58 w 127"/>
                  <a:gd name="T39" fmla="*/ 53 h 160"/>
                  <a:gd name="T40" fmla="*/ 53 w 127"/>
                  <a:gd name="T41" fmla="*/ 27 h 160"/>
                  <a:gd name="T42" fmla="*/ 54 w 127"/>
                  <a:gd name="T43" fmla="*/ 31 h 160"/>
                  <a:gd name="T44" fmla="*/ 59 w 127"/>
                  <a:gd name="T45" fmla="*/ 39 h 160"/>
                  <a:gd name="T46" fmla="*/ 71 w 127"/>
                  <a:gd name="T47" fmla="*/ 33 h 160"/>
                  <a:gd name="T48" fmla="*/ 74 w 127"/>
                  <a:gd name="T49" fmla="*/ 27 h 160"/>
                  <a:gd name="T50" fmla="*/ 106 w 127"/>
                  <a:gd name="T51" fmla="*/ 18 h 160"/>
                  <a:gd name="T52" fmla="*/ 114 w 127"/>
                  <a:gd name="T53" fmla="*/ 16 h 160"/>
                  <a:gd name="T54" fmla="*/ 121 w 127"/>
                  <a:gd name="T55" fmla="*/ 12 h 160"/>
                  <a:gd name="T56" fmla="*/ 127 w 127"/>
                  <a:gd name="T57" fmla="*/ 10 h 160"/>
                  <a:gd name="T58" fmla="*/ 116 w 127"/>
                  <a:gd name="T59" fmla="*/ 0 h 160"/>
                  <a:gd name="T60" fmla="*/ 114 w 127"/>
                  <a:gd name="T61" fmla="*/ 7 h 160"/>
                  <a:gd name="T62" fmla="*/ 100 w 127"/>
                  <a:gd name="T63" fmla="*/ 7 h 160"/>
                  <a:gd name="T64" fmla="*/ 96 w 127"/>
                  <a:gd name="T65" fmla="*/ 2 h 160"/>
                  <a:gd name="T66" fmla="*/ 84 w 127"/>
                  <a:gd name="T67" fmla="*/ 4 h 160"/>
                  <a:gd name="T68" fmla="*/ 74 w 127"/>
                  <a:gd name="T69" fmla="*/ 10 h 160"/>
                  <a:gd name="T70" fmla="*/ 62 w 127"/>
                  <a:gd name="T71" fmla="*/ 8 h 160"/>
                  <a:gd name="T72" fmla="*/ 59 w 127"/>
                  <a:gd name="T73" fmla="*/ 15 h 160"/>
                  <a:gd name="T74" fmla="*/ 49 w 127"/>
                  <a:gd name="T75" fmla="*/ 18 h 160"/>
                  <a:gd name="T76" fmla="*/ 43 w 127"/>
                  <a:gd name="T77" fmla="*/ 20 h 160"/>
                  <a:gd name="T78" fmla="*/ 36 w 127"/>
                  <a:gd name="T79" fmla="*/ 26 h 160"/>
                  <a:gd name="T80" fmla="*/ 18 w 127"/>
                  <a:gd name="T81" fmla="*/ 43 h 160"/>
                  <a:gd name="T82" fmla="*/ 14 w 127"/>
                  <a:gd name="T83" fmla="*/ 47 h 160"/>
                  <a:gd name="T84" fmla="*/ 59 w 127"/>
                  <a:gd name="T85" fmla="*/ 73 h 160"/>
                  <a:gd name="T86" fmla="*/ 63 w 127"/>
                  <a:gd name="T87" fmla="*/ 81 h 160"/>
                  <a:gd name="T88" fmla="*/ 57 w 127"/>
                  <a:gd name="T89" fmla="*/ 76 h 160"/>
                  <a:gd name="T90" fmla="*/ 54 w 127"/>
                  <a:gd name="T91" fmla="*/ 68 h 160"/>
                  <a:gd name="T92" fmla="*/ 51 w 127"/>
                  <a:gd name="T93" fmla="*/ 73 h 160"/>
                  <a:gd name="T94" fmla="*/ 54 w 127"/>
                  <a:gd name="T95" fmla="*/ 68 h 160"/>
                  <a:gd name="T96" fmla="*/ 3 w 127"/>
                  <a:gd name="T97" fmla="*/ 50 h 160"/>
                  <a:gd name="T98" fmla="*/ 62 w 127"/>
                  <a:gd name="T99" fmla="*/ 152 h 160"/>
                  <a:gd name="T100" fmla="*/ 104 w 127"/>
                  <a:gd name="T101" fmla="*/ 155 h 160"/>
                  <a:gd name="T102" fmla="*/ 74 w 127"/>
                  <a:gd name="T103" fmla="*/ 147 h 160"/>
                  <a:gd name="T104" fmla="*/ 15 w 127"/>
                  <a:gd name="T105" fmla="*/ 85 h 160"/>
                  <a:gd name="T106" fmla="*/ 106 w 127"/>
                  <a:gd name="T107" fmla="*/ 85 h 160"/>
                  <a:gd name="T108" fmla="*/ 104 w 127"/>
                  <a:gd name="T109" fmla="*/ 60 h 160"/>
                  <a:gd name="T110" fmla="*/ 113 w 127"/>
                  <a:gd name="T111" fmla="*/ 68 h 160"/>
                  <a:gd name="T112" fmla="*/ 110 w 127"/>
                  <a:gd name="T113" fmla="*/ 60 h 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60">
                    <a:moveTo>
                      <a:pt x="4" y="50"/>
                    </a:moveTo>
                    <a:lnTo>
                      <a:pt x="15" y="65"/>
                    </a:lnTo>
                    <a:lnTo>
                      <a:pt x="15" y="68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0" y="70"/>
                    </a:lnTo>
                    <a:lnTo>
                      <a:pt x="22" y="78"/>
                    </a:lnTo>
                    <a:lnTo>
                      <a:pt x="20" y="85"/>
                    </a:lnTo>
                    <a:lnTo>
                      <a:pt x="23" y="84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8" y="81"/>
                    </a:lnTo>
                    <a:lnTo>
                      <a:pt x="42" y="82"/>
                    </a:lnTo>
                    <a:lnTo>
                      <a:pt x="47" y="88"/>
                    </a:lnTo>
                    <a:lnTo>
                      <a:pt x="51" y="90"/>
                    </a:lnTo>
                    <a:lnTo>
                      <a:pt x="43" y="88"/>
                    </a:lnTo>
                    <a:lnTo>
                      <a:pt x="38" y="88"/>
                    </a:lnTo>
                    <a:lnTo>
                      <a:pt x="26" y="88"/>
                    </a:lnTo>
                    <a:lnTo>
                      <a:pt x="30" y="100"/>
                    </a:lnTo>
                    <a:lnTo>
                      <a:pt x="30" y="105"/>
                    </a:lnTo>
                    <a:lnTo>
                      <a:pt x="31" y="111"/>
                    </a:lnTo>
                    <a:lnTo>
                      <a:pt x="51" y="111"/>
                    </a:lnTo>
                    <a:lnTo>
                      <a:pt x="50" y="108"/>
                    </a:lnTo>
                    <a:lnTo>
                      <a:pt x="49" y="105"/>
                    </a:lnTo>
                    <a:lnTo>
                      <a:pt x="49" y="104"/>
                    </a:lnTo>
                    <a:lnTo>
                      <a:pt x="53" y="103"/>
                    </a:lnTo>
                    <a:lnTo>
                      <a:pt x="55" y="104"/>
                    </a:lnTo>
                    <a:lnTo>
                      <a:pt x="59" y="104"/>
                    </a:lnTo>
                    <a:lnTo>
                      <a:pt x="62" y="104"/>
                    </a:lnTo>
                    <a:lnTo>
                      <a:pt x="59" y="96"/>
                    </a:lnTo>
                    <a:lnTo>
                      <a:pt x="55" y="96"/>
                    </a:lnTo>
                    <a:lnTo>
                      <a:pt x="54" y="95"/>
                    </a:lnTo>
                    <a:lnTo>
                      <a:pt x="57" y="93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3" y="96"/>
                    </a:lnTo>
                    <a:lnTo>
                      <a:pt x="73" y="85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8" y="82"/>
                    </a:lnTo>
                    <a:lnTo>
                      <a:pt x="79" y="85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2" y="88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0" y="74"/>
                    </a:lnTo>
                    <a:lnTo>
                      <a:pt x="67" y="73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59" y="65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1" y="62"/>
                    </a:lnTo>
                    <a:lnTo>
                      <a:pt x="51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4" y="47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4" y="31"/>
                    </a:lnTo>
                    <a:lnTo>
                      <a:pt x="57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9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4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4" y="27"/>
                    </a:lnTo>
                    <a:lnTo>
                      <a:pt x="67" y="18"/>
                    </a:lnTo>
                    <a:lnTo>
                      <a:pt x="79" y="19"/>
                    </a:lnTo>
                    <a:lnTo>
                      <a:pt x="88" y="19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9" y="26"/>
                    </a:lnTo>
                    <a:lnTo>
                      <a:pt x="112" y="22"/>
                    </a:lnTo>
                    <a:lnTo>
                      <a:pt x="114" y="16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3" y="2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7"/>
                    </a:lnTo>
                    <a:lnTo>
                      <a:pt x="113" y="8"/>
                    </a:lnTo>
                    <a:lnTo>
                      <a:pt x="108" y="7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4"/>
                    </a:lnTo>
                    <a:lnTo>
                      <a:pt x="98" y="4"/>
                    </a:lnTo>
                    <a:lnTo>
                      <a:pt x="97" y="3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1" y="7"/>
                    </a:lnTo>
                    <a:lnTo>
                      <a:pt x="79" y="8"/>
                    </a:lnTo>
                    <a:lnTo>
                      <a:pt x="77" y="10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2" y="22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27" y="27"/>
                    </a:lnTo>
                    <a:lnTo>
                      <a:pt x="20" y="30"/>
                    </a:lnTo>
                    <a:lnTo>
                      <a:pt x="22" y="37"/>
                    </a:lnTo>
                    <a:lnTo>
                      <a:pt x="18" y="43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4" y="50"/>
                    </a:lnTo>
                    <a:close/>
                    <a:moveTo>
                      <a:pt x="59" y="73"/>
                    </a:moveTo>
                    <a:lnTo>
                      <a:pt x="61" y="74"/>
                    </a:lnTo>
                    <a:lnTo>
                      <a:pt x="63" y="78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6"/>
                    </a:lnTo>
                    <a:lnTo>
                      <a:pt x="57" y="73"/>
                    </a:lnTo>
                    <a:lnTo>
                      <a:pt x="58" y="72"/>
                    </a:lnTo>
                    <a:lnTo>
                      <a:pt x="59" y="73"/>
                    </a:lnTo>
                    <a:close/>
                    <a:moveTo>
                      <a:pt x="54" y="68"/>
                    </a:moveTo>
                    <a:lnTo>
                      <a:pt x="57" y="68"/>
                    </a:lnTo>
                    <a:lnTo>
                      <a:pt x="57" y="70"/>
                    </a:lnTo>
                    <a:lnTo>
                      <a:pt x="55" y="72"/>
                    </a:lnTo>
                    <a:lnTo>
                      <a:pt x="51" y="73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8"/>
                    </a:lnTo>
                    <a:lnTo>
                      <a:pt x="54" y="68"/>
                    </a:lnTo>
                    <a:close/>
                    <a:moveTo>
                      <a:pt x="0" y="49"/>
                    </a:moveTo>
                    <a:lnTo>
                      <a:pt x="3" y="54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0" y="49"/>
                    </a:lnTo>
                    <a:close/>
                    <a:moveTo>
                      <a:pt x="65" y="144"/>
                    </a:moveTo>
                    <a:lnTo>
                      <a:pt x="62" y="152"/>
                    </a:lnTo>
                    <a:lnTo>
                      <a:pt x="82" y="156"/>
                    </a:lnTo>
                    <a:lnTo>
                      <a:pt x="93" y="159"/>
                    </a:lnTo>
                    <a:lnTo>
                      <a:pt x="106" y="160"/>
                    </a:lnTo>
                    <a:lnTo>
                      <a:pt x="104" y="155"/>
                    </a:lnTo>
                    <a:lnTo>
                      <a:pt x="104" y="151"/>
                    </a:lnTo>
                    <a:lnTo>
                      <a:pt x="104" y="150"/>
                    </a:lnTo>
                    <a:lnTo>
                      <a:pt x="84" y="148"/>
                    </a:lnTo>
                    <a:lnTo>
                      <a:pt x="74" y="147"/>
                    </a:lnTo>
                    <a:lnTo>
                      <a:pt x="65" y="144"/>
                    </a:lnTo>
                    <a:close/>
                    <a:moveTo>
                      <a:pt x="8" y="85"/>
                    </a:moveTo>
                    <a:lnTo>
                      <a:pt x="15" y="90"/>
                    </a:lnTo>
                    <a:lnTo>
                      <a:pt x="15" y="85"/>
                    </a:lnTo>
                    <a:lnTo>
                      <a:pt x="12" y="85"/>
                    </a:lnTo>
                    <a:lnTo>
                      <a:pt x="8" y="85"/>
                    </a:lnTo>
                    <a:close/>
                    <a:moveTo>
                      <a:pt x="104" y="80"/>
                    </a:moveTo>
                    <a:lnTo>
                      <a:pt x="106" y="85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close/>
                    <a:moveTo>
                      <a:pt x="104" y="60"/>
                    </a:moveTo>
                    <a:lnTo>
                      <a:pt x="106" y="64"/>
                    </a:lnTo>
                    <a:lnTo>
                      <a:pt x="109" y="68"/>
                    </a:lnTo>
                    <a:lnTo>
                      <a:pt x="112" y="68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3" y="65"/>
                    </a:lnTo>
                    <a:lnTo>
                      <a:pt x="112" y="61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309"/>
              <p:cNvSpPr>
                <a:spLocks/>
              </p:cNvSpPr>
              <p:nvPr/>
            </p:nvSpPr>
            <p:spPr bwMode="auto">
              <a:xfrm>
                <a:off x="2558" y="2507"/>
                <a:ext cx="80" cy="152"/>
              </a:xfrm>
              <a:custGeom>
                <a:avLst/>
                <a:gdLst>
                  <a:gd name="T0" fmla="*/ 4 w 80"/>
                  <a:gd name="T1" fmla="*/ 152 h 152"/>
                  <a:gd name="T2" fmla="*/ 11 w 80"/>
                  <a:gd name="T3" fmla="*/ 150 h 152"/>
                  <a:gd name="T4" fmla="*/ 19 w 80"/>
                  <a:gd name="T5" fmla="*/ 145 h 152"/>
                  <a:gd name="T6" fmla="*/ 23 w 80"/>
                  <a:gd name="T7" fmla="*/ 144 h 152"/>
                  <a:gd name="T8" fmla="*/ 30 w 80"/>
                  <a:gd name="T9" fmla="*/ 144 h 152"/>
                  <a:gd name="T10" fmla="*/ 35 w 80"/>
                  <a:gd name="T11" fmla="*/ 140 h 152"/>
                  <a:gd name="T12" fmla="*/ 39 w 80"/>
                  <a:gd name="T13" fmla="*/ 136 h 152"/>
                  <a:gd name="T14" fmla="*/ 56 w 80"/>
                  <a:gd name="T15" fmla="*/ 136 h 152"/>
                  <a:gd name="T16" fmla="*/ 66 w 80"/>
                  <a:gd name="T17" fmla="*/ 134 h 152"/>
                  <a:gd name="T18" fmla="*/ 73 w 80"/>
                  <a:gd name="T19" fmla="*/ 127 h 152"/>
                  <a:gd name="T20" fmla="*/ 77 w 80"/>
                  <a:gd name="T21" fmla="*/ 123 h 152"/>
                  <a:gd name="T22" fmla="*/ 80 w 80"/>
                  <a:gd name="T23" fmla="*/ 123 h 152"/>
                  <a:gd name="T24" fmla="*/ 72 w 80"/>
                  <a:gd name="T25" fmla="*/ 110 h 152"/>
                  <a:gd name="T26" fmla="*/ 69 w 80"/>
                  <a:gd name="T27" fmla="*/ 105 h 152"/>
                  <a:gd name="T28" fmla="*/ 70 w 80"/>
                  <a:gd name="T29" fmla="*/ 103 h 152"/>
                  <a:gd name="T30" fmla="*/ 68 w 80"/>
                  <a:gd name="T31" fmla="*/ 99 h 152"/>
                  <a:gd name="T32" fmla="*/ 69 w 80"/>
                  <a:gd name="T33" fmla="*/ 94 h 152"/>
                  <a:gd name="T34" fmla="*/ 70 w 80"/>
                  <a:gd name="T35" fmla="*/ 76 h 152"/>
                  <a:gd name="T36" fmla="*/ 69 w 80"/>
                  <a:gd name="T37" fmla="*/ 71 h 152"/>
                  <a:gd name="T38" fmla="*/ 64 w 80"/>
                  <a:gd name="T39" fmla="*/ 60 h 152"/>
                  <a:gd name="T40" fmla="*/ 65 w 80"/>
                  <a:gd name="T41" fmla="*/ 57 h 152"/>
                  <a:gd name="T42" fmla="*/ 68 w 80"/>
                  <a:gd name="T43" fmla="*/ 49 h 152"/>
                  <a:gd name="T44" fmla="*/ 64 w 80"/>
                  <a:gd name="T45" fmla="*/ 45 h 152"/>
                  <a:gd name="T46" fmla="*/ 65 w 80"/>
                  <a:gd name="T47" fmla="*/ 43 h 152"/>
                  <a:gd name="T48" fmla="*/ 66 w 80"/>
                  <a:gd name="T49" fmla="*/ 36 h 152"/>
                  <a:gd name="T50" fmla="*/ 65 w 80"/>
                  <a:gd name="T51" fmla="*/ 22 h 152"/>
                  <a:gd name="T52" fmla="*/ 61 w 80"/>
                  <a:gd name="T53" fmla="*/ 17 h 152"/>
                  <a:gd name="T54" fmla="*/ 58 w 80"/>
                  <a:gd name="T55" fmla="*/ 16 h 152"/>
                  <a:gd name="T56" fmla="*/ 58 w 80"/>
                  <a:gd name="T57" fmla="*/ 9 h 152"/>
                  <a:gd name="T58" fmla="*/ 47 w 80"/>
                  <a:gd name="T59" fmla="*/ 0 h 152"/>
                  <a:gd name="T60" fmla="*/ 35 w 80"/>
                  <a:gd name="T61" fmla="*/ 2 h 152"/>
                  <a:gd name="T62" fmla="*/ 22 w 80"/>
                  <a:gd name="T63" fmla="*/ 2 h 152"/>
                  <a:gd name="T64" fmla="*/ 18 w 80"/>
                  <a:gd name="T65" fmla="*/ 5 h 152"/>
                  <a:gd name="T66" fmla="*/ 16 w 80"/>
                  <a:gd name="T67" fmla="*/ 12 h 152"/>
                  <a:gd name="T68" fmla="*/ 18 w 80"/>
                  <a:gd name="T69" fmla="*/ 17 h 152"/>
                  <a:gd name="T70" fmla="*/ 18 w 80"/>
                  <a:gd name="T71" fmla="*/ 22 h 152"/>
                  <a:gd name="T72" fmla="*/ 18 w 80"/>
                  <a:gd name="T73" fmla="*/ 37 h 152"/>
                  <a:gd name="T74" fmla="*/ 18 w 80"/>
                  <a:gd name="T75" fmla="*/ 44 h 152"/>
                  <a:gd name="T76" fmla="*/ 19 w 80"/>
                  <a:gd name="T77" fmla="*/ 49 h 152"/>
                  <a:gd name="T78" fmla="*/ 21 w 80"/>
                  <a:gd name="T79" fmla="*/ 56 h 152"/>
                  <a:gd name="T80" fmla="*/ 19 w 80"/>
                  <a:gd name="T81" fmla="*/ 70 h 152"/>
                  <a:gd name="T82" fmla="*/ 16 w 80"/>
                  <a:gd name="T83" fmla="*/ 75 h 152"/>
                  <a:gd name="T84" fmla="*/ 12 w 80"/>
                  <a:gd name="T85" fmla="*/ 86 h 152"/>
                  <a:gd name="T86" fmla="*/ 7 w 80"/>
                  <a:gd name="T87" fmla="*/ 101 h 152"/>
                  <a:gd name="T88" fmla="*/ 2 w 80"/>
                  <a:gd name="T89" fmla="*/ 117 h 152"/>
                  <a:gd name="T90" fmla="*/ 4 w 80"/>
                  <a:gd name="T91" fmla="*/ 133 h 152"/>
                  <a:gd name="T92" fmla="*/ 3 w 80"/>
                  <a:gd name="T93" fmla="*/ 138 h 152"/>
                  <a:gd name="T94" fmla="*/ 0 w 80"/>
                  <a:gd name="T95" fmla="*/ 152 h 1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52">
                    <a:moveTo>
                      <a:pt x="0" y="152"/>
                    </a:moveTo>
                    <a:lnTo>
                      <a:pt x="4" y="152"/>
                    </a:lnTo>
                    <a:lnTo>
                      <a:pt x="8" y="152"/>
                    </a:lnTo>
                    <a:lnTo>
                      <a:pt x="11" y="150"/>
                    </a:lnTo>
                    <a:lnTo>
                      <a:pt x="15" y="148"/>
                    </a:lnTo>
                    <a:lnTo>
                      <a:pt x="19" y="145"/>
                    </a:lnTo>
                    <a:lnTo>
                      <a:pt x="22" y="144"/>
                    </a:lnTo>
                    <a:lnTo>
                      <a:pt x="23" y="144"/>
                    </a:lnTo>
                    <a:lnTo>
                      <a:pt x="26" y="144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47" y="136"/>
                    </a:lnTo>
                    <a:lnTo>
                      <a:pt x="56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70" y="133"/>
                    </a:lnTo>
                    <a:lnTo>
                      <a:pt x="73" y="127"/>
                    </a:lnTo>
                    <a:lnTo>
                      <a:pt x="74" y="125"/>
                    </a:lnTo>
                    <a:lnTo>
                      <a:pt x="77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76" y="115"/>
                    </a:lnTo>
                    <a:lnTo>
                      <a:pt x="72" y="110"/>
                    </a:lnTo>
                    <a:lnTo>
                      <a:pt x="69" y="106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70" y="103"/>
                    </a:lnTo>
                    <a:lnTo>
                      <a:pt x="69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9" y="94"/>
                    </a:lnTo>
                    <a:lnTo>
                      <a:pt x="70" y="86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69" y="71"/>
                    </a:lnTo>
                    <a:lnTo>
                      <a:pt x="65" y="66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7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5" y="47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5" y="43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20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60" y="1"/>
                    </a:lnTo>
                    <a:lnTo>
                      <a:pt x="47" y="0"/>
                    </a:lnTo>
                    <a:lnTo>
                      <a:pt x="46" y="4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33"/>
                    </a:lnTo>
                    <a:lnTo>
                      <a:pt x="18" y="37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9" y="49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21" y="66"/>
                    </a:lnTo>
                    <a:lnTo>
                      <a:pt x="19" y="70"/>
                    </a:lnTo>
                    <a:lnTo>
                      <a:pt x="18" y="72"/>
                    </a:lnTo>
                    <a:lnTo>
                      <a:pt x="16" y="75"/>
                    </a:lnTo>
                    <a:lnTo>
                      <a:pt x="15" y="79"/>
                    </a:lnTo>
                    <a:lnTo>
                      <a:pt x="12" y="86"/>
                    </a:lnTo>
                    <a:lnTo>
                      <a:pt x="10" y="92"/>
                    </a:lnTo>
                    <a:lnTo>
                      <a:pt x="7" y="101"/>
                    </a:lnTo>
                    <a:lnTo>
                      <a:pt x="4" y="106"/>
                    </a:lnTo>
                    <a:lnTo>
                      <a:pt x="2" y="117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2" y="14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310"/>
              <p:cNvSpPr>
                <a:spLocks/>
              </p:cNvSpPr>
              <p:nvPr/>
            </p:nvSpPr>
            <p:spPr bwMode="auto">
              <a:xfrm>
                <a:off x="2714" y="1518"/>
                <a:ext cx="151" cy="196"/>
              </a:xfrm>
              <a:custGeom>
                <a:avLst/>
                <a:gdLst>
                  <a:gd name="T0" fmla="*/ 33 w 151"/>
                  <a:gd name="T1" fmla="*/ 70 h 196"/>
                  <a:gd name="T2" fmla="*/ 29 w 151"/>
                  <a:gd name="T3" fmla="*/ 72 h 196"/>
                  <a:gd name="T4" fmla="*/ 29 w 151"/>
                  <a:gd name="T5" fmla="*/ 78 h 196"/>
                  <a:gd name="T6" fmla="*/ 19 w 151"/>
                  <a:gd name="T7" fmla="*/ 85 h 196"/>
                  <a:gd name="T8" fmla="*/ 10 w 151"/>
                  <a:gd name="T9" fmla="*/ 84 h 196"/>
                  <a:gd name="T10" fmla="*/ 3 w 151"/>
                  <a:gd name="T11" fmla="*/ 99 h 196"/>
                  <a:gd name="T12" fmla="*/ 9 w 151"/>
                  <a:gd name="T13" fmla="*/ 109 h 196"/>
                  <a:gd name="T14" fmla="*/ 7 w 151"/>
                  <a:gd name="T15" fmla="*/ 115 h 196"/>
                  <a:gd name="T16" fmla="*/ 9 w 151"/>
                  <a:gd name="T17" fmla="*/ 127 h 196"/>
                  <a:gd name="T18" fmla="*/ 15 w 151"/>
                  <a:gd name="T19" fmla="*/ 134 h 196"/>
                  <a:gd name="T20" fmla="*/ 11 w 151"/>
                  <a:gd name="T21" fmla="*/ 144 h 196"/>
                  <a:gd name="T22" fmla="*/ 23 w 151"/>
                  <a:gd name="T23" fmla="*/ 146 h 196"/>
                  <a:gd name="T24" fmla="*/ 31 w 151"/>
                  <a:gd name="T25" fmla="*/ 153 h 196"/>
                  <a:gd name="T26" fmla="*/ 44 w 151"/>
                  <a:gd name="T27" fmla="*/ 153 h 196"/>
                  <a:gd name="T28" fmla="*/ 41 w 151"/>
                  <a:gd name="T29" fmla="*/ 169 h 196"/>
                  <a:gd name="T30" fmla="*/ 41 w 151"/>
                  <a:gd name="T31" fmla="*/ 181 h 196"/>
                  <a:gd name="T32" fmla="*/ 46 w 151"/>
                  <a:gd name="T33" fmla="*/ 189 h 196"/>
                  <a:gd name="T34" fmla="*/ 53 w 151"/>
                  <a:gd name="T35" fmla="*/ 183 h 196"/>
                  <a:gd name="T36" fmla="*/ 79 w 151"/>
                  <a:gd name="T37" fmla="*/ 196 h 196"/>
                  <a:gd name="T38" fmla="*/ 91 w 151"/>
                  <a:gd name="T39" fmla="*/ 189 h 196"/>
                  <a:gd name="T40" fmla="*/ 99 w 151"/>
                  <a:gd name="T41" fmla="*/ 183 h 196"/>
                  <a:gd name="T42" fmla="*/ 105 w 151"/>
                  <a:gd name="T43" fmla="*/ 182 h 196"/>
                  <a:gd name="T44" fmla="*/ 116 w 151"/>
                  <a:gd name="T45" fmla="*/ 183 h 196"/>
                  <a:gd name="T46" fmla="*/ 123 w 151"/>
                  <a:gd name="T47" fmla="*/ 188 h 196"/>
                  <a:gd name="T48" fmla="*/ 120 w 151"/>
                  <a:gd name="T49" fmla="*/ 177 h 196"/>
                  <a:gd name="T50" fmla="*/ 122 w 151"/>
                  <a:gd name="T51" fmla="*/ 171 h 196"/>
                  <a:gd name="T52" fmla="*/ 131 w 151"/>
                  <a:gd name="T53" fmla="*/ 167 h 196"/>
                  <a:gd name="T54" fmla="*/ 134 w 151"/>
                  <a:gd name="T55" fmla="*/ 158 h 196"/>
                  <a:gd name="T56" fmla="*/ 126 w 151"/>
                  <a:gd name="T57" fmla="*/ 148 h 196"/>
                  <a:gd name="T58" fmla="*/ 122 w 151"/>
                  <a:gd name="T59" fmla="*/ 138 h 196"/>
                  <a:gd name="T60" fmla="*/ 112 w 151"/>
                  <a:gd name="T61" fmla="*/ 123 h 196"/>
                  <a:gd name="T62" fmla="*/ 119 w 151"/>
                  <a:gd name="T63" fmla="*/ 116 h 196"/>
                  <a:gd name="T64" fmla="*/ 127 w 151"/>
                  <a:gd name="T65" fmla="*/ 108 h 196"/>
                  <a:gd name="T66" fmla="*/ 150 w 151"/>
                  <a:gd name="T67" fmla="*/ 80 h 196"/>
                  <a:gd name="T68" fmla="*/ 147 w 151"/>
                  <a:gd name="T69" fmla="*/ 70 h 196"/>
                  <a:gd name="T70" fmla="*/ 145 w 151"/>
                  <a:gd name="T71" fmla="*/ 50 h 196"/>
                  <a:gd name="T72" fmla="*/ 146 w 151"/>
                  <a:gd name="T73" fmla="*/ 43 h 196"/>
                  <a:gd name="T74" fmla="*/ 128 w 151"/>
                  <a:gd name="T75" fmla="*/ 21 h 196"/>
                  <a:gd name="T76" fmla="*/ 114 w 151"/>
                  <a:gd name="T77" fmla="*/ 21 h 196"/>
                  <a:gd name="T78" fmla="*/ 104 w 151"/>
                  <a:gd name="T79" fmla="*/ 29 h 196"/>
                  <a:gd name="T80" fmla="*/ 101 w 151"/>
                  <a:gd name="T81" fmla="*/ 31 h 196"/>
                  <a:gd name="T82" fmla="*/ 89 w 151"/>
                  <a:gd name="T83" fmla="*/ 26 h 196"/>
                  <a:gd name="T84" fmla="*/ 80 w 151"/>
                  <a:gd name="T85" fmla="*/ 26 h 196"/>
                  <a:gd name="T86" fmla="*/ 75 w 151"/>
                  <a:gd name="T87" fmla="*/ 7 h 196"/>
                  <a:gd name="T88" fmla="*/ 54 w 151"/>
                  <a:gd name="T89" fmla="*/ 0 h 196"/>
                  <a:gd name="T90" fmla="*/ 57 w 151"/>
                  <a:gd name="T91" fmla="*/ 11 h 196"/>
                  <a:gd name="T92" fmla="*/ 60 w 151"/>
                  <a:gd name="T93" fmla="*/ 39 h 196"/>
                  <a:gd name="T94" fmla="*/ 54 w 151"/>
                  <a:gd name="T95" fmla="*/ 38 h 196"/>
                  <a:gd name="T96" fmla="*/ 45 w 151"/>
                  <a:gd name="T97" fmla="*/ 45 h 196"/>
                  <a:gd name="T98" fmla="*/ 37 w 151"/>
                  <a:gd name="T99" fmla="*/ 45 h 196"/>
                  <a:gd name="T100" fmla="*/ 30 w 151"/>
                  <a:gd name="T101" fmla="*/ 52 h 196"/>
                  <a:gd name="T102" fmla="*/ 34 w 151"/>
                  <a:gd name="T103" fmla="*/ 54 h 1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1" h="196">
                    <a:moveTo>
                      <a:pt x="31" y="57"/>
                    </a:moveTo>
                    <a:lnTo>
                      <a:pt x="33" y="64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6"/>
                    </a:lnTo>
                    <a:lnTo>
                      <a:pt x="31" y="77"/>
                    </a:lnTo>
                    <a:lnTo>
                      <a:pt x="29" y="78"/>
                    </a:lnTo>
                    <a:lnTo>
                      <a:pt x="25" y="81"/>
                    </a:lnTo>
                    <a:lnTo>
                      <a:pt x="23" y="84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7" y="84"/>
                    </a:lnTo>
                    <a:lnTo>
                      <a:pt x="14" y="83"/>
                    </a:lnTo>
                    <a:lnTo>
                      <a:pt x="11" y="83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7" y="89"/>
                    </a:lnTo>
                    <a:lnTo>
                      <a:pt x="3" y="99"/>
                    </a:lnTo>
                    <a:lnTo>
                      <a:pt x="0" y="105"/>
                    </a:lnTo>
                    <a:lnTo>
                      <a:pt x="3" y="107"/>
                    </a:lnTo>
                    <a:lnTo>
                      <a:pt x="6" y="108"/>
                    </a:lnTo>
                    <a:lnTo>
                      <a:pt x="9" y="109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6" y="113"/>
                    </a:lnTo>
                    <a:lnTo>
                      <a:pt x="7" y="115"/>
                    </a:lnTo>
                    <a:lnTo>
                      <a:pt x="9" y="116"/>
                    </a:lnTo>
                    <a:lnTo>
                      <a:pt x="10" y="118"/>
                    </a:lnTo>
                    <a:lnTo>
                      <a:pt x="10" y="122"/>
                    </a:lnTo>
                    <a:lnTo>
                      <a:pt x="9" y="127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1" y="142"/>
                    </a:lnTo>
                    <a:lnTo>
                      <a:pt x="11" y="144"/>
                    </a:lnTo>
                    <a:lnTo>
                      <a:pt x="13" y="146"/>
                    </a:lnTo>
                    <a:lnTo>
                      <a:pt x="13" y="147"/>
                    </a:lnTo>
                    <a:lnTo>
                      <a:pt x="19" y="146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7" y="148"/>
                    </a:lnTo>
                    <a:lnTo>
                      <a:pt x="29" y="151"/>
                    </a:lnTo>
                    <a:lnTo>
                      <a:pt x="31" y="153"/>
                    </a:lnTo>
                    <a:lnTo>
                      <a:pt x="33" y="151"/>
                    </a:lnTo>
                    <a:lnTo>
                      <a:pt x="35" y="151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5" y="157"/>
                    </a:lnTo>
                    <a:lnTo>
                      <a:pt x="44" y="161"/>
                    </a:lnTo>
                    <a:lnTo>
                      <a:pt x="42" y="163"/>
                    </a:lnTo>
                    <a:lnTo>
                      <a:pt x="41" y="169"/>
                    </a:lnTo>
                    <a:lnTo>
                      <a:pt x="41" y="170"/>
                    </a:lnTo>
                    <a:lnTo>
                      <a:pt x="41" y="173"/>
                    </a:lnTo>
                    <a:lnTo>
                      <a:pt x="42" y="177"/>
                    </a:lnTo>
                    <a:lnTo>
                      <a:pt x="41" y="181"/>
                    </a:lnTo>
                    <a:lnTo>
                      <a:pt x="41" y="185"/>
                    </a:lnTo>
                    <a:lnTo>
                      <a:pt x="42" y="188"/>
                    </a:lnTo>
                    <a:lnTo>
                      <a:pt x="44" y="189"/>
                    </a:lnTo>
                    <a:lnTo>
                      <a:pt x="46" y="189"/>
                    </a:lnTo>
                    <a:lnTo>
                      <a:pt x="49" y="188"/>
                    </a:lnTo>
                    <a:lnTo>
                      <a:pt x="50" y="186"/>
                    </a:lnTo>
                    <a:lnTo>
                      <a:pt x="52" y="185"/>
                    </a:lnTo>
                    <a:lnTo>
                      <a:pt x="53" y="183"/>
                    </a:lnTo>
                    <a:lnTo>
                      <a:pt x="56" y="182"/>
                    </a:lnTo>
                    <a:lnTo>
                      <a:pt x="58" y="183"/>
                    </a:lnTo>
                    <a:lnTo>
                      <a:pt x="65" y="186"/>
                    </a:lnTo>
                    <a:lnTo>
                      <a:pt x="79" y="196"/>
                    </a:lnTo>
                    <a:lnTo>
                      <a:pt x="81" y="192"/>
                    </a:lnTo>
                    <a:lnTo>
                      <a:pt x="83" y="190"/>
                    </a:lnTo>
                    <a:lnTo>
                      <a:pt x="85" y="189"/>
                    </a:lnTo>
                    <a:lnTo>
                      <a:pt x="91" y="189"/>
                    </a:lnTo>
                    <a:lnTo>
                      <a:pt x="95" y="188"/>
                    </a:lnTo>
                    <a:lnTo>
                      <a:pt x="97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100" y="182"/>
                    </a:lnTo>
                    <a:lnTo>
                      <a:pt x="101" y="182"/>
                    </a:lnTo>
                    <a:lnTo>
                      <a:pt x="103" y="181"/>
                    </a:lnTo>
                    <a:lnTo>
                      <a:pt x="105" y="182"/>
                    </a:lnTo>
                    <a:lnTo>
                      <a:pt x="110" y="183"/>
                    </a:lnTo>
                    <a:lnTo>
                      <a:pt x="112" y="182"/>
                    </a:lnTo>
                    <a:lnTo>
                      <a:pt x="114" y="182"/>
                    </a:lnTo>
                    <a:lnTo>
                      <a:pt x="116" y="183"/>
                    </a:lnTo>
                    <a:lnTo>
                      <a:pt x="118" y="186"/>
                    </a:lnTo>
                    <a:lnTo>
                      <a:pt x="120" y="188"/>
                    </a:lnTo>
                    <a:lnTo>
                      <a:pt x="122" y="188"/>
                    </a:lnTo>
                    <a:lnTo>
                      <a:pt x="123" y="188"/>
                    </a:lnTo>
                    <a:lnTo>
                      <a:pt x="123" y="182"/>
                    </a:lnTo>
                    <a:lnTo>
                      <a:pt x="123" y="181"/>
                    </a:lnTo>
                    <a:lnTo>
                      <a:pt x="123" y="178"/>
                    </a:lnTo>
                    <a:lnTo>
                      <a:pt x="120" y="177"/>
                    </a:lnTo>
                    <a:lnTo>
                      <a:pt x="119" y="175"/>
                    </a:lnTo>
                    <a:lnTo>
                      <a:pt x="118" y="174"/>
                    </a:lnTo>
                    <a:lnTo>
                      <a:pt x="119" y="173"/>
                    </a:lnTo>
                    <a:lnTo>
                      <a:pt x="122" y="171"/>
                    </a:lnTo>
                    <a:lnTo>
                      <a:pt x="124" y="170"/>
                    </a:lnTo>
                    <a:lnTo>
                      <a:pt x="127" y="170"/>
                    </a:lnTo>
                    <a:lnTo>
                      <a:pt x="130" y="169"/>
                    </a:lnTo>
                    <a:lnTo>
                      <a:pt x="131" y="167"/>
                    </a:lnTo>
                    <a:lnTo>
                      <a:pt x="131" y="165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4" y="158"/>
                    </a:lnTo>
                    <a:lnTo>
                      <a:pt x="136" y="155"/>
                    </a:lnTo>
                    <a:lnTo>
                      <a:pt x="131" y="150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3" y="147"/>
                    </a:lnTo>
                    <a:lnTo>
                      <a:pt x="123" y="144"/>
                    </a:lnTo>
                    <a:lnTo>
                      <a:pt x="123" y="140"/>
                    </a:lnTo>
                    <a:lnTo>
                      <a:pt x="122" y="138"/>
                    </a:lnTo>
                    <a:lnTo>
                      <a:pt x="122" y="135"/>
                    </a:lnTo>
                    <a:lnTo>
                      <a:pt x="119" y="132"/>
                    </a:lnTo>
                    <a:lnTo>
                      <a:pt x="116" y="128"/>
                    </a:lnTo>
                    <a:lnTo>
                      <a:pt x="112" y="123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9" y="116"/>
                    </a:lnTo>
                    <a:lnTo>
                      <a:pt x="122" y="115"/>
                    </a:lnTo>
                    <a:lnTo>
                      <a:pt x="123" y="112"/>
                    </a:lnTo>
                    <a:lnTo>
                      <a:pt x="126" y="111"/>
                    </a:lnTo>
                    <a:lnTo>
                      <a:pt x="127" y="108"/>
                    </a:lnTo>
                    <a:lnTo>
                      <a:pt x="134" y="105"/>
                    </a:lnTo>
                    <a:lnTo>
                      <a:pt x="145" y="99"/>
                    </a:lnTo>
                    <a:lnTo>
                      <a:pt x="151" y="101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49" y="76"/>
                    </a:lnTo>
                    <a:lnTo>
                      <a:pt x="147" y="74"/>
                    </a:lnTo>
                    <a:lnTo>
                      <a:pt x="147" y="70"/>
                    </a:lnTo>
                    <a:lnTo>
                      <a:pt x="147" y="62"/>
                    </a:lnTo>
                    <a:lnTo>
                      <a:pt x="149" y="58"/>
                    </a:lnTo>
                    <a:lnTo>
                      <a:pt x="146" y="54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6"/>
                    </a:lnTo>
                    <a:lnTo>
                      <a:pt x="146" y="43"/>
                    </a:lnTo>
                    <a:lnTo>
                      <a:pt x="146" y="38"/>
                    </a:lnTo>
                    <a:lnTo>
                      <a:pt x="146" y="31"/>
                    </a:lnTo>
                    <a:lnTo>
                      <a:pt x="131" y="26"/>
                    </a:lnTo>
                    <a:lnTo>
                      <a:pt x="128" y="21"/>
                    </a:lnTo>
                    <a:lnTo>
                      <a:pt x="126" y="21"/>
                    </a:lnTo>
                    <a:lnTo>
                      <a:pt x="122" y="21"/>
                    </a:lnTo>
                    <a:lnTo>
                      <a:pt x="118" y="22"/>
                    </a:lnTo>
                    <a:lnTo>
                      <a:pt x="114" y="21"/>
                    </a:lnTo>
                    <a:lnTo>
                      <a:pt x="111" y="26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1" y="30"/>
                    </a:lnTo>
                    <a:lnTo>
                      <a:pt x="101" y="31"/>
                    </a:lnTo>
                    <a:lnTo>
                      <a:pt x="100" y="34"/>
                    </a:lnTo>
                    <a:lnTo>
                      <a:pt x="97" y="37"/>
                    </a:lnTo>
                    <a:lnTo>
                      <a:pt x="93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3" y="27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80" y="21"/>
                    </a:lnTo>
                    <a:lnTo>
                      <a:pt x="76" y="15"/>
                    </a:lnTo>
                    <a:lnTo>
                      <a:pt x="72" y="11"/>
                    </a:lnTo>
                    <a:lnTo>
                      <a:pt x="75" y="7"/>
                    </a:lnTo>
                    <a:lnTo>
                      <a:pt x="77" y="3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7" y="11"/>
                    </a:lnTo>
                    <a:lnTo>
                      <a:pt x="57" y="17"/>
                    </a:lnTo>
                    <a:lnTo>
                      <a:pt x="58" y="26"/>
                    </a:lnTo>
                    <a:lnTo>
                      <a:pt x="60" y="33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2" y="48"/>
                    </a:lnTo>
                    <a:lnTo>
                      <a:pt x="48" y="46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1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3"/>
                    </a:lnTo>
                    <a:lnTo>
                      <a:pt x="34" y="54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311"/>
              <p:cNvSpPr>
                <a:spLocks/>
              </p:cNvSpPr>
              <p:nvPr/>
            </p:nvSpPr>
            <p:spPr bwMode="auto">
              <a:xfrm>
                <a:off x="2336" y="2463"/>
                <a:ext cx="58" cy="18"/>
              </a:xfrm>
              <a:custGeom>
                <a:avLst/>
                <a:gdLst>
                  <a:gd name="T0" fmla="*/ 4 w 58"/>
                  <a:gd name="T1" fmla="*/ 18 h 18"/>
                  <a:gd name="T2" fmla="*/ 17 w 58"/>
                  <a:gd name="T3" fmla="*/ 18 h 18"/>
                  <a:gd name="T4" fmla="*/ 19 w 58"/>
                  <a:gd name="T5" fmla="*/ 15 h 18"/>
                  <a:gd name="T6" fmla="*/ 21 w 58"/>
                  <a:gd name="T7" fmla="*/ 14 h 18"/>
                  <a:gd name="T8" fmla="*/ 24 w 58"/>
                  <a:gd name="T9" fmla="*/ 13 h 18"/>
                  <a:gd name="T10" fmla="*/ 51 w 58"/>
                  <a:gd name="T11" fmla="*/ 13 h 18"/>
                  <a:gd name="T12" fmla="*/ 54 w 58"/>
                  <a:gd name="T13" fmla="*/ 11 h 18"/>
                  <a:gd name="T14" fmla="*/ 56 w 58"/>
                  <a:gd name="T15" fmla="*/ 10 h 18"/>
                  <a:gd name="T16" fmla="*/ 58 w 58"/>
                  <a:gd name="T17" fmla="*/ 9 h 18"/>
                  <a:gd name="T18" fmla="*/ 58 w 58"/>
                  <a:gd name="T19" fmla="*/ 5 h 18"/>
                  <a:gd name="T20" fmla="*/ 58 w 58"/>
                  <a:gd name="T21" fmla="*/ 2 h 18"/>
                  <a:gd name="T22" fmla="*/ 56 w 58"/>
                  <a:gd name="T23" fmla="*/ 2 h 18"/>
                  <a:gd name="T24" fmla="*/ 51 w 58"/>
                  <a:gd name="T25" fmla="*/ 2 h 18"/>
                  <a:gd name="T26" fmla="*/ 40 w 58"/>
                  <a:gd name="T27" fmla="*/ 2 h 18"/>
                  <a:gd name="T28" fmla="*/ 32 w 58"/>
                  <a:gd name="T29" fmla="*/ 3 h 18"/>
                  <a:gd name="T30" fmla="*/ 28 w 58"/>
                  <a:gd name="T31" fmla="*/ 3 h 18"/>
                  <a:gd name="T32" fmla="*/ 24 w 58"/>
                  <a:gd name="T33" fmla="*/ 2 h 18"/>
                  <a:gd name="T34" fmla="*/ 23 w 58"/>
                  <a:gd name="T35" fmla="*/ 0 h 18"/>
                  <a:gd name="T36" fmla="*/ 19 w 58"/>
                  <a:gd name="T37" fmla="*/ 3 h 18"/>
                  <a:gd name="T38" fmla="*/ 15 w 58"/>
                  <a:gd name="T39" fmla="*/ 5 h 18"/>
                  <a:gd name="T40" fmla="*/ 11 w 58"/>
                  <a:gd name="T41" fmla="*/ 5 h 18"/>
                  <a:gd name="T42" fmla="*/ 8 w 58"/>
                  <a:gd name="T43" fmla="*/ 5 h 18"/>
                  <a:gd name="T44" fmla="*/ 4 w 58"/>
                  <a:gd name="T45" fmla="*/ 6 h 18"/>
                  <a:gd name="T46" fmla="*/ 0 w 58"/>
                  <a:gd name="T47" fmla="*/ 7 h 18"/>
                  <a:gd name="T48" fmla="*/ 3 w 58"/>
                  <a:gd name="T49" fmla="*/ 13 h 18"/>
                  <a:gd name="T50" fmla="*/ 4 w 58"/>
                  <a:gd name="T51" fmla="*/ 18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8" h="18">
                    <a:moveTo>
                      <a:pt x="4" y="18"/>
                    </a:moveTo>
                    <a:lnTo>
                      <a:pt x="17" y="18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51" y="13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0" y="2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312"/>
              <p:cNvSpPr>
                <a:spLocks/>
              </p:cNvSpPr>
              <p:nvPr/>
            </p:nvSpPr>
            <p:spPr bwMode="auto">
              <a:xfrm>
                <a:off x="2766" y="2696"/>
                <a:ext cx="101" cy="139"/>
              </a:xfrm>
              <a:custGeom>
                <a:avLst/>
                <a:gdLst>
                  <a:gd name="T0" fmla="*/ 9 w 101"/>
                  <a:gd name="T1" fmla="*/ 31 h 139"/>
                  <a:gd name="T2" fmla="*/ 12 w 101"/>
                  <a:gd name="T3" fmla="*/ 42 h 139"/>
                  <a:gd name="T4" fmla="*/ 13 w 101"/>
                  <a:gd name="T5" fmla="*/ 49 h 139"/>
                  <a:gd name="T6" fmla="*/ 12 w 101"/>
                  <a:gd name="T7" fmla="*/ 50 h 139"/>
                  <a:gd name="T8" fmla="*/ 9 w 101"/>
                  <a:gd name="T9" fmla="*/ 56 h 139"/>
                  <a:gd name="T10" fmla="*/ 2 w 101"/>
                  <a:gd name="T11" fmla="*/ 77 h 139"/>
                  <a:gd name="T12" fmla="*/ 4 w 101"/>
                  <a:gd name="T13" fmla="*/ 89 h 139"/>
                  <a:gd name="T14" fmla="*/ 9 w 101"/>
                  <a:gd name="T15" fmla="*/ 96 h 139"/>
                  <a:gd name="T16" fmla="*/ 8 w 101"/>
                  <a:gd name="T17" fmla="*/ 100 h 139"/>
                  <a:gd name="T18" fmla="*/ 20 w 101"/>
                  <a:gd name="T19" fmla="*/ 113 h 139"/>
                  <a:gd name="T20" fmla="*/ 33 w 101"/>
                  <a:gd name="T21" fmla="*/ 126 h 139"/>
                  <a:gd name="T22" fmla="*/ 35 w 101"/>
                  <a:gd name="T23" fmla="*/ 136 h 139"/>
                  <a:gd name="T24" fmla="*/ 40 w 101"/>
                  <a:gd name="T25" fmla="*/ 132 h 139"/>
                  <a:gd name="T26" fmla="*/ 43 w 101"/>
                  <a:gd name="T27" fmla="*/ 127 h 139"/>
                  <a:gd name="T28" fmla="*/ 47 w 101"/>
                  <a:gd name="T29" fmla="*/ 126 h 139"/>
                  <a:gd name="T30" fmla="*/ 55 w 101"/>
                  <a:gd name="T31" fmla="*/ 130 h 139"/>
                  <a:gd name="T32" fmla="*/ 59 w 101"/>
                  <a:gd name="T33" fmla="*/ 130 h 139"/>
                  <a:gd name="T34" fmla="*/ 59 w 101"/>
                  <a:gd name="T35" fmla="*/ 126 h 139"/>
                  <a:gd name="T36" fmla="*/ 56 w 101"/>
                  <a:gd name="T37" fmla="*/ 117 h 139"/>
                  <a:gd name="T38" fmla="*/ 53 w 101"/>
                  <a:gd name="T39" fmla="*/ 112 h 139"/>
                  <a:gd name="T40" fmla="*/ 53 w 101"/>
                  <a:gd name="T41" fmla="*/ 109 h 139"/>
                  <a:gd name="T42" fmla="*/ 56 w 101"/>
                  <a:gd name="T43" fmla="*/ 107 h 139"/>
                  <a:gd name="T44" fmla="*/ 55 w 101"/>
                  <a:gd name="T45" fmla="*/ 101 h 139"/>
                  <a:gd name="T46" fmla="*/ 62 w 101"/>
                  <a:gd name="T47" fmla="*/ 100 h 139"/>
                  <a:gd name="T48" fmla="*/ 67 w 101"/>
                  <a:gd name="T49" fmla="*/ 100 h 139"/>
                  <a:gd name="T50" fmla="*/ 66 w 101"/>
                  <a:gd name="T51" fmla="*/ 96 h 139"/>
                  <a:gd name="T52" fmla="*/ 67 w 101"/>
                  <a:gd name="T53" fmla="*/ 93 h 139"/>
                  <a:gd name="T54" fmla="*/ 71 w 101"/>
                  <a:gd name="T55" fmla="*/ 97 h 139"/>
                  <a:gd name="T56" fmla="*/ 76 w 101"/>
                  <a:gd name="T57" fmla="*/ 97 h 139"/>
                  <a:gd name="T58" fmla="*/ 83 w 101"/>
                  <a:gd name="T59" fmla="*/ 96 h 139"/>
                  <a:gd name="T60" fmla="*/ 88 w 101"/>
                  <a:gd name="T61" fmla="*/ 100 h 139"/>
                  <a:gd name="T62" fmla="*/ 91 w 101"/>
                  <a:gd name="T63" fmla="*/ 105 h 139"/>
                  <a:gd name="T64" fmla="*/ 95 w 101"/>
                  <a:gd name="T65" fmla="*/ 105 h 139"/>
                  <a:gd name="T66" fmla="*/ 97 w 101"/>
                  <a:gd name="T67" fmla="*/ 95 h 139"/>
                  <a:gd name="T68" fmla="*/ 97 w 101"/>
                  <a:gd name="T69" fmla="*/ 91 h 139"/>
                  <a:gd name="T70" fmla="*/ 93 w 101"/>
                  <a:gd name="T71" fmla="*/ 88 h 139"/>
                  <a:gd name="T72" fmla="*/ 93 w 101"/>
                  <a:gd name="T73" fmla="*/ 85 h 139"/>
                  <a:gd name="T74" fmla="*/ 94 w 101"/>
                  <a:gd name="T75" fmla="*/ 81 h 139"/>
                  <a:gd name="T76" fmla="*/ 94 w 101"/>
                  <a:gd name="T77" fmla="*/ 78 h 139"/>
                  <a:gd name="T78" fmla="*/ 91 w 101"/>
                  <a:gd name="T79" fmla="*/ 73 h 139"/>
                  <a:gd name="T80" fmla="*/ 93 w 101"/>
                  <a:gd name="T81" fmla="*/ 66 h 139"/>
                  <a:gd name="T82" fmla="*/ 91 w 101"/>
                  <a:gd name="T83" fmla="*/ 60 h 139"/>
                  <a:gd name="T84" fmla="*/ 88 w 101"/>
                  <a:gd name="T85" fmla="*/ 56 h 139"/>
                  <a:gd name="T86" fmla="*/ 84 w 101"/>
                  <a:gd name="T87" fmla="*/ 52 h 139"/>
                  <a:gd name="T88" fmla="*/ 84 w 101"/>
                  <a:gd name="T89" fmla="*/ 50 h 139"/>
                  <a:gd name="T90" fmla="*/ 86 w 101"/>
                  <a:gd name="T91" fmla="*/ 47 h 139"/>
                  <a:gd name="T92" fmla="*/ 86 w 101"/>
                  <a:gd name="T93" fmla="*/ 38 h 139"/>
                  <a:gd name="T94" fmla="*/ 93 w 101"/>
                  <a:gd name="T95" fmla="*/ 35 h 139"/>
                  <a:gd name="T96" fmla="*/ 98 w 101"/>
                  <a:gd name="T97" fmla="*/ 35 h 139"/>
                  <a:gd name="T98" fmla="*/ 101 w 101"/>
                  <a:gd name="T99" fmla="*/ 22 h 139"/>
                  <a:gd name="T100" fmla="*/ 91 w 101"/>
                  <a:gd name="T101" fmla="*/ 21 h 139"/>
                  <a:gd name="T102" fmla="*/ 82 w 101"/>
                  <a:gd name="T103" fmla="*/ 21 h 139"/>
                  <a:gd name="T104" fmla="*/ 80 w 101"/>
                  <a:gd name="T105" fmla="*/ 19 h 139"/>
                  <a:gd name="T106" fmla="*/ 80 w 101"/>
                  <a:gd name="T107" fmla="*/ 15 h 139"/>
                  <a:gd name="T108" fmla="*/ 79 w 101"/>
                  <a:gd name="T109" fmla="*/ 2 h 139"/>
                  <a:gd name="T110" fmla="*/ 72 w 101"/>
                  <a:gd name="T111" fmla="*/ 0 h 139"/>
                  <a:gd name="T112" fmla="*/ 64 w 101"/>
                  <a:gd name="T113" fmla="*/ 3 h 139"/>
                  <a:gd name="T114" fmla="*/ 60 w 101"/>
                  <a:gd name="T115" fmla="*/ 2 h 139"/>
                  <a:gd name="T116" fmla="*/ 58 w 101"/>
                  <a:gd name="T117" fmla="*/ 3 h 139"/>
                  <a:gd name="T118" fmla="*/ 52 w 101"/>
                  <a:gd name="T119" fmla="*/ 4 h 139"/>
                  <a:gd name="T120" fmla="*/ 47 w 101"/>
                  <a:gd name="T121" fmla="*/ 29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1" h="139">
                    <a:moveTo>
                      <a:pt x="12" y="27"/>
                    </a:moveTo>
                    <a:lnTo>
                      <a:pt x="9" y="31"/>
                    </a:lnTo>
                    <a:lnTo>
                      <a:pt x="8" y="35"/>
                    </a:lnTo>
                    <a:lnTo>
                      <a:pt x="12" y="42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5" y="66"/>
                    </a:lnTo>
                    <a:lnTo>
                      <a:pt x="2" y="77"/>
                    </a:lnTo>
                    <a:lnTo>
                      <a:pt x="0" y="87"/>
                    </a:lnTo>
                    <a:lnTo>
                      <a:pt x="4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9" y="97"/>
                    </a:lnTo>
                    <a:lnTo>
                      <a:pt x="8" y="100"/>
                    </a:lnTo>
                    <a:lnTo>
                      <a:pt x="5" y="103"/>
                    </a:lnTo>
                    <a:lnTo>
                      <a:pt x="20" y="113"/>
                    </a:lnTo>
                    <a:lnTo>
                      <a:pt x="28" y="120"/>
                    </a:lnTo>
                    <a:lnTo>
                      <a:pt x="33" y="126"/>
                    </a:lnTo>
                    <a:lnTo>
                      <a:pt x="31" y="134"/>
                    </a:lnTo>
                    <a:lnTo>
                      <a:pt x="35" y="136"/>
                    </a:lnTo>
                    <a:lnTo>
                      <a:pt x="39" y="139"/>
                    </a:lnTo>
                    <a:lnTo>
                      <a:pt x="40" y="132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49" y="127"/>
                    </a:lnTo>
                    <a:lnTo>
                      <a:pt x="55" y="130"/>
                    </a:lnTo>
                    <a:lnTo>
                      <a:pt x="58" y="130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59" y="126"/>
                    </a:lnTo>
                    <a:lnTo>
                      <a:pt x="58" y="122"/>
                    </a:lnTo>
                    <a:lnTo>
                      <a:pt x="56" y="117"/>
                    </a:lnTo>
                    <a:lnTo>
                      <a:pt x="55" y="115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5" y="104"/>
                    </a:lnTo>
                    <a:lnTo>
                      <a:pt x="55" y="101"/>
                    </a:lnTo>
                    <a:lnTo>
                      <a:pt x="58" y="100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6" y="96"/>
                    </a:lnTo>
                    <a:lnTo>
                      <a:pt x="66" y="93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2" y="99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6" y="97"/>
                    </a:lnTo>
                    <a:lnTo>
                      <a:pt x="88" y="100"/>
                    </a:lnTo>
                    <a:lnTo>
                      <a:pt x="90" y="103"/>
                    </a:lnTo>
                    <a:lnTo>
                      <a:pt x="91" y="105"/>
                    </a:lnTo>
                    <a:lnTo>
                      <a:pt x="94" y="107"/>
                    </a:lnTo>
                    <a:lnTo>
                      <a:pt x="95" y="105"/>
                    </a:lnTo>
                    <a:lnTo>
                      <a:pt x="97" y="97"/>
                    </a:lnTo>
                    <a:lnTo>
                      <a:pt x="97" y="95"/>
                    </a:lnTo>
                    <a:lnTo>
                      <a:pt x="97" y="93"/>
                    </a:lnTo>
                    <a:lnTo>
                      <a:pt x="97" y="91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4" y="81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1" y="74"/>
                    </a:lnTo>
                    <a:lnTo>
                      <a:pt x="91" y="73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0"/>
                    </a:lnTo>
                    <a:lnTo>
                      <a:pt x="91" y="58"/>
                    </a:lnTo>
                    <a:lnTo>
                      <a:pt x="88" y="56"/>
                    </a:lnTo>
                    <a:lnTo>
                      <a:pt x="87" y="53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4" y="50"/>
                    </a:lnTo>
                    <a:lnTo>
                      <a:pt x="87" y="50"/>
                    </a:lnTo>
                    <a:lnTo>
                      <a:pt x="86" y="47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1" y="35"/>
                    </a:lnTo>
                    <a:lnTo>
                      <a:pt x="101" y="22"/>
                    </a:lnTo>
                    <a:lnTo>
                      <a:pt x="98" y="21"/>
                    </a:lnTo>
                    <a:lnTo>
                      <a:pt x="91" y="21"/>
                    </a:lnTo>
                    <a:lnTo>
                      <a:pt x="87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79" y="7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7" y="29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313"/>
              <p:cNvSpPr>
                <a:spLocks noEditPoints="1"/>
              </p:cNvSpPr>
              <p:nvPr/>
            </p:nvSpPr>
            <p:spPr bwMode="auto">
              <a:xfrm>
                <a:off x="2946" y="1081"/>
                <a:ext cx="210" cy="300"/>
              </a:xfrm>
              <a:custGeom>
                <a:avLst/>
                <a:gdLst>
                  <a:gd name="T0" fmla="*/ 174 w 210"/>
                  <a:gd name="T1" fmla="*/ 24 h 300"/>
                  <a:gd name="T2" fmla="*/ 159 w 210"/>
                  <a:gd name="T3" fmla="*/ 13 h 300"/>
                  <a:gd name="T4" fmla="*/ 145 w 210"/>
                  <a:gd name="T5" fmla="*/ 4 h 300"/>
                  <a:gd name="T6" fmla="*/ 131 w 210"/>
                  <a:gd name="T7" fmla="*/ 5 h 300"/>
                  <a:gd name="T8" fmla="*/ 121 w 210"/>
                  <a:gd name="T9" fmla="*/ 12 h 300"/>
                  <a:gd name="T10" fmla="*/ 113 w 210"/>
                  <a:gd name="T11" fmla="*/ 19 h 300"/>
                  <a:gd name="T12" fmla="*/ 110 w 210"/>
                  <a:gd name="T13" fmla="*/ 24 h 300"/>
                  <a:gd name="T14" fmla="*/ 113 w 210"/>
                  <a:gd name="T15" fmla="*/ 35 h 300"/>
                  <a:gd name="T16" fmla="*/ 104 w 210"/>
                  <a:gd name="T17" fmla="*/ 46 h 300"/>
                  <a:gd name="T18" fmla="*/ 90 w 210"/>
                  <a:gd name="T19" fmla="*/ 46 h 300"/>
                  <a:gd name="T20" fmla="*/ 85 w 210"/>
                  <a:gd name="T21" fmla="*/ 43 h 300"/>
                  <a:gd name="T22" fmla="*/ 78 w 210"/>
                  <a:gd name="T23" fmla="*/ 44 h 300"/>
                  <a:gd name="T24" fmla="*/ 42 w 210"/>
                  <a:gd name="T25" fmla="*/ 24 h 300"/>
                  <a:gd name="T26" fmla="*/ 34 w 210"/>
                  <a:gd name="T27" fmla="*/ 31 h 300"/>
                  <a:gd name="T28" fmla="*/ 36 w 210"/>
                  <a:gd name="T29" fmla="*/ 39 h 300"/>
                  <a:gd name="T30" fmla="*/ 43 w 210"/>
                  <a:gd name="T31" fmla="*/ 50 h 300"/>
                  <a:gd name="T32" fmla="*/ 59 w 210"/>
                  <a:gd name="T33" fmla="*/ 55 h 300"/>
                  <a:gd name="T34" fmla="*/ 69 w 210"/>
                  <a:gd name="T35" fmla="*/ 67 h 300"/>
                  <a:gd name="T36" fmla="*/ 70 w 210"/>
                  <a:gd name="T37" fmla="*/ 74 h 300"/>
                  <a:gd name="T38" fmla="*/ 71 w 210"/>
                  <a:gd name="T39" fmla="*/ 82 h 300"/>
                  <a:gd name="T40" fmla="*/ 73 w 210"/>
                  <a:gd name="T41" fmla="*/ 93 h 300"/>
                  <a:gd name="T42" fmla="*/ 71 w 210"/>
                  <a:gd name="T43" fmla="*/ 109 h 300"/>
                  <a:gd name="T44" fmla="*/ 101 w 210"/>
                  <a:gd name="T45" fmla="*/ 136 h 300"/>
                  <a:gd name="T46" fmla="*/ 98 w 210"/>
                  <a:gd name="T47" fmla="*/ 149 h 300"/>
                  <a:gd name="T48" fmla="*/ 83 w 210"/>
                  <a:gd name="T49" fmla="*/ 165 h 300"/>
                  <a:gd name="T50" fmla="*/ 67 w 210"/>
                  <a:gd name="T51" fmla="*/ 186 h 300"/>
                  <a:gd name="T52" fmla="*/ 58 w 210"/>
                  <a:gd name="T53" fmla="*/ 200 h 300"/>
                  <a:gd name="T54" fmla="*/ 54 w 210"/>
                  <a:gd name="T55" fmla="*/ 200 h 300"/>
                  <a:gd name="T56" fmla="*/ 42 w 210"/>
                  <a:gd name="T57" fmla="*/ 213 h 300"/>
                  <a:gd name="T58" fmla="*/ 47 w 210"/>
                  <a:gd name="T59" fmla="*/ 231 h 300"/>
                  <a:gd name="T60" fmla="*/ 47 w 210"/>
                  <a:gd name="T61" fmla="*/ 249 h 300"/>
                  <a:gd name="T62" fmla="*/ 51 w 210"/>
                  <a:gd name="T63" fmla="*/ 264 h 300"/>
                  <a:gd name="T64" fmla="*/ 51 w 210"/>
                  <a:gd name="T65" fmla="*/ 272 h 300"/>
                  <a:gd name="T66" fmla="*/ 62 w 210"/>
                  <a:gd name="T67" fmla="*/ 272 h 300"/>
                  <a:gd name="T68" fmla="*/ 71 w 210"/>
                  <a:gd name="T69" fmla="*/ 280 h 300"/>
                  <a:gd name="T70" fmla="*/ 59 w 210"/>
                  <a:gd name="T71" fmla="*/ 293 h 300"/>
                  <a:gd name="T72" fmla="*/ 66 w 210"/>
                  <a:gd name="T73" fmla="*/ 291 h 300"/>
                  <a:gd name="T74" fmla="*/ 75 w 210"/>
                  <a:gd name="T75" fmla="*/ 288 h 300"/>
                  <a:gd name="T76" fmla="*/ 79 w 210"/>
                  <a:gd name="T77" fmla="*/ 297 h 300"/>
                  <a:gd name="T78" fmla="*/ 93 w 210"/>
                  <a:gd name="T79" fmla="*/ 295 h 300"/>
                  <a:gd name="T80" fmla="*/ 106 w 210"/>
                  <a:gd name="T81" fmla="*/ 283 h 300"/>
                  <a:gd name="T82" fmla="*/ 116 w 210"/>
                  <a:gd name="T83" fmla="*/ 276 h 300"/>
                  <a:gd name="T84" fmla="*/ 151 w 210"/>
                  <a:gd name="T85" fmla="*/ 265 h 300"/>
                  <a:gd name="T86" fmla="*/ 210 w 210"/>
                  <a:gd name="T87" fmla="*/ 226 h 300"/>
                  <a:gd name="T88" fmla="*/ 206 w 210"/>
                  <a:gd name="T89" fmla="*/ 214 h 300"/>
                  <a:gd name="T90" fmla="*/ 199 w 210"/>
                  <a:gd name="T91" fmla="*/ 210 h 300"/>
                  <a:gd name="T92" fmla="*/ 194 w 210"/>
                  <a:gd name="T93" fmla="*/ 206 h 300"/>
                  <a:gd name="T94" fmla="*/ 194 w 210"/>
                  <a:gd name="T95" fmla="*/ 191 h 300"/>
                  <a:gd name="T96" fmla="*/ 198 w 210"/>
                  <a:gd name="T97" fmla="*/ 183 h 300"/>
                  <a:gd name="T98" fmla="*/ 195 w 210"/>
                  <a:gd name="T99" fmla="*/ 171 h 300"/>
                  <a:gd name="T100" fmla="*/ 186 w 210"/>
                  <a:gd name="T101" fmla="*/ 160 h 300"/>
                  <a:gd name="T102" fmla="*/ 183 w 210"/>
                  <a:gd name="T103" fmla="*/ 145 h 300"/>
                  <a:gd name="T104" fmla="*/ 184 w 210"/>
                  <a:gd name="T105" fmla="*/ 134 h 300"/>
                  <a:gd name="T106" fmla="*/ 183 w 210"/>
                  <a:gd name="T107" fmla="*/ 126 h 300"/>
                  <a:gd name="T108" fmla="*/ 178 w 210"/>
                  <a:gd name="T109" fmla="*/ 101 h 300"/>
                  <a:gd name="T110" fmla="*/ 174 w 210"/>
                  <a:gd name="T111" fmla="*/ 79 h 300"/>
                  <a:gd name="T112" fmla="*/ 180 w 210"/>
                  <a:gd name="T113" fmla="*/ 59 h 300"/>
                  <a:gd name="T114" fmla="*/ 172 w 210"/>
                  <a:gd name="T115" fmla="*/ 52 h 300"/>
                  <a:gd name="T116" fmla="*/ 172 w 210"/>
                  <a:gd name="T117" fmla="*/ 31 h 300"/>
                  <a:gd name="T118" fmla="*/ 0 w 210"/>
                  <a:gd name="T119" fmla="*/ 293 h 300"/>
                  <a:gd name="T120" fmla="*/ 5 w 210"/>
                  <a:gd name="T121" fmla="*/ 287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0" h="300">
                    <a:moveTo>
                      <a:pt x="179" y="25"/>
                    </a:moveTo>
                    <a:lnTo>
                      <a:pt x="178" y="23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3"/>
                    </a:lnTo>
                    <a:lnTo>
                      <a:pt x="167" y="19"/>
                    </a:lnTo>
                    <a:lnTo>
                      <a:pt x="160" y="15"/>
                    </a:lnTo>
                    <a:lnTo>
                      <a:pt x="159" y="13"/>
                    </a:lnTo>
                    <a:lnTo>
                      <a:pt x="157" y="11"/>
                    </a:lnTo>
                    <a:lnTo>
                      <a:pt x="155" y="7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7"/>
                    </a:lnTo>
                    <a:lnTo>
                      <a:pt x="140" y="7"/>
                    </a:lnTo>
                    <a:lnTo>
                      <a:pt x="139" y="7"/>
                    </a:lnTo>
                    <a:lnTo>
                      <a:pt x="131" y="5"/>
                    </a:lnTo>
                    <a:lnTo>
                      <a:pt x="127" y="4"/>
                    </a:lnTo>
                    <a:lnTo>
                      <a:pt x="125" y="8"/>
                    </a:lnTo>
                    <a:lnTo>
                      <a:pt x="124" y="11"/>
                    </a:lnTo>
                    <a:lnTo>
                      <a:pt x="121" y="12"/>
                    </a:lnTo>
                    <a:lnTo>
                      <a:pt x="118" y="13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0" y="27"/>
                    </a:lnTo>
                    <a:lnTo>
                      <a:pt x="112" y="29"/>
                    </a:lnTo>
                    <a:lnTo>
                      <a:pt x="113" y="31"/>
                    </a:lnTo>
                    <a:lnTo>
                      <a:pt x="113" y="35"/>
                    </a:lnTo>
                    <a:lnTo>
                      <a:pt x="112" y="39"/>
                    </a:lnTo>
                    <a:lnTo>
                      <a:pt x="109" y="42"/>
                    </a:lnTo>
                    <a:lnTo>
                      <a:pt x="106" y="44"/>
                    </a:lnTo>
                    <a:lnTo>
                      <a:pt x="104" y="46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6"/>
                    </a:lnTo>
                    <a:lnTo>
                      <a:pt x="78" y="44"/>
                    </a:lnTo>
                    <a:lnTo>
                      <a:pt x="74" y="43"/>
                    </a:lnTo>
                    <a:lnTo>
                      <a:pt x="67" y="44"/>
                    </a:lnTo>
                    <a:lnTo>
                      <a:pt x="61" y="46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5" y="25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8" y="44"/>
                    </a:lnTo>
                    <a:lnTo>
                      <a:pt x="40" y="47"/>
                    </a:lnTo>
                    <a:lnTo>
                      <a:pt x="43" y="50"/>
                    </a:lnTo>
                    <a:lnTo>
                      <a:pt x="47" y="51"/>
                    </a:lnTo>
                    <a:lnTo>
                      <a:pt x="54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1" y="56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69" y="70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3" y="89"/>
                    </a:lnTo>
                    <a:lnTo>
                      <a:pt x="73" y="93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71" y="105"/>
                    </a:lnTo>
                    <a:lnTo>
                      <a:pt x="71" y="109"/>
                    </a:lnTo>
                    <a:lnTo>
                      <a:pt x="73" y="112"/>
                    </a:lnTo>
                    <a:lnTo>
                      <a:pt x="75" y="122"/>
                    </a:lnTo>
                    <a:lnTo>
                      <a:pt x="98" y="125"/>
                    </a:lnTo>
                    <a:lnTo>
                      <a:pt x="101" y="136"/>
                    </a:lnTo>
                    <a:lnTo>
                      <a:pt x="101" y="141"/>
                    </a:lnTo>
                    <a:lnTo>
                      <a:pt x="101" y="145"/>
                    </a:lnTo>
                    <a:lnTo>
                      <a:pt x="100" y="147"/>
                    </a:lnTo>
                    <a:lnTo>
                      <a:pt x="98" y="149"/>
                    </a:lnTo>
                    <a:lnTo>
                      <a:pt x="94" y="153"/>
                    </a:lnTo>
                    <a:lnTo>
                      <a:pt x="89" y="157"/>
                    </a:lnTo>
                    <a:lnTo>
                      <a:pt x="86" y="161"/>
                    </a:lnTo>
                    <a:lnTo>
                      <a:pt x="83" y="165"/>
                    </a:lnTo>
                    <a:lnTo>
                      <a:pt x="82" y="169"/>
                    </a:lnTo>
                    <a:lnTo>
                      <a:pt x="81" y="175"/>
                    </a:lnTo>
                    <a:lnTo>
                      <a:pt x="78" y="179"/>
                    </a:lnTo>
                    <a:lnTo>
                      <a:pt x="67" y="186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8" y="198"/>
                    </a:lnTo>
                    <a:lnTo>
                      <a:pt x="58" y="200"/>
                    </a:lnTo>
                    <a:lnTo>
                      <a:pt x="58" y="202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54" y="200"/>
                    </a:lnTo>
                    <a:lnTo>
                      <a:pt x="52" y="198"/>
                    </a:lnTo>
                    <a:lnTo>
                      <a:pt x="47" y="204"/>
                    </a:lnTo>
                    <a:lnTo>
                      <a:pt x="44" y="213"/>
                    </a:lnTo>
                    <a:lnTo>
                      <a:pt x="42" y="213"/>
                    </a:lnTo>
                    <a:lnTo>
                      <a:pt x="42" y="217"/>
                    </a:lnTo>
                    <a:lnTo>
                      <a:pt x="42" y="219"/>
                    </a:lnTo>
                    <a:lnTo>
                      <a:pt x="44" y="226"/>
                    </a:lnTo>
                    <a:lnTo>
                      <a:pt x="47" y="231"/>
                    </a:lnTo>
                    <a:lnTo>
                      <a:pt x="50" y="235"/>
                    </a:lnTo>
                    <a:lnTo>
                      <a:pt x="50" y="241"/>
                    </a:lnTo>
                    <a:lnTo>
                      <a:pt x="48" y="245"/>
                    </a:lnTo>
                    <a:lnTo>
                      <a:pt x="47" y="249"/>
                    </a:lnTo>
                    <a:lnTo>
                      <a:pt x="47" y="254"/>
                    </a:lnTo>
                    <a:lnTo>
                      <a:pt x="47" y="266"/>
                    </a:lnTo>
                    <a:lnTo>
                      <a:pt x="50" y="265"/>
                    </a:lnTo>
                    <a:lnTo>
                      <a:pt x="51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9"/>
                    </a:lnTo>
                    <a:lnTo>
                      <a:pt x="51" y="272"/>
                    </a:lnTo>
                    <a:lnTo>
                      <a:pt x="52" y="274"/>
                    </a:lnTo>
                    <a:lnTo>
                      <a:pt x="57" y="272"/>
                    </a:lnTo>
                    <a:lnTo>
                      <a:pt x="61" y="272"/>
                    </a:lnTo>
                    <a:lnTo>
                      <a:pt x="62" y="272"/>
                    </a:lnTo>
                    <a:lnTo>
                      <a:pt x="59" y="272"/>
                    </a:lnTo>
                    <a:lnTo>
                      <a:pt x="65" y="276"/>
                    </a:lnTo>
                    <a:lnTo>
                      <a:pt x="70" y="279"/>
                    </a:lnTo>
                    <a:lnTo>
                      <a:pt x="71" y="280"/>
                    </a:lnTo>
                    <a:lnTo>
                      <a:pt x="71" y="281"/>
                    </a:lnTo>
                    <a:lnTo>
                      <a:pt x="69" y="283"/>
                    </a:lnTo>
                    <a:lnTo>
                      <a:pt x="62" y="283"/>
                    </a:lnTo>
                    <a:lnTo>
                      <a:pt x="59" y="293"/>
                    </a:lnTo>
                    <a:lnTo>
                      <a:pt x="63" y="292"/>
                    </a:lnTo>
                    <a:lnTo>
                      <a:pt x="67" y="293"/>
                    </a:lnTo>
                    <a:lnTo>
                      <a:pt x="66" y="292"/>
                    </a:lnTo>
                    <a:lnTo>
                      <a:pt x="66" y="291"/>
                    </a:lnTo>
                    <a:lnTo>
                      <a:pt x="70" y="288"/>
                    </a:lnTo>
                    <a:lnTo>
                      <a:pt x="74" y="287"/>
                    </a:lnTo>
                    <a:lnTo>
                      <a:pt x="73" y="288"/>
                    </a:lnTo>
                    <a:lnTo>
                      <a:pt x="75" y="288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7" y="296"/>
                    </a:lnTo>
                    <a:lnTo>
                      <a:pt x="79" y="297"/>
                    </a:lnTo>
                    <a:lnTo>
                      <a:pt x="82" y="297"/>
                    </a:lnTo>
                    <a:lnTo>
                      <a:pt x="83" y="297"/>
                    </a:lnTo>
                    <a:lnTo>
                      <a:pt x="87" y="297"/>
                    </a:lnTo>
                    <a:lnTo>
                      <a:pt x="93" y="295"/>
                    </a:lnTo>
                    <a:lnTo>
                      <a:pt x="98" y="289"/>
                    </a:lnTo>
                    <a:lnTo>
                      <a:pt x="102" y="285"/>
                    </a:lnTo>
                    <a:lnTo>
                      <a:pt x="105" y="283"/>
                    </a:lnTo>
                    <a:lnTo>
                      <a:pt x="106" y="283"/>
                    </a:lnTo>
                    <a:lnTo>
                      <a:pt x="110" y="283"/>
                    </a:lnTo>
                    <a:lnTo>
                      <a:pt x="114" y="283"/>
                    </a:lnTo>
                    <a:lnTo>
                      <a:pt x="112" y="277"/>
                    </a:lnTo>
                    <a:lnTo>
                      <a:pt x="116" y="276"/>
                    </a:lnTo>
                    <a:lnTo>
                      <a:pt x="120" y="276"/>
                    </a:lnTo>
                    <a:lnTo>
                      <a:pt x="127" y="276"/>
                    </a:lnTo>
                    <a:lnTo>
                      <a:pt x="136" y="277"/>
                    </a:lnTo>
                    <a:lnTo>
                      <a:pt x="151" y="265"/>
                    </a:lnTo>
                    <a:lnTo>
                      <a:pt x="180" y="248"/>
                    </a:lnTo>
                    <a:lnTo>
                      <a:pt x="201" y="234"/>
                    </a:lnTo>
                    <a:lnTo>
                      <a:pt x="207" y="229"/>
                    </a:lnTo>
                    <a:lnTo>
                      <a:pt x="210" y="226"/>
                    </a:lnTo>
                    <a:lnTo>
                      <a:pt x="209" y="223"/>
                    </a:lnTo>
                    <a:lnTo>
                      <a:pt x="209" y="221"/>
                    </a:lnTo>
                    <a:lnTo>
                      <a:pt x="207" y="218"/>
                    </a:lnTo>
                    <a:lnTo>
                      <a:pt x="206" y="214"/>
                    </a:lnTo>
                    <a:lnTo>
                      <a:pt x="206" y="213"/>
                    </a:lnTo>
                    <a:lnTo>
                      <a:pt x="205" y="211"/>
                    </a:lnTo>
                    <a:lnTo>
                      <a:pt x="202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5" y="209"/>
                    </a:lnTo>
                    <a:lnTo>
                      <a:pt x="194" y="207"/>
                    </a:lnTo>
                    <a:lnTo>
                      <a:pt x="194" y="206"/>
                    </a:lnTo>
                    <a:lnTo>
                      <a:pt x="192" y="203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1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8" y="183"/>
                    </a:lnTo>
                    <a:lnTo>
                      <a:pt x="198" y="180"/>
                    </a:lnTo>
                    <a:lnTo>
                      <a:pt x="197" y="178"/>
                    </a:lnTo>
                    <a:lnTo>
                      <a:pt x="195" y="174"/>
                    </a:lnTo>
                    <a:lnTo>
                      <a:pt x="195" y="171"/>
                    </a:lnTo>
                    <a:lnTo>
                      <a:pt x="194" y="169"/>
                    </a:lnTo>
                    <a:lnTo>
                      <a:pt x="190" y="165"/>
                    </a:lnTo>
                    <a:lnTo>
                      <a:pt x="187" y="163"/>
                    </a:lnTo>
                    <a:lnTo>
                      <a:pt x="186" y="160"/>
                    </a:lnTo>
                    <a:lnTo>
                      <a:pt x="184" y="156"/>
                    </a:lnTo>
                    <a:lnTo>
                      <a:pt x="184" y="152"/>
                    </a:lnTo>
                    <a:lnTo>
                      <a:pt x="183" y="149"/>
                    </a:lnTo>
                    <a:lnTo>
                      <a:pt x="183" y="145"/>
                    </a:lnTo>
                    <a:lnTo>
                      <a:pt x="182" y="144"/>
                    </a:lnTo>
                    <a:lnTo>
                      <a:pt x="182" y="141"/>
                    </a:lnTo>
                    <a:lnTo>
                      <a:pt x="184" y="136"/>
                    </a:lnTo>
                    <a:lnTo>
                      <a:pt x="184" y="134"/>
                    </a:lnTo>
                    <a:lnTo>
                      <a:pt x="184" y="133"/>
                    </a:lnTo>
                    <a:lnTo>
                      <a:pt x="184" y="130"/>
                    </a:lnTo>
                    <a:lnTo>
                      <a:pt x="183" y="129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1"/>
                    </a:lnTo>
                    <a:lnTo>
                      <a:pt x="182" y="116"/>
                    </a:lnTo>
                    <a:lnTo>
                      <a:pt x="178" y="101"/>
                    </a:lnTo>
                    <a:lnTo>
                      <a:pt x="174" y="90"/>
                    </a:lnTo>
                    <a:lnTo>
                      <a:pt x="172" y="83"/>
                    </a:lnTo>
                    <a:lnTo>
                      <a:pt x="172" y="82"/>
                    </a:lnTo>
                    <a:lnTo>
                      <a:pt x="174" y="79"/>
                    </a:lnTo>
                    <a:lnTo>
                      <a:pt x="176" y="75"/>
                    </a:lnTo>
                    <a:lnTo>
                      <a:pt x="182" y="67"/>
                    </a:lnTo>
                    <a:lnTo>
                      <a:pt x="182" y="63"/>
                    </a:lnTo>
                    <a:lnTo>
                      <a:pt x="180" y="59"/>
                    </a:lnTo>
                    <a:lnTo>
                      <a:pt x="178" y="54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1" y="47"/>
                    </a:lnTo>
                    <a:lnTo>
                      <a:pt x="171" y="40"/>
                    </a:lnTo>
                    <a:lnTo>
                      <a:pt x="172" y="31"/>
                    </a:lnTo>
                    <a:lnTo>
                      <a:pt x="179" y="25"/>
                    </a:lnTo>
                    <a:close/>
                    <a:moveTo>
                      <a:pt x="3" y="285"/>
                    </a:moveTo>
                    <a:lnTo>
                      <a:pt x="5" y="293"/>
                    </a:lnTo>
                    <a:lnTo>
                      <a:pt x="0" y="293"/>
                    </a:lnTo>
                    <a:lnTo>
                      <a:pt x="13" y="300"/>
                    </a:lnTo>
                    <a:lnTo>
                      <a:pt x="13" y="291"/>
                    </a:lnTo>
                    <a:lnTo>
                      <a:pt x="7" y="288"/>
                    </a:lnTo>
                    <a:lnTo>
                      <a:pt x="5" y="287"/>
                    </a:lnTo>
                    <a:lnTo>
                      <a:pt x="3" y="28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314"/>
              <p:cNvSpPr>
                <a:spLocks/>
              </p:cNvSpPr>
              <p:nvPr/>
            </p:nvSpPr>
            <p:spPr bwMode="auto">
              <a:xfrm>
                <a:off x="2996" y="1400"/>
                <a:ext cx="9" cy="12"/>
              </a:xfrm>
              <a:custGeom>
                <a:avLst/>
                <a:gdLst>
                  <a:gd name="T0" fmla="*/ 5 w 9"/>
                  <a:gd name="T1" fmla="*/ 0 h 12"/>
                  <a:gd name="T2" fmla="*/ 5 w 9"/>
                  <a:gd name="T3" fmla="*/ 1 h 12"/>
                  <a:gd name="T4" fmla="*/ 4 w 9"/>
                  <a:gd name="T5" fmla="*/ 3 h 12"/>
                  <a:gd name="T6" fmla="*/ 0 w 9"/>
                  <a:gd name="T7" fmla="*/ 3 h 12"/>
                  <a:gd name="T8" fmla="*/ 1 w 9"/>
                  <a:gd name="T9" fmla="*/ 4 h 12"/>
                  <a:gd name="T10" fmla="*/ 2 w 9"/>
                  <a:gd name="T11" fmla="*/ 7 h 12"/>
                  <a:gd name="T12" fmla="*/ 4 w 9"/>
                  <a:gd name="T13" fmla="*/ 9 h 12"/>
                  <a:gd name="T14" fmla="*/ 5 w 9"/>
                  <a:gd name="T15" fmla="*/ 12 h 12"/>
                  <a:gd name="T16" fmla="*/ 7 w 9"/>
                  <a:gd name="T17" fmla="*/ 11 h 12"/>
                  <a:gd name="T18" fmla="*/ 8 w 9"/>
                  <a:gd name="T19" fmla="*/ 9 h 12"/>
                  <a:gd name="T20" fmla="*/ 9 w 9"/>
                  <a:gd name="T21" fmla="*/ 9 h 12"/>
                  <a:gd name="T22" fmla="*/ 9 w 9"/>
                  <a:gd name="T23" fmla="*/ 4 h 12"/>
                  <a:gd name="T24" fmla="*/ 9 w 9"/>
                  <a:gd name="T25" fmla="*/ 0 h 12"/>
                  <a:gd name="T26" fmla="*/ 5 w 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315"/>
              <p:cNvSpPr>
                <a:spLocks/>
              </p:cNvSpPr>
              <p:nvPr/>
            </p:nvSpPr>
            <p:spPr bwMode="auto">
              <a:xfrm>
                <a:off x="2990" y="1417"/>
                <a:ext cx="22" cy="15"/>
              </a:xfrm>
              <a:custGeom>
                <a:avLst/>
                <a:gdLst>
                  <a:gd name="T0" fmla="*/ 8 w 22"/>
                  <a:gd name="T1" fmla="*/ 0 h 15"/>
                  <a:gd name="T2" fmla="*/ 3 w 22"/>
                  <a:gd name="T3" fmla="*/ 3 h 15"/>
                  <a:gd name="T4" fmla="*/ 2 w 22"/>
                  <a:gd name="T5" fmla="*/ 4 h 15"/>
                  <a:gd name="T6" fmla="*/ 0 w 22"/>
                  <a:gd name="T7" fmla="*/ 6 h 15"/>
                  <a:gd name="T8" fmla="*/ 0 w 22"/>
                  <a:gd name="T9" fmla="*/ 9 h 15"/>
                  <a:gd name="T10" fmla="*/ 2 w 22"/>
                  <a:gd name="T11" fmla="*/ 11 h 15"/>
                  <a:gd name="T12" fmla="*/ 4 w 22"/>
                  <a:gd name="T13" fmla="*/ 14 h 15"/>
                  <a:gd name="T14" fmla="*/ 8 w 22"/>
                  <a:gd name="T15" fmla="*/ 15 h 15"/>
                  <a:gd name="T16" fmla="*/ 13 w 22"/>
                  <a:gd name="T17" fmla="*/ 15 h 15"/>
                  <a:gd name="T18" fmla="*/ 18 w 22"/>
                  <a:gd name="T19" fmla="*/ 14 h 15"/>
                  <a:gd name="T20" fmla="*/ 18 w 22"/>
                  <a:gd name="T21" fmla="*/ 9 h 15"/>
                  <a:gd name="T22" fmla="*/ 21 w 22"/>
                  <a:gd name="T23" fmla="*/ 9 h 15"/>
                  <a:gd name="T24" fmla="*/ 21 w 22"/>
                  <a:gd name="T25" fmla="*/ 7 h 15"/>
                  <a:gd name="T26" fmla="*/ 21 w 22"/>
                  <a:gd name="T27" fmla="*/ 6 h 15"/>
                  <a:gd name="T28" fmla="*/ 21 w 22"/>
                  <a:gd name="T29" fmla="*/ 3 h 15"/>
                  <a:gd name="T30" fmla="*/ 22 w 22"/>
                  <a:gd name="T31" fmla="*/ 3 h 15"/>
                  <a:gd name="T32" fmla="*/ 19 w 22"/>
                  <a:gd name="T33" fmla="*/ 2 h 15"/>
                  <a:gd name="T34" fmla="*/ 14 w 22"/>
                  <a:gd name="T35" fmla="*/ 0 h 15"/>
                  <a:gd name="T36" fmla="*/ 10 w 22"/>
                  <a:gd name="T37" fmla="*/ 0 h 15"/>
                  <a:gd name="T38" fmla="*/ 8 w 22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5">
                    <a:moveTo>
                      <a:pt x="8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3021" y="1389"/>
                <a:ext cx="77" cy="61"/>
              </a:xfrm>
              <a:custGeom>
                <a:avLst/>
                <a:gdLst>
                  <a:gd name="T0" fmla="*/ 70 w 77"/>
                  <a:gd name="T1" fmla="*/ 20 h 61"/>
                  <a:gd name="T2" fmla="*/ 74 w 77"/>
                  <a:gd name="T3" fmla="*/ 16 h 61"/>
                  <a:gd name="T4" fmla="*/ 76 w 77"/>
                  <a:gd name="T5" fmla="*/ 14 h 61"/>
                  <a:gd name="T6" fmla="*/ 77 w 77"/>
                  <a:gd name="T7" fmla="*/ 12 h 61"/>
                  <a:gd name="T8" fmla="*/ 77 w 77"/>
                  <a:gd name="T9" fmla="*/ 10 h 61"/>
                  <a:gd name="T10" fmla="*/ 77 w 77"/>
                  <a:gd name="T11" fmla="*/ 7 h 61"/>
                  <a:gd name="T12" fmla="*/ 76 w 77"/>
                  <a:gd name="T13" fmla="*/ 6 h 61"/>
                  <a:gd name="T14" fmla="*/ 74 w 77"/>
                  <a:gd name="T15" fmla="*/ 3 h 61"/>
                  <a:gd name="T16" fmla="*/ 73 w 77"/>
                  <a:gd name="T17" fmla="*/ 6 h 61"/>
                  <a:gd name="T18" fmla="*/ 73 w 77"/>
                  <a:gd name="T19" fmla="*/ 8 h 61"/>
                  <a:gd name="T20" fmla="*/ 70 w 77"/>
                  <a:gd name="T21" fmla="*/ 8 h 61"/>
                  <a:gd name="T22" fmla="*/ 65 w 77"/>
                  <a:gd name="T23" fmla="*/ 7 h 61"/>
                  <a:gd name="T24" fmla="*/ 56 w 77"/>
                  <a:gd name="T25" fmla="*/ 4 h 61"/>
                  <a:gd name="T26" fmla="*/ 45 w 77"/>
                  <a:gd name="T27" fmla="*/ 2 h 61"/>
                  <a:gd name="T28" fmla="*/ 39 w 77"/>
                  <a:gd name="T29" fmla="*/ 0 h 61"/>
                  <a:gd name="T30" fmla="*/ 37 w 77"/>
                  <a:gd name="T31" fmla="*/ 0 h 61"/>
                  <a:gd name="T32" fmla="*/ 35 w 77"/>
                  <a:gd name="T33" fmla="*/ 0 h 61"/>
                  <a:gd name="T34" fmla="*/ 34 w 77"/>
                  <a:gd name="T35" fmla="*/ 2 h 61"/>
                  <a:gd name="T36" fmla="*/ 33 w 77"/>
                  <a:gd name="T37" fmla="*/ 3 h 61"/>
                  <a:gd name="T38" fmla="*/ 33 w 77"/>
                  <a:gd name="T39" fmla="*/ 4 h 61"/>
                  <a:gd name="T40" fmla="*/ 31 w 77"/>
                  <a:gd name="T41" fmla="*/ 6 h 61"/>
                  <a:gd name="T42" fmla="*/ 29 w 77"/>
                  <a:gd name="T43" fmla="*/ 6 h 61"/>
                  <a:gd name="T44" fmla="*/ 25 w 77"/>
                  <a:gd name="T45" fmla="*/ 6 h 61"/>
                  <a:gd name="T46" fmla="*/ 22 w 77"/>
                  <a:gd name="T47" fmla="*/ 6 h 61"/>
                  <a:gd name="T48" fmla="*/ 18 w 77"/>
                  <a:gd name="T49" fmla="*/ 6 h 61"/>
                  <a:gd name="T50" fmla="*/ 14 w 77"/>
                  <a:gd name="T51" fmla="*/ 7 h 61"/>
                  <a:gd name="T52" fmla="*/ 10 w 77"/>
                  <a:gd name="T53" fmla="*/ 10 h 61"/>
                  <a:gd name="T54" fmla="*/ 0 w 77"/>
                  <a:gd name="T55" fmla="*/ 14 h 61"/>
                  <a:gd name="T56" fmla="*/ 0 w 77"/>
                  <a:gd name="T57" fmla="*/ 22 h 61"/>
                  <a:gd name="T58" fmla="*/ 0 w 77"/>
                  <a:gd name="T59" fmla="*/ 34 h 61"/>
                  <a:gd name="T60" fmla="*/ 8 w 77"/>
                  <a:gd name="T61" fmla="*/ 37 h 61"/>
                  <a:gd name="T62" fmla="*/ 8 w 77"/>
                  <a:gd name="T63" fmla="*/ 42 h 61"/>
                  <a:gd name="T64" fmla="*/ 10 w 77"/>
                  <a:gd name="T65" fmla="*/ 47 h 61"/>
                  <a:gd name="T66" fmla="*/ 17 w 77"/>
                  <a:gd name="T67" fmla="*/ 47 h 61"/>
                  <a:gd name="T68" fmla="*/ 18 w 77"/>
                  <a:gd name="T69" fmla="*/ 46 h 61"/>
                  <a:gd name="T70" fmla="*/ 21 w 77"/>
                  <a:gd name="T71" fmla="*/ 46 h 61"/>
                  <a:gd name="T72" fmla="*/ 21 w 77"/>
                  <a:gd name="T73" fmla="*/ 43 h 61"/>
                  <a:gd name="T74" fmla="*/ 25 w 77"/>
                  <a:gd name="T75" fmla="*/ 45 h 61"/>
                  <a:gd name="T76" fmla="*/ 29 w 77"/>
                  <a:gd name="T77" fmla="*/ 45 h 61"/>
                  <a:gd name="T78" fmla="*/ 33 w 77"/>
                  <a:gd name="T79" fmla="*/ 46 h 61"/>
                  <a:gd name="T80" fmla="*/ 35 w 77"/>
                  <a:gd name="T81" fmla="*/ 47 h 61"/>
                  <a:gd name="T82" fmla="*/ 38 w 77"/>
                  <a:gd name="T83" fmla="*/ 50 h 61"/>
                  <a:gd name="T84" fmla="*/ 38 w 77"/>
                  <a:gd name="T85" fmla="*/ 51 h 61"/>
                  <a:gd name="T86" fmla="*/ 43 w 77"/>
                  <a:gd name="T87" fmla="*/ 51 h 61"/>
                  <a:gd name="T88" fmla="*/ 47 w 77"/>
                  <a:gd name="T89" fmla="*/ 61 h 61"/>
                  <a:gd name="T90" fmla="*/ 56 w 77"/>
                  <a:gd name="T91" fmla="*/ 58 h 61"/>
                  <a:gd name="T92" fmla="*/ 57 w 77"/>
                  <a:gd name="T93" fmla="*/ 53 h 61"/>
                  <a:gd name="T94" fmla="*/ 58 w 77"/>
                  <a:gd name="T95" fmla="*/ 50 h 61"/>
                  <a:gd name="T96" fmla="*/ 60 w 77"/>
                  <a:gd name="T97" fmla="*/ 47 h 61"/>
                  <a:gd name="T98" fmla="*/ 62 w 77"/>
                  <a:gd name="T99" fmla="*/ 47 h 61"/>
                  <a:gd name="T100" fmla="*/ 64 w 77"/>
                  <a:gd name="T101" fmla="*/ 45 h 61"/>
                  <a:gd name="T102" fmla="*/ 66 w 77"/>
                  <a:gd name="T103" fmla="*/ 42 h 61"/>
                  <a:gd name="T104" fmla="*/ 64 w 77"/>
                  <a:gd name="T105" fmla="*/ 35 h 61"/>
                  <a:gd name="T106" fmla="*/ 60 w 77"/>
                  <a:gd name="T107" fmla="*/ 28 h 61"/>
                  <a:gd name="T108" fmla="*/ 61 w 77"/>
                  <a:gd name="T109" fmla="*/ 24 h 61"/>
                  <a:gd name="T110" fmla="*/ 62 w 77"/>
                  <a:gd name="T111" fmla="*/ 22 h 61"/>
                  <a:gd name="T112" fmla="*/ 64 w 77"/>
                  <a:gd name="T113" fmla="*/ 22 h 61"/>
                  <a:gd name="T114" fmla="*/ 65 w 77"/>
                  <a:gd name="T115" fmla="*/ 20 h 61"/>
                  <a:gd name="T116" fmla="*/ 70 w 77"/>
                  <a:gd name="T117" fmla="*/ 2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" h="61">
                    <a:moveTo>
                      <a:pt x="70" y="20"/>
                    </a:moveTo>
                    <a:lnTo>
                      <a:pt x="74" y="16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4" y="3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5" y="7"/>
                    </a:lnTo>
                    <a:lnTo>
                      <a:pt x="56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10" y="47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5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43" y="51"/>
                    </a:lnTo>
                    <a:lnTo>
                      <a:pt x="47" y="61"/>
                    </a:lnTo>
                    <a:lnTo>
                      <a:pt x="56" y="58"/>
                    </a:lnTo>
                    <a:lnTo>
                      <a:pt x="57" y="53"/>
                    </a:lnTo>
                    <a:lnTo>
                      <a:pt x="58" y="50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4" y="45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0" y="28"/>
                    </a:lnTo>
                    <a:lnTo>
                      <a:pt x="61" y="24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>
                <a:off x="3234" y="2365"/>
                <a:ext cx="115" cy="128"/>
              </a:xfrm>
              <a:custGeom>
                <a:avLst/>
                <a:gdLst>
                  <a:gd name="T0" fmla="*/ 33 w 115"/>
                  <a:gd name="T1" fmla="*/ 10 h 128"/>
                  <a:gd name="T2" fmla="*/ 19 w 115"/>
                  <a:gd name="T3" fmla="*/ 10 h 128"/>
                  <a:gd name="T4" fmla="*/ 14 w 115"/>
                  <a:gd name="T5" fmla="*/ 15 h 128"/>
                  <a:gd name="T6" fmla="*/ 13 w 115"/>
                  <a:gd name="T7" fmla="*/ 20 h 128"/>
                  <a:gd name="T8" fmla="*/ 10 w 115"/>
                  <a:gd name="T9" fmla="*/ 23 h 128"/>
                  <a:gd name="T10" fmla="*/ 8 w 115"/>
                  <a:gd name="T11" fmla="*/ 24 h 128"/>
                  <a:gd name="T12" fmla="*/ 8 w 115"/>
                  <a:gd name="T13" fmla="*/ 31 h 128"/>
                  <a:gd name="T14" fmla="*/ 7 w 115"/>
                  <a:gd name="T15" fmla="*/ 45 h 128"/>
                  <a:gd name="T16" fmla="*/ 6 w 115"/>
                  <a:gd name="T17" fmla="*/ 51 h 128"/>
                  <a:gd name="T18" fmla="*/ 3 w 115"/>
                  <a:gd name="T19" fmla="*/ 59 h 128"/>
                  <a:gd name="T20" fmla="*/ 0 w 115"/>
                  <a:gd name="T21" fmla="*/ 70 h 128"/>
                  <a:gd name="T22" fmla="*/ 2 w 115"/>
                  <a:gd name="T23" fmla="*/ 77 h 128"/>
                  <a:gd name="T24" fmla="*/ 2 w 115"/>
                  <a:gd name="T25" fmla="*/ 93 h 128"/>
                  <a:gd name="T26" fmla="*/ 15 w 115"/>
                  <a:gd name="T27" fmla="*/ 88 h 128"/>
                  <a:gd name="T28" fmla="*/ 19 w 115"/>
                  <a:gd name="T29" fmla="*/ 89 h 128"/>
                  <a:gd name="T30" fmla="*/ 22 w 115"/>
                  <a:gd name="T31" fmla="*/ 96 h 128"/>
                  <a:gd name="T32" fmla="*/ 27 w 115"/>
                  <a:gd name="T33" fmla="*/ 78 h 128"/>
                  <a:gd name="T34" fmla="*/ 33 w 115"/>
                  <a:gd name="T35" fmla="*/ 80 h 128"/>
                  <a:gd name="T36" fmla="*/ 38 w 115"/>
                  <a:gd name="T37" fmla="*/ 85 h 128"/>
                  <a:gd name="T38" fmla="*/ 42 w 115"/>
                  <a:gd name="T39" fmla="*/ 89 h 128"/>
                  <a:gd name="T40" fmla="*/ 49 w 115"/>
                  <a:gd name="T41" fmla="*/ 88 h 128"/>
                  <a:gd name="T42" fmla="*/ 54 w 115"/>
                  <a:gd name="T43" fmla="*/ 92 h 128"/>
                  <a:gd name="T44" fmla="*/ 65 w 115"/>
                  <a:gd name="T45" fmla="*/ 94 h 128"/>
                  <a:gd name="T46" fmla="*/ 72 w 115"/>
                  <a:gd name="T47" fmla="*/ 98 h 128"/>
                  <a:gd name="T48" fmla="*/ 77 w 115"/>
                  <a:gd name="T49" fmla="*/ 104 h 128"/>
                  <a:gd name="T50" fmla="*/ 84 w 115"/>
                  <a:gd name="T51" fmla="*/ 112 h 128"/>
                  <a:gd name="T52" fmla="*/ 87 w 115"/>
                  <a:gd name="T53" fmla="*/ 119 h 128"/>
                  <a:gd name="T54" fmla="*/ 92 w 115"/>
                  <a:gd name="T55" fmla="*/ 125 h 128"/>
                  <a:gd name="T56" fmla="*/ 99 w 115"/>
                  <a:gd name="T57" fmla="*/ 125 h 128"/>
                  <a:gd name="T58" fmla="*/ 115 w 115"/>
                  <a:gd name="T59" fmla="*/ 123 h 128"/>
                  <a:gd name="T60" fmla="*/ 115 w 115"/>
                  <a:gd name="T61" fmla="*/ 115 h 128"/>
                  <a:gd name="T62" fmla="*/ 104 w 115"/>
                  <a:gd name="T63" fmla="*/ 109 h 128"/>
                  <a:gd name="T64" fmla="*/ 97 w 115"/>
                  <a:gd name="T65" fmla="*/ 104 h 128"/>
                  <a:gd name="T66" fmla="*/ 96 w 115"/>
                  <a:gd name="T67" fmla="*/ 98 h 128"/>
                  <a:gd name="T68" fmla="*/ 95 w 115"/>
                  <a:gd name="T69" fmla="*/ 92 h 128"/>
                  <a:gd name="T70" fmla="*/ 93 w 115"/>
                  <a:gd name="T71" fmla="*/ 89 h 128"/>
                  <a:gd name="T72" fmla="*/ 87 w 115"/>
                  <a:gd name="T73" fmla="*/ 86 h 128"/>
                  <a:gd name="T74" fmla="*/ 83 w 115"/>
                  <a:gd name="T75" fmla="*/ 85 h 128"/>
                  <a:gd name="T76" fmla="*/ 78 w 115"/>
                  <a:gd name="T77" fmla="*/ 81 h 128"/>
                  <a:gd name="T78" fmla="*/ 77 w 115"/>
                  <a:gd name="T79" fmla="*/ 72 h 128"/>
                  <a:gd name="T80" fmla="*/ 74 w 115"/>
                  <a:gd name="T81" fmla="*/ 68 h 128"/>
                  <a:gd name="T82" fmla="*/ 69 w 115"/>
                  <a:gd name="T83" fmla="*/ 69 h 128"/>
                  <a:gd name="T84" fmla="*/ 65 w 115"/>
                  <a:gd name="T85" fmla="*/ 66 h 128"/>
                  <a:gd name="T86" fmla="*/ 57 w 115"/>
                  <a:gd name="T87" fmla="*/ 53 h 128"/>
                  <a:gd name="T88" fmla="*/ 54 w 115"/>
                  <a:gd name="T89" fmla="*/ 55 h 128"/>
                  <a:gd name="T90" fmla="*/ 53 w 115"/>
                  <a:gd name="T91" fmla="*/ 53 h 128"/>
                  <a:gd name="T92" fmla="*/ 48 w 115"/>
                  <a:gd name="T93" fmla="*/ 50 h 128"/>
                  <a:gd name="T94" fmla="*/ 45 w 115"/>
                  <a:gd name="T95" fmla="*/ 39 h 128"/>
                  <a:gd name="T96" fmla="*/ 43 w 115"/>
                  <a:gd name="T97" fmla="*/ 12 h 128"/>
                  <a:gd name="T98" fmla="*/ 41 w 115"/>
                  <a:gd name="T99" fmla="*/ 0 h 1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5" h="128">
                    <a:moveTo>
                      <a:pt x="41" y="0"/>
                    </a:moveTo>
                    <a:lnTo>
                      <a:pt x="33" y="10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7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4"/>
                    </a:lnTo>
                    <a:lnTo>
                      <a:pt x="2" y="93"/>
                    </a:lnTo>
                    <a:lnTo>
                      <a:pt x="11" y="89"/>
                    </a:lnTo>
                    <a:lnTo>
                      <a:pt x="15" y="88"/>
                    </a:lnTo>
                    <a:lnTo>
                      <a:pt x="18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6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30" y="78"/>
                    </a:lnTo>
                    <a:lnTo>
                      <a:pt x="33" y="80"/>
                    </a:lnTo>
                    <a:lnTo>
                      <a:pt x="35" y="82"/>
                    </a:lnTo>
                    <a:lnTo>
                      <a:pt x="38" y="85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90"/>
                    </a:lnTo>
                    <a:lnTo>
                      <a:pt x="54" y="92"/>
                    </a:lnTo>
                    <a:lnTo>
                      <a:pt x="58" y="93"/>
                    </a:lnTo>
                    <a:lnTo>
                      <a:pt x="65" y="94"/>
                    </a:lnTo>
                    <a:lnTo>
                      <a:pt x="69" y="96"/>
                    </a:lnTo>
                    <a:lnTo>
                      <a:pt x="72" y="98"/>
                    </a:lnTo>
                    <a:lnTo>
                      <a:pt x="74" y="101"/>
                    </a:lnTo>
                    <a:lnTo>
                      <a:pt x="77" y="104"/>
                    </a:lnTo>
                    <a:lnTo>
                      <a:pt x="80" y="108"/>
                    </a:lnTo>
                    <a:lnTo>
                      <a:pt x="84" y="112"/>
                    </a:lnTo>
                    <a:lnTo>
                      <a:pt x="85" y="116"/>
                    </a:lnTo>
                    <a:lnTo>
                      <a:pt x="87" y="119"/>
                    </a:lnTo>
                    <a:lnTo>
                      <a:pt x="88" y="121"/>
                    </a:lnTo>
                    <a:lnTo>
                      <a:pt x="92" y="125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103" y="128"/>
                    </a:lnTo>
                    <a:lnTo>
                      <a:pt x="115" y="123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09" y="112"/>
                    </a:lnTo>
                    <a:lnTo>
                      <a:pt x="104" y="109"/>
                    </a:lnTo>
                    <a:lnTo>
                      <a:pt x="100" y="107"/>
                    </a:lnTo>
                    <a:lnTo>
                      <a:pt x="97" y="104"/>
                    </a:lnTo>
                    <a:lnTo>
                      <a:pt x="96" y="103"/>
                    </a:lnTo>
                    <a:lnTo>
                      <a:pt x="96" y="98"/>
                    </a:lnTo>
                    <a:lnTo>
                      <a:pt x="96" y="94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3" y="89"/>
                    </a:lnTo>
                    <a:lnTo>
                      <a:pt x="91" y="88"/>
                    </a:lnTo>
                    <a:lnTo>
                      <a:pt x="87" y="86"/>
                    </a:lnTo>
                    <a:lnTo>
                      <a:pt x="84" y="86"/>
                    </a:lnTo>
                    <a:lnTo>
                      <a:pt x="83" y="85"/>
                    </a:lnTo>
                    <a:lnTo>
                      <a:pt x="81" y="84"/>
                    </a:lnTo>
                    <a:lnTo>
                      <a:pt x="78" y="81"/>
                    </a:lnTo>
                    <a:lnTo>
                      <a:pt x="78" y="76"/>
                    </a:lnTo>
                    <a:lnTo>
                      <a:pt x="77" y="72"/>
                    </a:lnTo>
                    <a:lnTo>
                      <a:pt x="76" y="69"/>
                    </a:lnTo>
                    <a:lnTo>
                      <a:pt x="74" y="68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5" y="66"/>
                    </a:lnTo>
                    <a:lnTo>
                      <a:pt x="62" y="61"/>
                    </a:lnTo>
                    <a:lnTo>
                      <a:pt x="57" y="53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6" y="46"/>
                    </a:lnTo>
                    <a:lnTo>
                      <a:pt x="45" y="39"/>
                    </a:lnTo>
                    <a:lnTo>
                      <a:pt x="43" y="26"/>
                    </a:lnTo>
                    <a:lnTo>
                      <a:pt x="43" y="12"/>
                    </a:lnTo>
                    <a:lnTo>
                      <a:pt x="42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318"/>
              <p:cNvSpPr>
                <a:spLocks noEditPoints="1"/>
              </p:cNvSpPr>
              <p:nvPr/>
            </p:nvSpPr>
            <p:spPr bwMode="auto">
              <a:xfrm>
                <a:off x="2756" y="2673"/>
                <a:ext cx="58" cy="52"/>
              </a:xfrm>
              <a:custGeom>
                <a:avLst/>
                <a:gdLst>
                  <a:gd name="T0" fmla="*/ 26 w 58"/>
                  <a:gd name="T1" fmla="*/ 29 h 52"/>
                  <a:gd name="T2" fmla="*/ 24 w 58"/>
                  <a:gd name="T3" fmla="*/ 42 h 52"/>
                  <a:gd name="T4" fmla="*/ 24 w 58"/>
                  <a:gd name="T5" fmla="*/ 45 h 52"/>
                  <a:gd name="T6" fmla="*/ 22 w 58"/>
                  <a:gd name="T7" fmla="*/ 50 h 52"/>
                  <a:gd name="T8" fmla="*/ 57 w 58"/>
                  <a:gd name="T9" fmla="*/ 52 h 52"/>
                  <a:gd name="T10" fmla="*/ 58 w 58"/>
                  <a:gd name="T11" fmla="*/ 29 h 52"/>
                  <a:gd name="T12" fmla="*/ 26 w 58"/>
                  <a:gd name="T13" fmla="*/ 29 h 52"/>
                  <a:gd name="T14" fmla="*/ 4 w 58"/>
                  <a:gd name="T15" fmla="*/ 0 h 52"/>
                  <a:gd name="T16" fmla="*/ 2 w 58"/>
                  <a:gd name="T17" fmla="*/ 3 h 52"/>
                  <a:gd name="T18" fmla="*/ 0 w 58"/>
                  <a:gd name="T19" fmla="*/ 6 h 52"/>
                  <a:gd name="T20" fmla="*/ 0 w 58"/>
                  <a:gd name="T21" fmla="*/ 7 h 52"/>
                  <a:gd name="T22" fmla="*/ 2 w 58"/>
                  <a:gd name="T23" fmla="*/ 9 h 52"/>
                  <a:gd name="T24" fmla="*/ 3 w 58"/>
                  <a:gd name="T25" fmla="*/ 9 h 52"/>
                  <a:gd name="T26" fmla="*/ 7 w 58"/>
                  <a:gd name="T27" fmla="*/ 9 h 52"/>
                  <a:gd name="T28" fmla="*/ 7 w 58"/>
                  <a:gd name="T29" fmla="*/ 6 h 52"/>
                  <a:gd name="T30" fmla="*/ 7 w 58"/>
                  <a:gd name="T31" fmla="*/ 3 h 52"/>
                  <a:gd name="T32" fmla="*/ 7 w 58"/>
                  <a:gd name="T33" fmla="*/ 2 h 52"/>
                  <a:gd name="T34" fmla="*/ 6 w 58"/>
                  <a:gd name="T35" fmla="*/ 0 h 52"/>
                  <a:gd name="T36" fmla="*/ 4 w 5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52">
                    <a:moveTo>
                      <a:pt x="26" y="29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22" y="50"/>
                    </a:lnTo>
                    <a:lnTo>
                      <a:pt x="57" y="52"/>
                    </a:lnTo>
                    <a:lnTo>
                      <a:pt x="58" y="29"/>
                    </a:lnTo>
                    <a:lnTo>
                      <a:pt x="26" y="29"/>
                    </a:lnTo>
                    <a:close/>
                    <a:moveTo>
                      <a:pt x="4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319"/>
              <p:cNvSpPr>
                <a:spLocks noEditPoints="1"/>
              </p:cNvSpPr>
              <p:nvPr/>
            </p:nvSpPr>
            <p:spPr bwMode="auto">
              <a:xfrm>
                <a:off x="3035" y="2077"/>
                <a:ext cx="186" cy="214"/>
              </a:xfrm>
              <a:custGeom>
                <a:avLst/>
                <a:gdLst>
                  <a:gd name="T0" fmla="*/ 1 w 187"/>
                  <a:gd name="T1" fmla="*/ 10 h 214"/>
                  <a:gd name="T2" fmla="*/ 7 w 187"/>
                  <a:gd name="T3" fmla="*/ 24 h 214"/>
                  <a:gd name="T4" fmla="*/ 3 w 187"/>
                  <a:gd name="T5" fmla="*/ 34 h 214"/>
                  <a:gd name="T6" fmla="*/ 3 w 187"/>
                  <a:gd name="T7" fmla="*/ 49 h 214"/>
                  <a:gd name="T8" fmla="*/ 7 w 187"/>
                  <a:gd name="T9" fmla="*/ 55 h 214"/>
                  <a:gd name="T10" fmla="*/ 125 w 187"/>
                  <a:gd name="T11" fmla="*/ 210 h 214"/>
                  <a:gd name="T12" fmla="*/ 147 w 187"/>
                  <a:gd name="T13" fmla="*/ 210 h 214"/>
                  <a:gd name="T14" fmla="*/ 156 w 187"/>
                  <a:gd name="T15" fmla="*/ 202 h 214"/>
                  <a:gd name="T16" fmla="*/ 172 w 187"/>
                  <a:gd name="T17" fmla="*/ 189 h 214"/>
                  <a:gd name="T18" fmla="*/ 179 w 187"/>
                  <a:gd name="T19" fmla="*/ 172 h 214"/>
                  <a:gd name="T20" fmla="*/ 180 w 187"/>
                  <a:gd name="T21" fmla="*/ 159 h 214"/>
                  <a:gd name="T22" fmla="*/ 179 w 187"/>
                  <a:gd name="T23" fmla="*/ 150 h 214"/>
                  <a:gd name="T24" fmla="*/ 164 w 187"/>
                  <a:gd name="T25" fmla="*/ 125 h 214"/>
                  <a:gd name="T26" fmla="*/ 155 w 187"/>
                  <a:gd name="T27" fmla="*/ 98 h 214"/>
                  <a:gd name="T28" fmla="*/ 147 w 187"/>
                  <a:gd name="T29" fmla="*/ 86 h 214"/>
                  <a:gd name="T30" fmla="*/ 145 w 187"/>
                  <a:gd name="T31" fmla="*/ 73 h 214"/>
                  <a:gd name="T32" fmla="*/ 137 w 187"/>
                  <a:gd name="T33" fmla="*/ 62 h 214"/>
                  <a:gd name="T34" fmla="*/ 132 w 187"/>
                  <a:gd name="T35" fmla="*/ 47 h 214"/>
                  <a:gd name="T36" fmla="*/ 134 w 187"/>
                  <a:gd name="T37" fmla="*/ 46 h 214"/>
                  <a:gd name="T38" fmla="*/ 140 w 187"/>
                  <a:gd name="T39" fmla="*/ 54 h 214"/>
                  <a:gd name="T40" fmla="*/ 143 w 187"/>
                  <a:gd name="T41" fmla="*/ 65 h 214"/>
                  <a:gd name="T42" fmla="*/ 155 w 187"/>
                  <a:gd name="T43" fmla="*/ 77 h 214"/>
                  <a:gd name="T44" fmla="*/ 163 w 187"/>
                  <a:gd name="T45" fmla="*/ 75 h 214"/>
                  <a:gd name="T46" fmla="*/ 164 w 187"/>
                  <a:gd name="T47" fmla="*/ 65 h 214"/>
                  <a:gd name="T48" fmla="*/ 167 w 187"/>
                  <a:gd name="T49" fmla="*/ 47 h 214"/>
                  <a:gd name="T50" fmla="*/ 160 w 187"/>
                  <a:gd name="T51" fmla="*/ 3 h 214"/>
                  <a:gd name="T52" fmla="*/ 140 w 187"/>
                  <a:gd name="T53" fmla="*/ 3 h 214"/>
                  <a:gd name="T54" fmla="*/ 126 w 187"/>
                  <a:gd name="T55" fmla="*/ 7 h 214"/>
                  <a:gd name="T56" fmla="*/ 121 w 187"/>
                  <a:gd name="T57" fmla="*/ 4 h 214"/>
                  <a:gd name="T58" fmla="*/ 112 w 187"/>
                  <a:gd name="T59" fmla="*/ 0 h 214"/>
                  <a:gd name="T60" fmla="*/ 114 w 187"/>
                  <a:gd name="T61" fmla="*/ 8 h 214"/>
                  <a:gd name="T62" fmla="*/ 109 w 187"/>
                  <a:gd name="T63" fmla="*/ 3 h 214"/>
                  <a:gd name="T64" fmla="*/ 99 w 187"/>
                  <a:gd name="T65" fmla="*/ 5 h 214"/>
                  <a:gd name="T66" fmla="*/ 77 w 187"/>
                  <a:gd name="T67" fmla="*/ 8 h 214"/>
                  <a:gd name="T68" fmla="*/ 66 w 187"/>
                  <a:gd name="T69" fmla="*/ 8 h 214"/>
                  <a:gd name="T70" fmla="*/ 60 w 187"/>
                  <a:gd name="T71" fmla="*/ 4 h 214"/>
                  <a:gd name="T72" fmla="*/ 58 w 187"/>
                  <a:gd name="T73" fmla="*/ 8 h 214"/>
                  <a:gd name="T74" fmla="*/ 46 w 187"/>
                  <a:gd name="T75" fmla="*/ 20 h 214"/>
                  <a:gd name="T76" fmla="*/ 29 w 187"/>
                  <a:gd name="T77" fmla="*/ 10 h 214"/>
                  <a:gd name="T78" fmla="*/ 20 w 187"/>
                  <a:gd name="T79" fmla="*/ 8 h 214"/>
                  <a:gd name="T80" fmla="*/ 9 w 187"/>
                  <a:gd name="T81" fmla="*/ 11 h 214"/>
                  <a:gd name="T82" fmla="*/ 132 w 187"/>
                  <a:gd name="T83" fmla="*/ 36 h 214"/>
                  <a:gd name="T84" fmla="*/ 132 w 187"/>
                  <a:gd name="T85" fmla="*/ 39 h 214"/>
                  <a:gd name="T86" fmla="*/ 129 w 187"/>
                  <a:gd name="T87" fmla="*/ 36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214">
                    <a:moveTo>
                      <a:pt x="0" y="1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5" y="20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9" y="209"/>
                    </a:lnTo>
                    <a:lnTo>
                      <a:pt x="129" y="210"/>
                    </a:lnTo>
                    <a:lnTo>
                      <a:pt x="133" y="206"/>
                    </a:lnTo>
                    <a:lnTo>
                      <a:pt x="134" y="210"/>
                    </a:lnTo>
                    <a:lnTo>
                      <a:pt x="151" y="210"/>
                    </a:lnTo>
                    <a:lnTo>
                      <a:pt x="152" y="214"/>
                    </a:lnTo>
                    <a:lnTo>
                      <a:pt x="159" y="213"/>
                    </a:lnTo>
                    <a:lnTo>
                      <a:pt x="160" y="202"/>
                    </a:lnTo>
                    <a:lnTo>
                      <a:pt x="167" y="201"/>
                    </a:lnTo>
                    <a:lnTo>
                      <a:pt x="171" y="189"/>
                    </a:lnTo>
                    <a:lnTo>
                      <a:pt x="176" y="189"/>
                    </a:lnTo>
                    <a:lnTo>
                      <a:pt x="187" y="185"/>
                    </a:lnTo>
                    <a:lnTo>
                      <a:pt x="184" y="178"/>
                    </a:lnTo>
                    <a:lnTo>
                      <a:pt x="183" y="172"/>
                    </a:lnTo>
                    <a:lnTo>
                      <a:pt x="180" y="160"/>
                    </a:lnTo>
                    <a:lnTo>
                      <a:pt x="183" y="159"/>
                    </a:lnTo>
                    <a:lnTo>
                      <a:pt x="184" y="159"/>
                    </a:lnTo>
                    <a:lnTo>
                      <a:pt x="186" y="159"/>
                    </a:lnTo>
                    <a:lnTo>
                      <a:pt x="186" y="155"/>
                    </a:lnTo>
                    <a:lnTo>
                      <a:pt x="183" y="150"/>
                    </a:lnTo>
                    <a:lnTo>
                      <a:pt x="179" y="144"/>
                    </a:lnTo>
                    <a:lnTo>
                      <a:pt x="172" y="135"/>
                    </a:lnTo>
                    <a:lnTo>
                      <a:pt x="168" y="125"/>
                    </a:lnTo>
                    <a:lnTo>
                      <a:pt x="165" y="117"/>
                    </a:lnTo>
                    <a:lnTo>
                      <a:pt x="163" y="109"/>
                    </a:lnTo>
                    <a:lnTo>
                      <a:pt x="159" y="98"/>
                    </a:lnTo>
                    <a:lnTo>
                      <a:pt x="157" y="94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49" y="82"/>
                    </a:lnTo>
                    <a:lnTo>
                      <a:pt x="149" y="77"/>
                    </a:lnTo>
                    <a:lnTo>
                      <a:pt x="149" y="73"/>
                    </a:lnTo>
                    <a:lnTo>
                      <a:pt x="147" y="69"/>
                    </a:lnTo>
                    <a:lnTo>
                      <a:pt x="144" y="65"/>
                    </a:lnTo>
                    <a:lnTo>
                      <a:pt x="141" y="62"/>
                    </a:lnTo>
                    <a:lnTo>
                      <a:pt x="138" y="57"/>
                    </a:lnTo>
                    <a:lnTo>
                      <a:pt x="136" y="50"/>
                    </a:lnTo>
                    <a:lnTo>
                      <a:pt x="136" y="47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9"/>
                    </a:lnTo>
                    <a:lnTo>
                      <a:pt x="143" y="50"/>
                    </a:lnTo>
                    <a:lnTo>
                      <a:pt x="144" y="54"/>
                    </a:lnTo>
                    <a:lnTo>
                      <a:pt x="144" y="59"/>
                    </a:lnTo>
                    <a:lnTo>
                      <a:pt x="145" y="62"/>
                    </a:lnTo>
                    <a:lnTo>
                      <a:pt x="147" y="65"/>
                    </a:lnTo>
                    <a:lnTo>
                      <a:pt x="149" y="67"/>
                    </a:lnTo>
                    <a:lnTo>
                      <a:pt x="152" y="71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3" y="75"/>
                    </a:lnTo>
                    <a:lnTo>
                      <a:pt x="167" y="75"/>
                    </a:lnTo>
                    <a:lnTo>
                      <a:pt x="167" y="71"/>
                    </a:lnTo>
                    <a:lnTo>
                      <a:pt x="167" y="67"/>
                    </a:lnTo>
                    <a:lnTo>
                      <a:pt x="168" y="65"/>
                    </a:lnTo>
                    <a:lnTo>
                      <a:pt x="169" y="62"/>
                    </a:lnTo>
                    <a:lnTo>
                      <a:pt x="171" y="55"/>
                    </a:lnTo>
                    <a:lnTo>
                      <a:pt x="171" y="47"/>
                    </a:lnTo>
                    <a:lnTo>
                      <a:pt x="169" y="19"/>
                    </a:lnTo>
                    <a:lnTo>
                      <a:pt x="167" y="11"/>
                    </a:lnTo>
                    <a:lnTo>
                      <a:pt x="164" y="3"/>
                    </a:lnTo>
                    <a:lnTo>
                      <a:pt x="157" y="3"/>
                    </a:lnTo>
                    <a:lnTo>
                      <a:pt x="151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4" y="5"/>
                    </a:lnTo>
                    <a:lnTo>
                      <a:pt x="130" y="7"/>
                    </a:lnTo>
                    <a:lnTo>
                      <a:pt x="128" y="8"/>
                    </a:lnTo>
                    <a:lnTo>
                      <a:pt x="126" y="7"/>
                    </a:lnTo>
                    <a:lnTo>
                      <a:pt x="125" y="4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3"/>
                    </a:lnTo>
                    <a:lnTo>
                      <a:pt x="118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4" y="11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68" y="11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5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0" y="1"/>
                    </a:lnTo>
                    <a:close/>
                    <a:moveTo>
                      <a:pt x="136" y="36"/>
                    </a:moveTo>
                    <a:lnTo>
                      <a:pt x="137" y="36"/>
                    </a:lnTo>
                    <a:lnTo>
                      <a:pt x="137" y="38"/>
                    </a:lnTo>
                    <a:lnTo>
                      <a:pt x="136" y="39"/>
                    </a:lnTo>
                    <a:lnTo>
                      <a:pt x="133" y="42"/>
                    </a:lnTo>
                    <a:lnTo>
                      <a:pt x="133" y="39"/>
                    </a:lnTo>
                    <a:lnTo>
                      <a:pt x="133" y="36"/>
                    </a:lnTo>
                    <a:lnTo>
                      <a:pt x="133" y="35"/>
                    </a:lnTo>
                    <a:lnTo>
                      <a:pt x="136" y="3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3317" y="2488"/>
                <a:ext cx="36" cy="41"/>
              </a:xfrm>
              <a:custGeom>
                <a:avLst/>
                <a:gdLst>
                  <a:gd name="T0" fmla="*/ 32 w 36"/>
                  <a:gd name="T1" fmla="*/ 2 h 41"/>
                  <a:gd name="T2" fmla="*/ 30 w 36"/>
                  <a:gd name="T3" fmla="*/ 5 h 41"/>
                  <a:gd name="T4" fmla="*/ 28 w 36"/>
                  <a:gd name="T5" fmla="*/ 8 h 41"/>
                  <a:gd name="T6" fmla="*/ 25 w 36"/>
                  <a:gd name="T7" fmla="*/ 10 h 41"/>
                  <a:gd name="T8" fmla="*/ 24 w 36"/>
                  <a:gd name="T9" fmla="*/ 13 h 41"/>
                  <a:gd name="T10" fmla="*/ 29 w 36"/>
                  <a:gd name="T11" fmla="*/ 13 h 41"/>
                  <a:gd name="T12" fmla="*/ 32 w 36"/>
                  <a:gd name="T13" fmla="*/ 16 h 41"/>
                  <a:gd name="T14" fmla="*/ 36 w 36"/>
                  <a:gd name="T15" fmla="*/ 24 h 41"/>
                  <a:gd name="T16" fmla="*/ 22 w 36"/>
                  <a:gd name="T17" fmla="*/ 40 h 41"/>
                  <a:gd name="T18" fmla="*/ 16 w 36"/>
                  <a:gd name="T19" fmla="*/ 40 h 41"/>
                  <a:gd name="T20" fmla="*/ 14 w 36"/>
                  <a:gd name="T21" fmla="*/ 41 h 41"/>
                  <a:gd name="T22" fmla="*/ 9 w 36"/>
                  <a:gd name="T23" fmla="*/ 41 h 41"/>
                  <a:gd name="T24" fmla="*/ 6 w 36"/>
                  <a:gd name="T25" fmla="*/ 41 h 41"/>
                  <a:gd name="T26" fmla="*/ 4 w 36"/>
                  <a:gd name="T27" fmla="*/ 41 h 41"/>
                  <a:gd name="T28" fmla="*/ 1 w 36"/>
                  <a:gd name="T29" fmla="*/ 39 h 41"/>
                  <a:gd name="T30" fmla="*/ 0 w 36"/>
                  <a:gd name="T31" fmla="*/ 37 h 41"/>
                  <a:gd name="T32" fmla="*/ 0 w 36"/>
                  <a:gd name="T33" fmla="*/ 35 h 41"/>
                  <a:gd name="T34" fmla="*/ 0 w 36"/>
                  <a:gd name="T35" fmla="*/ 33 h 41"/>
                  <a:gd name="T36" fmla="*/ 1 w 36"/>
                  <a:gd name="T37" fmla="*/ 29 h 41"/>
                  <a:gd name="T38" fmla="*/ 4 w 36"/>
                  <a:gd name="T39" fmla="*/ 27 h 41"/>
                  <a:gd name="T40" fmla="*/ 4 w 36"/>
                  <a:gd name="T41" fmla="*/ 24 h 41"/>
                  <a:gd name="T42" fmla="*/ 4 w 36"/>
                  <a:gd name="T43" fmla="*/ 23 h 41"/>
                  <a:gd name="T44" fmla="*/ 4 w 36"/>
                  <a:gd name="T45" fmla="*/ 20 h 41"/>
                  <a:gd name="T46" fmla="*/ 4 w 36"/>
                  <a:gd name="T47" fmla="*/ 17 h 41"/>
                  <a:gd name="T48" fmla="*/ 8 w 36"/>
                  <a:gd name="T49" fmla="*/ 12 h 41"/>
                  <a:gd name="T50" fmla="*/ 12 w 36"/>
                  <a:gd name="T51" fmla="*/ 5 h 41"/>
                  <a:gd name="T52" fmla="*/ 16 w 36"/>
                  <a:gd name="T53" fmla="*/ 2 h 41"/>
                  <a:gd name="T54" fmla="*/ 20 w 36"/>
                  <a:gd name="T55" fmla="*/ 5 h 41"/>
                  <a:gd name="T56" fmla="*/ 32 w 36"/>
                  <a:gd name="T57" fmla="*/ 0 h 41"/>
                  <a:gd name="T58" fmla="*/ 32 w 36"/>
                  <a:gd name="T59" fmla="*/ 2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6" h="41">
                    <a:moveTo>
                      <a:pt x="32" y="2"/>
                    </a:moveTo>
                    <a:lnTo>
                      <a:pt x="30" y="5"/>
                    </a:lnTo>
                    <a:lnTo>
                      <a:pt x="28" y="8"/>
                    </a:lnTo>
                    <a:lnTo>
                      <a:pt x="25" y="10"/>
                    </a:lnTo>
                    <a:lnTo>
                      <a:pt x="24" y="13"/>
                    </a:lnTo>
                    <a:lnTo>
                      <a:pt x="29" y="13"/>
                    </a:lnTo>
                    <a:lnTo>
                      <a:pt x="32" y="16"/>
                    </a:lnTo>
                    <a:lnTo>
                      <a:pt x="36" y="24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5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321"/>
              <p:cNvSpPr>
                <a:spLocks noEditPoints="1"/>
              </p:cNvSpPr>
              <p:nvPr/>
            </p:nvSpPr>
            <p:spPr bwMode="auto">
              <a:xfrm>
                <a:off x="2755" y="1439"/>
                <a:ext cx="77" cy="98"/>
              </a:xfrm>
              <a:custGeom>
                <a:avLst/>
                <a:gdLst>
                  <a:gd name="T0" fmla="*/ 32 w 77"/>
                  <a:gd name="T1" fmla="*/ 73 h 98"/>
                  <a:gd name="T2" fmla="*/ 34 w 77"/>
                  <a:gd name="T3" fmla="*/ 74 h 98"/>
                  <a:gd name="T4" fmla="*/ 47 w 77"/>
                  <a:gd name="T5" fmla="*/ 86 h 98"/>
                  <a:gd name="T6" fmla="*/ 42 w 77"/>
                  <a:gd name="T7" fmla="*/ 67 h 98"/>
                  <a:gd name="T8" fmla="*/ 36 w 77"/>
                  <a:gd name="T9" fmla="*/ 66 h 98"/>
                  <a:gd name="T10" fmla="*/ 44 w 77"/>
                  <a:gd name="T11" fmla="*/ 48 h 98"/>
                  <a:gd name="T12" fmla="*/ 50 w 77"/>
                  <a:gd name="T13" fmla="*/ 48 h 98"/>
                  <a:gd name="T14" fmla="*/ 42 w 77"/>
                  <a:gd name="T15" fmla="*/ 40 h 98"/>
                  <a:gd name="T16" fmla="*/ 42 w 77"/>
                  <a:gd name="T17" fmla="*/ 32 h 98"/>
                  <a:gd name="T18" fmla="*/ 35 w 77"/>
                  <a:gd name="T19" fmla="*/ 22 h 98"/>
                  <a:gd name="T20" fmla="*/ 36 w 77"/>
                  <a:gd name="T21" fmla="*/ 19 h 98"/>
                  <a:gd name="T22" fmla="*/ 44 w 77"/>
                  <a:gd name="T23" fmla="*/ 15 h 98"/>
                  <a:gd name="T24" fmla="*/ 46 w 77"/>
                  <a:gd name="T25" fmla="*/ 7 h 98"/>
                  <a:gd name="T26" fmla="*/ 38 w 77"/>
                  <a:gd name="T27" fmla="*/ 3 h 98"/>
                  <a:gd name="T28" fmla="*/ 28 w 77"/>
                  <a:gd name="T29" fmla="*/ 12 h 98"/>
                  <a:gd name="T30" fmla="*/ 25 w 77"/>
                  <a:gd name="T31" fmla="*/ 17 h 98"/>
                  <a:gd name="T32" fmla="*/ 16 w 77"/>
                  <a:gd name="T33" fmla="*/ 17 h 98"/>
                  <a:gd name="T34" fmla="*/ 8 w 77"/>
                  <a:gd name="T35" fmla="*/ 22 h 98"/>
                  <a:gd name="T36" fmla="*/ 4 w 77"/>
                  <a:gd name="T37" fmla="*/ 31 h 98"/>
                  <a:gd name="T38" fmla="*/ 11 w 77"/>
                  <a:gd name="T39" fmla="*/ 26 h 98"/>
                  <a:gd name="T40" fmla="*/ 13 w 77"/>
                  <a:gd name="T41" fmla="*/ 30 h 98"/>
                  <a:gd name="T42" fmla="*/ 16 w 77"/>
                  <a:gd name="T43" fmla="*/ 34 h 98"/>
                  <a:gd name="T44" fmla="*/ 17 w 77"/>
                  <a:gd name="T45" fmla="*/ 24 h 98"/>
                  <a:gd name="T46" fmla="*/ 25 w 77"/>
                  <a:gd name="T47" fmla="*/ 23 h 98"/>
                  <a:gd name="T48" fmla="*/ 27 w 77"/>
                  <a:gd name="T49" fmla="*/ 31 h 98"/>
                  <a:gd name="T50" fmla="*/ 24 w 77"/>
                  <a:gd name="T51" fmla="*/ 32 h 98"/>
                  <a:gd name="T52" fmla="*/ 20 w 77"/>
                  <a:gd name="T53" fmla="*/ 32 h 98"/>
                  <a:gd name="T54" fmla="*/ 0 w 77"/>
                  <a:gd name="T55" fmla="*/ 40 h 98"/>
                  <a:gd name="T56" fmla="*/ 1 w 77"/>
                  <a:gd name="T57" fmla="*/ 46 h 98"/>
                  <a:gd name="T58" fmla="*/ 7 w 77"/>
                  <a:gd name="T59" fmla="*/ 52 h 98"/>
                  <a:gd name="T60" fmla="*/ 7 w 77"/>
                  <a:gd name="T61" fmla="*/ 59 h 98"/>
                  <a:gd name="T62" fmla="*/ 13 w 77"/>
                  <a:gd name="T63" fmla="*/ 74 h 98"/>
                  <a:gd name="T64" fmla="*/ 67 w 77"/>
                  <a:gd name="T65" fmla="*/ 85 h 98"/>
                  <a:gd name="T66" fmla="*/ 56 w 77"/>
                  <a:gd name="T67" fmla="*/ 90 h 98"/>
                  <a:gd name="T68" fmla="*/ 56 w 77"/>
                  <a:gd name="T69" fmla="*/ 97 h 98"/>
                  <a:gd name="T70" fmla="*/ 64 w 77"/>
                  <a:gd name="T71" fmla="*/ 97 h 98"/>
                  <a:gd name="T72" fmla="*/ 74 w 77"/>
                  <a:gd name="T73" fmla="*/ 90 h 98"/>
                  <a:gd name="T74" fmla="*/ 73 w 77"/>
                  <a:gd name="T75" fmla="*/ 85 h 98"/>
                  <a:gd name="T76" fmla="*/ 67 w 77"/>
                  <a:gd name="T77" fmla="*/ 48 h 98"/>
                  <a:gd name="T78" fmla="*/ 64 w 77"/>
                  <a:gd name="T79" fmla="*/ 58 h 98"/>
                  <a:gd name="T80" fmla="*/ 56 w 77"/>
                  <a:gd name="T81" fmla="*/ 57 h 98"/>
                  <a:gd name="T82" fmla="*/ 52 w 77"/>
                  <a:gd name="T83" fmla="*/ 62 h 98"/>
                  <a:gd name="T84" fmla="*/ 54 w 77"/>
                  <a:gd name="T85" fmla="*/ 71 h 98"/>
                  <a:gd name="T86" fmla="*/ 58 w 77"/>
                  <a:gd name="T87" fmla="*/ 75 h 98"/>
                  <a:gd name="T88" fmla="*/ 64 w 77"/>
                  <a:gd name="T89" fmla="*/ 77 h 98"/>
                  <a:gd name="T90" fmla="*/ 69 w 77"/>
                  <a:gd name="T91" fmla="*/ 78 h 98"/>
                  <a:gd name="T92" fmla="*/ 75 w 77"/>
                  <a:gd name="T93" fmla="*/ 74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7" h="98">
                    <a:moveTo>
                      <a:pt x="13" y="79"/>
                    </a:moveTo>
                    <a:lnTo>
                      <a:pt x="28" y="79"/>
                    </a:lnTo>
                    <a:lnTo>
                      <a:pt x="32" y="73"/>
                    </a:lnTo>
                    <a:lnTo>
                      <a:pt x="34" y="70"/>
                    </a:lnTo>
                    <a:lnTo>
                      <a:pt x="35" y="71"/>
                    </a:lnTo>
                    <a:lnTo>
                      <a:pt x="34" y="74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7" y="86"/>
                    </a:lnTo>
                    <a:lnTo>
                      <a:pt x="50" y="93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9"/>
                    </a:lnTo>
                    <a:lnTo>
                      <a:pt x="36" y="66"/>
                    </a:lnTo>
                    <a:lnTo>
                      <a:pt x="39" y="57"/>
                    </a:lnTo>
                    <a:lnTo>
                      <a:pt x="42" y="46"/>
                    </a:lnTo>
                    <a:lnTo>
                      <a:pt x="44" y="48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17" y="36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3"/>
                    </a:lnTo>
                    <a:lnTo>
                      <a:pt x="5" y="71"/>
                    </a:lnTo>
                    <a:lnTo>
                      <a:pt x="13" y="74"/>
                    </a:lnTo>
                    <a:lnTo>
                      <a:pt x="15" y="78"/>
                    </a:lnTo>
                    <a:lnTo>
                      <a:pt x="13" y="79"/>
                    </a:lnTo>
                    <a:close/>
                    <a:moveTo>
                      <a:pt x="67" y="85"/>
                    </a:moveTo>
                    <a:lnTo>
                      <a:pt x="54" y="87"/>
                    </a:lnTo>
                    <a:lnTo>
                      <a:pt x="55" y="89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9" y="98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7" y="94"/>
                    </a:lnTo>
                    <a:lnTo>
                      <a:pt x="71" y="93"/>
                    </a:lnTo>
                    <a:lnTo>
                      <a:pt x="74" y="90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67" y="85"/>
                    </a:lnTo>
                    <a:close/>
                    <a:moveTo>
                      <a:pt x="67" y="48"/>
                    </a:moveTo>
                    <a:lnTo>
                      <a:pt x="62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56" y="57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0" y="65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6" y="78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4" y="77"/>
                    </a:lnTo>
                    <a:lnTo>
                      <a:pt x="62" y="79"/>
                    </a:lnTo>
                    <a:lnTo>
                      <a:pt x="66" y="79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75" y="74"/>
                    </a:lnTo>
                    <a:lnTo>
                      <a:pt x="75" y="48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2825" y="1617"/>
                <a:ext cx="101" cy="63"/>
              </a:xfrm>
              <a:custGeom>
                <a:avLst/>
                <a:gdLst>
                  <a:gd name="T0" fmla="*/ 82 w 101"/>
                  <a:gd name="T1" fmla="*/ 54 h 63"/>
                  <a:gd name="T2" fmla="*/ 86 w 101"/>
                  <a:gd name="T3" fmla="*/ 49 h 63"/>
                  <a:gd name="T4" fmla="*/ 89 w 101"/>
                  <a:gd name="T5" fmla="*/ 49 h 63"/>
                  <a:gd name="T6" fmla="*/ 90 w 101"/>
                  <a:gd name="T7" fmla="*/ 45 h 63"/>
                  <a:gd name="T8" fmla="*/ 91 w 101"/>
                  <a:gd name="T9" fmla="*/ 43 h 63"/>
                  <a:gd name="T10" fmla="*/ 98 w 101"/>
                  <a:gd name="T11" fmla="*/ 40 h 63"/>
                  <a:gd name="T12" fmla="*/ 98 w 101"/>
                  <a:gd name="T13" fmla="*/ 32 h 63"/>
                  <a:gd name="T14" fmla="*/ 95 w 101"/>
                  <a:gd name="T15" fmla="*/ 28 h 63"/>
                  <a:gd name="T16" fmla="*/ 93 w 101"/>
                  <a:gd name="T17" fmla="*/ 28 h 63"/>
                  <a:gd name="T18" fmla="*/ 87 w 101"/>
                  <a:gd name="T19" fmla="*/ 21 h 63"/>
                  <a:gd name="T20" fmla="*/ 85 w 101"/>
                  <a:gd name="T21" fmla="*/ 20 h 63"/>
                  <a:gd name="T22" fmla="*/ 81 w 101"/>
                  <a:gd name="T23" fmla="*/ 21 h 63"/>
                  <a:gd name="T24" fmla="*/ 74 w 101"/>
                  <a:gd name="T25" fmla="*/ 19 h 63"/>
                  <a:gd name="T26" fmla="*/ 68 w 101"/>
                  <a:gd name="T27" fmla="*/ 13 h 63"/>
                  <a:gd name="T28" fmla="*/ 64 w 101"/>
                  <a:gd name="T29" fmla="*/ 12 h 63"/>
                  <a:gd name="T30" fmla="*/ 62 w 101"/>
                  <a:gd name="T31" fmla="*/ 12 h 63"/>
                  <a:gd name="T32" fmla="*/ 59 w 101"/>
                  <a:gd name="T33" fmla="*/ 10 h 63"/>
                  <a:gd name="T34" fmla="*/ 55 w 101"/>
                  <a:gd name="T35" fmla="*/ 8 h 63"/>
                  <a:gd name="T36" fmla="*/ 46 w 101"/>
                  <a:gd name="T37" fmla="*/ 5 h 63"/>
                  <a:gd name="T38" fmla="*/ 34 w 101"/>
                  <a:gd name="T39" fmla="*/ 0 h 63"/>
                  <a:gd name="T40" fmla="*/ 16 w 101"/>
                  <a:gd name="T41" fmla="*/ 9 h 63"/>
                  <a:gd name="T42" fmla="*/ 12 w 101"/>
                  <a:gd name="T43" fmla="*/ 13 h 63"/>
                  <a:gd name="T44" fmla="*/ 8 w 101"/>
                  <a:gd name="T45" fmla="*/ 17 h 63"/>
                  <a:gd name="T46" fmla="*/ 1 w 101"/>
                  <a:gd name="T47" fmla="*/ 19 h 63"/>
                  <a:gd name="T48" fmla="*/ 1 w 101"/>
                  <a:gd name="T49" fmla="*/ 24 h 63"/>
                  <a:gd name="T50" fmla="*/ 8 w 101"/>
                  <a:gd name="T51" fmla="*/ 33 h 63"/>
                  <a:gd name="T52" fmla="*/ 11 w 101"/>
                  <a:gd name="T53" fmla="*/ 39 h 63"/>
                  <a:gd name="T54" fmla="*/ 12 w 101"/>
                  <a:gd name="T55" fmla="*/ 45 h 63"/>
                  <a:gd name="T56" fmla="*/ 13 w 101"/>
                  <a:gd name="T57" fmla="*/ 48 h 63"/>
                  <a:gd name="T58" fmla="*/ 17 w 101"/>
                  <a:gd name="T59" fmla="*/ 49 h 63"/>
                  <a:gd name="T60" fmla="*/ 20 w 101"/>
                  <a:gd name="T61" fmla="*/ 51 h 63"/>
                  <a:gd name="T62" fmla="*/ 32 w 101"/>
                  <a:gd name="T63" fmla="*/ 62 h 63"/>
                  <a:gd name="T64" fmla="*/ 36 w 101"/>
                  <a:gd name="T65" fmla="*/ 63 h 63"/>
                  <a:gd name="T66" fmla="*/ 39 w 101"/>
                  <a:gd name="T67" fmla="*/ 60 h 63"/>
                  <a:gd name="T68" fmla="*/ 43 w 101"/>
                  <a:gd name="T69" fmla="*/ 54 h 63"/>
                  <a:gd name="T70" fmla="*/ 50 w 101"/>
                  <a:gd name="T71" fmla="*/ 51 h 63"/>
                  <a:gd name="T72" fmla="*/ 55 w 101"/>
                  <a:gd name="T73" fmla="*/ 54 h 63"/>
                  <a:gd name="T74" fmla="*/ 62 w 101"/>
                  <a:gd name="T75" fmla="*/ 58 h 63"/>
                  <a:gd name="T76" fmla="*/ 67 w 101"/>
                  <a:gd name="T77" fmla="*/ 58 h 63"/>
                  <a:gd name="T78" fmla="*/ 79 w 101"/>
                  <a:gd name="T79" fmla="*/ 58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3">
                    <a:moveTo>
                      <a:pt x="79" y="58"/>
                    </a:moveTo>
                    <a:lnTo>
                      <a:pt x="82" y="54"/>
                    </a:lnTo>
                    <a:lnTo>
                      <a:pt x="85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0" y="24"/>
                    </a:lnTo>
                    <a:lnTo>
                      <a:pt x="87" y="21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8" y="21"/>
                    </a:lnTo>
                    <a:lnTo>
                      <a:pt x="74" y="19"/>
                    </a:lnTo>
                    <a:lnTo>
                      <a:pt x="71" y="16"/>
                    </a:lnTo>
                    <a:lnTo>
                      <a:pt x="68" y="13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0" y="6"/>
                    </a:lnTo>
                    <a:lnTo>
                      <a:pt x="46" y="5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3" y="6"/>
                    </a:lnTo>
                    <a:lnTo>
                      <a:pt x="16" y="9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32" y="62"/>
                    </a:lnTo>
                    <a:lnTo>
                      <a:pt x="34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0"/>
                    </a:lnTo>
                    <a:lnTo>
                      <a:pt x="42" y="56"/>
                    </a:lnTo>
                    <a:lnTo>
                      <a:pt x="43" y="54"/>
                    </a:lnTo>
                    <a:lnTo>
                      <a:pt x="46" y="52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5" y="54"/>
                    </a:lnTo>
                    <a:lnTo>
                      <a:pt x="59" y="56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7" y="58"/>
                    </a:lnTo>
                    <a:lnTo>
                      <a:pt x="75" y="58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323"/>
              <p:cNvSpPr>
                <a:spLocks noEditPoints="1"/>
              </p:cNvSpPr>
              <p:nvPr/>
            </p:nvSpPr>
            <p:spPr bwMode="auto">
              <a:xfrm>
                <a:off x="3161" y="1994"/>
                <a:ext cx="38" cy="24"/>
              </a:xfrm>
              <a:custGeom>
                <a:avLst/>
                <a:gdLst>
                  <a:gd name="T0" fmla="*/ 25 w 38"/>
                  <a:gd name="T1" fmla="*/ 18 h 24"/>
                  <a:gd name="T2" fmla="*/ 21 w 38"/>
                  <a:gd name="T3" fmla="*/ 24 h 24"/>
                  <a:gd name="T4" fmla="*/ 17 w 38"/>
                  <a:gd name="T5" fmla="*/ 23 h 24"/>
                  <a:gd name="T6" fmla="*/ 12 w 38"/>
                  <a:gd name="T7" fmla="*/ 23 h 24"/>
                  <a:gd name="T8" fmla="*/ 4 w 38"/>
                  <a:gd name="T9" fmla="*/ 24 h 24"/>
                  <a:gd name="T10" fmla="*/ 6 w 38"/>
                  <a:gd name="T11" fmla="*/ 23 h 24"/>
                  <a:gd name="T12" fmla="*/ 3 w 38"/>
                  <a:gd name="T13" fmla="*/ 21 h 24"/>
                  <a:gd name="T14" fmla="*/ 0 w 38"/>
                  <a:gd name="T15" fmla="*/ 18 h 24"/>
                  <a:gd name="T16" fmla="*/ 2 w 38"/>
                  <a:gd name="T17" fmla="*/ 16 h 24"/>
                  <a:gd name="T18" fmla="*/ 6 w 38"/>
                  <a:gd name="T19" fmla="*/ 17 h 24"/>
                  <a:gd name="T20" fmla="*/ 8 w 38"/>
                  <a:gd name="T21" fmla="*/ 18 h 24"/>
                  <a:gd name="T22" fmla="*/ 10 w 38"/>
                  <a:gd name="T23" fmla="*/ 18 h 24"/>
                  <a:gd name="T24" fmla="*/ 12 w 38"/>
                  <a:gd name="T25" fmla="*/ 16 h 24"/>
                  <a:gd name="T26" fmla="*/ 14 w 38"/>
                  <a:gd name="T27" fmla="*/ 14 h 24"/>
                  <a:gd name="T28" fmla="*/ 17 w 38"/>
                  <a:gd name="T29" fmla="*/ 14 h 24"/>
                  <a:gd name="T30" fmla="*/ 19 w 38"/>
                  <a:gd name="T31" fmla="*/ 14 h 24"/>
                  <a:gd name="T32" fmla="*/ 22 w 38"/>
                  <a:gd name="T33" fmla="*/ 16 h 24"/>
                  <a:gd name="T34" fmla="*/ 25 w 38"/>
                  <a:gd name="T35" fmla="*/ 18 h 24"/>
                  <a:gd name="T36" fmla="*/ 25 w 38"/>
                  <a:gd name="T37" fmla="*/ 17 h 24"/>
                  <a:gd name="T38" fmla="*/ 34 w 38"/>
                  <a:gd name="T39" fmla="*/ 6 h 24"/>
                  <a:gd name="T40" fmla="*/ 38 w 38"/>
                  <a:gd name="T41" fmla="*/ 0 h 24"/>
                  <a:gd name="T42" fmla="*/ 33 w 38"/>
                  <a:gd name="T43" fmla="*/ 4 h 24"/>
                  <a:gd name="T44" fmla="*/ 30 w 38"/>
                  <a:gd name="T45" fmla="*/ 6 h 24"/>
                  <a:gd name="T46" fmla="*/ 29 w 38"/>
                  <a:gd name="T47" fmla="*/ 8 h 24"/>
                  <a:gd name="T48" fmla="*/ 21 w 38"/>
                  <a:gd name="T49" fmla="*/ 9 h 24"/>
                  <a:gd name="T50" fmla="*/ 15 w 38"/>
                  <a:gd name="T51" fmla="*/ 10 h 24"/>
                  <a:gd name="T52" fmla="*/ 8 w 38"/>
                  <a:gd name="T53" fmla="*/ 12 h 24"/>
                  <a:gd name="T54" fmla="*/ 2 w 38"/>
                  <a:gd name="T55" fmla="*/ 13 h 24"/>
                  <a:gd name="T56" fmla="*/ 2 w 38"/>
                  <a:gd name="T57" fmla="*/ 14 h 24"/>
                  <a:gd name="T58" fmla="*/ 2 w 38"/>
                  <a:gd name="T59" fmla="*/ 16 h 24"/>
                  <a:gd name="T60" fmla="*/ 6 w 38"/>
                  <a:gd name="T61" fmla="*/ 17 h 24"/>
                  <a:gd name="T62" fmla="*/ 8 w 38"/>
                  <a:gd name="T63" fmla="*/ 18 h 24"/>
                  <a:gd name="T64" fmla="*/ 10 w 38"/>
                  <a:gd name="T65" fmla="*/ 18 h 24"/>
                  <a:gd name="T66" fmla="*/ 12 w 38"/>
                  <a:gd name="T67" fmla="*/ 16 h 24"/>
                  <a:gd name="T68" fmla="*/ 14 w 38"/>
                  <a:gd name="T69" fmla="*/ 14 h 24"/>
                  <a:gd name="T70" fmla="*/ 17 w 38"/>
                  <a:gd name="T71" fmla="*/ 14 h 24"/>
                  <a:gd name="T72" fmla="*/ 19 w 38"/>
                  <a:gd name="T73" fmla="*/ 14 h 24"/>
                  <a:gd name="T74" fmla="*/ 22 w 38"/>
                  <a:gd name="T75" fmla="*/ 16 h 24"/>
                  <a:gd name="T76" fmla="*/ 25 w 38"/>
                  <a:gd name="T77" fmla="*/ 1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4">
                    <a:moveTo>
                      <a:pt x="25" y="18"/>
                    </a:moveTo>
                    <a:lnTo>
                      <a:pt x="21" y="24"/>
                    </a:lnTo>
                    <a:lnTo>
                      <a:pt x="17" y="23"/>
                    </a:lnTo>
                    <a:lnTo>
                      <a:pt x="12" y="23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8"/>
                    </a:lnTo>
                    <a:close/>
                    <a:moveTo>
                      <a:pt x="25" y="17"/>
                    </a:moveTo>
                    <a:lnTo>
                      <a:pt x="34" y="6"/>
                    </a:lnTo>
                    <a:lnTo>
                      <a:pt x="38" y="0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5" y="10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2845" y="1727"/>
                <a:ext cx="105" cy="113"/>
              </a:xfrm>
              <a:custGeom>
                <a:avLst/>
                <a:gdLst>
                  <a:gd name="T0" fmla="*/ 89 w 105"/>
                  <a:gd name="T1" fmla="*/ 109 h 113"/>
                  <a:gd name="T2" fmla="*/ 77 w 105"/>
                  <a:gd name="T3" fmla="*/ 100 h 113"/>
                  <a:gd name="T4" fmla="*/ 71 w 105"/>
                  <a:gd name="T5" fmla="*/ 98 h 113"/>
                  <a:gd name="T6" fmla="*/ 70 w 105"/>
                  <a:gd name="T7" fmla="*/ 93 h 113"/>
                  <a:gd name="T8" fmla="*/ 57 w 105"/>
                  <a:gd name="T9" fmla="*/ 79 h 113"/>
                  <a:gd name="T10" fmla="*/ 48 w 105"/>
                  <a:gd name="T11" fmla="*/ 67 h 113"/>
                  <a:gd name="T12" fmla="*/ 48 w 105"/>
                  <a:gd name="T13" fmla="*/ 59 h 113"/>
                  <a:gd name="T14" fmla="*/ 40 w 105"/>
                  <a:gd name="T15" fmla="*/ 49 h 113"/>
                  <a:gd name="T16" fmla="*/ 42 w 105"/>
                  <a:gd name="T17" fmla="*/ 42 h 113"/>
                  <a:gd name="T18" fmla="*/ 47 w 105"/>
                  <a:gd name="T19" fmla="*/ 42 h 113"/>
                  <a:gd name="T20" fmla="*/ 51 w 105"/>
                  <a:gd name="T21" fmla="*/ 47 h 113"/>
                  <a:gd name="T22" fmla="*/ 57 w 105"/>
                  <a:gd name="T23" fmla="*/ 46 h 113"/>
                  <a:gd name="T24" fmla="*/ 63 w 105"/>
                  <a:gd name="T25" fmla="*/ 50 h 113"/>
                  <a:gd name="T26" fmla="*/ 75 w 105"/>
                  <a:gd name="T27" fmla="*/ 46 h 113"/>
                  <a:gd name="T28" fmla="*/ 85 w 105"/>
                  <a:gd name="T29" fmla="*/ 50 h 113"/>
                  <a:gd name="T30" fmla="*/ 88 w 105"/>
                  <a:gd name="T31" fmla="*/ 54 h 113"/>
                  <a:gd name="T32" fmla="*/ 101 w 105"/>
                  <a:gd name="T33" fmla="*/ 54 h 113"/>
                  <a:gd name="T34" fmla="*/ 105 w 105"/>
                  <a:gd name="T35" fmla="*/ 50 h 113"/>
                  <a:gd name="T36" fmla="*/ 102 w 105"/>
                  <a:gd name="T37" fmla="*/ 44 h 113"/>
                  <a:gd name="T38" fmla="*/ 104 w 105"/>
                  <a:gd name="T39" fmla="*/ 36 h 113"/>
                  <a:gd name="T40" fmla="*/ 93 w 105"/>
                  <a:gd name="T41" fmla="*/ 38 h 113"/>
                  <a:gd name="T42" fmla="*/ 83 w 105"/>
                  <a:gd name="T43" fmla="*/ 32 h 113"/>
                  <a:gd name="T44" fmla="*/ 71 w 105"/>
                  <a:gd name="T45" fmla="*/ 24 h 113"/>
                  <a:gd name="T46" fmla="*/ 65 w 105"/>
                  <a:gd name="T47" fmla="*/ 15 h 113"/>
                  <a:gd name="T48" fmla="*/ 59 w 105"/>
                  <a:gd name="T49" fmla="*/ 5 h 113"/>
                  <a:gd name="T50" fmla="*/ 50 w 105"/>
                  <a:gd name="T51" fmla="*/ 1 h 113"/>
                  <a:gd name="T52" fmla="*/ 47 w 105"/>
                  <a:gd name="T53" fmla="*/ 7 h 113"/>
                  <a:gd name="T54" fmla="*/ 38 w 105"/>
                  <a:gd name="T55" fmla="*/ 8 h 113"/>
                  <a:gd name="T56" fmla="*/ 32 w 105"/>
                  <a:gd name="T57" fmla="*/ 26 h 113"/>
                  <a:gd name="T58" fmla="*/ 27 w 105"/>
                  <a:gd name="T59" fmla="*/ 28 h 113"/>
                  <a:gd name="T60" fmla="*/ 22 w 105"/>
                  <a:gd name="T61" fmla="*/ 23 h 113"/>
                  <a:gd name="T62" fmla="*/ 22 w 105"/>
                  <a:gd name="T63" fmla="*/ 32 h 113"/>
                  <a:gd name="T64" fmla="*/ 18 w 105"/>
                  <a:gd name="T65" fmla="*/ 38 h 113"/>
                  <a:gd name="T66" fmla="*/ 1 w 105"/>
                  <a:gd name="T67" fmla="*/ 42 h 113"/>
                  <a:gd name="T68" fmla="*/ 1 w 105"/>
                  <a:gd name="T69" fmla="*/ 49 h 113"/>
                  <a:gd name="T70" fmla="*/ 1 w 105"/>
                  <a:gd name="T71" fmla="*/ 55 h 113"/>
                  <a:gd name="T72" fmla="*/ 9 w 105"/>
                  <a:gd name="T73" fmla="*/ 55 h 113"/>
                  <a:gd name="T74" fmla="*/ 9 w 105"/>
                  <a:gd name="T75" fmla="*/ 51 h 113"/>
                  <a:gd name="T76" fmla="*/ 18 w 105"/>
                  <a:gd name="T77" fmla="*/ 43 h 113"/>
                  <a:gd name="T78" fmla="*/ 20 w 105"/>
                  <a:gd name="T79" fmla="*/ 43 h 113"/>
                  <a:gd name="T80" fmla="*/ 20 w 105"/>
                  <a:gd name="T81" fmla="*/ 57 h 113"/>
                  <a:gd name="T82" fmla="*/ 31 w 105"/>
                  <a:gd name="T83" fmla="*/ 69 h 113"/>
                  <a:gd name="T84" fmla="*/ 30 w 105"/>
                  <a:gd name="T85" fmla="*/ 73 h 113"/>
                  <a:gd name="T86" fmla="*/ 44 w 105"/>
                  <a:gd name="T87" fmla="*/ 86 h 113"/>
                  <a:gd name="T88" fmla="*/ 53 w 105"/>
                  <a:gd name="T89" fmla="*/ 86 h 113"/>
                  <a:gd name="T90" fmla="*/ 58 w 105"/>
                  <a:gd name="T91" fmla="*/ 89 h 113"/>
                  <a:gd name="T92" fmla="*/ 65 w 105"/>
                  <a:gd name="T93" fmla="*/ 100 h 113"/>
                  <a:gd name="T94" fmla="*/ 77 w 105"/>
                  <a:gd name="T95" fmla="*/ 102 h 113"/>
                  <a:gd name="T96" fmla="*/ 82 w 105"/>
                  <a:gd name="T97" fmla="*/ 108 h 113"/>
                  <a:gd name="T98" fmla="*/ 83 w 105"/>
                  <a:gd name="T99" fmla="*/ 112 h 1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113">
                    <a:moveTo>
                      <a:pt x="83" y="112"/>
                    </a:moveTo>
                    <a:lnTo>
                      <a:pt x="86" y="113"/>
                    </a:lnTo>
                    <a:lnTo>
                      <a:pt x="89" y="109"/>
                    </a:lnTo>
                    <a:lnTo>
                      <a:pt x="83" y="104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3" y="100"/>
                    </a:lnTo>
                    <a:lnTo>
                      <a:pt x="71" y="98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0" y="93"/>
                    </a:lnTo>
                    <a:lnTo>
                      <a:pt x="69" y="90"/>
                    </a:lnTo>
                    <a:lnTo>
                      <a:pt x="66" y="88"/>
                    </a:lnTo>
                    <a:lnTo>
                      <a:pt x="57" y="79"/>
                    </a:lnTo>
                    <a:lnTo>
                      <a:pt x="53" y="74"/>
                    </a:lnTo>
                    <a:lnTo>
                      <a:pt x="50" y="70"/>
                    </a:lnTo>
                    <a:lnTo>
                      <a:pt x="48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48" y="59"/>
                    </a:lnTo>
                    <a:lnTo>
                      <a:pt x="46" y="55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3" y="47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1" y="46"/>
                    </a:lnTo>
                    <a:lnTo>
                      <a:pt x="75" y="46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6" y="51"/>
                    </a:lnTo>
                    <a:lnTo>
                      <a:pt x="86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4" y="55"/>
                    </a:lnTo>
                    <a:lnTo>
                      <a:pt x="101" y="54"/>
                    </a:lnTo>
                    <a:lnTo>
                      <a:pt x="102" y="54"/>
                    </a:lnTo>
                    <a:lnTo>
                      <a:pt x="104" y="51"/>
                    </a:lnTo>
                    <a:lnTo>
                      <a:pt x="105" y="50"/>
                    </a:lnTo>
                    <a:lnTo>
                      <a:pt x="105" y="49"/>
                    </a:lnTo>
                    <a:lnTo>
                      <a:pt x="104" y="47"/>
                    </a:lnTo>
                    <a:lnTo>
                      <a:pt x="102" y="44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97" y="38"/>
                    </a:lnTo>
                    <a:lnTo>
                      <a:pt x="93" y="38"/>
                    </a:lnTo>
                    <a:lnTo>
                      <a:pt x="89" y="35"/>
                    </a:lnTo>
                    <a:lnTo>
                      <a:pt x="86" y="34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5" y="27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6" y="18"/>
                    </a:lnTo>
                    <a:lnTo>
                      <a:pt x="65" y="15"/>
                    </a:lnTo>
                    <a:lnTo>
                      <a:pt x="63" y="11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8" y="4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8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9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3" y="58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3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2" y="61"/>
                    </a:lnTo>
                    <a:lnTo>
                      <a:pt x="31" y="69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50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5" y="86"/>
                    </a:lnTo>
                    <a:lnTo>
                      <a:pt x="58" y="89"/>
                    </a:lnTo>
                    <a:lnTo>
                      <a:pt x="59" y="93"/>
                    </a:lnTo>
                    <a:lnTo>
                      <a:pt x="62" y="97"/>
                    </a:lnTo>
                    <a:lnTo>
                      <a:pt x="65" y="100"/>
                    </a:lnTo>
                    <a:lnTo>
                      <a:pt x="69" y="101"/>
                    </a:lnTo>
                    <a:lnTo>
                      <a:pt x="73" y="101"/>
                    </a:lnTo>
                    <a:lnTo>
                      <a:pt x="77" y="102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2" y="108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2805" y="2673"/>
                <a:ext cx="126" cy="175"/>
              </a:xfrm>
              <a:custGeom>
                <a:avLst/>
                <a:gdLst>
                  <a:gd name="T0" fmla="*/ 19 w 126"/>
                  <a:gd name="T1" fmla="*/ 170 h 175"/>
                  <a:gd name="T2" fmla="*/ 24 w 126"/>
                  <a:gd name="T3" fmla="*/ 167 h 175"/>
                  <a:gd name="T4" fmla="*/ 31 w 126"/>
                  <a:gd name="T5" fmla="*/ 165 h 175"/>
                  <a:gd name="T6" fmla="*/ 37 w 126"/>
                  <a:gd name="T7" fmla="*/ 167 h 175"/>
                  <a:gd name="T8" fmla="*/ 49 w 126"/>
                  <a:gd name="T9" fmla="*/ 166 h 175"/>
                  <a:gd name="T10" fmla="*/ 56 w 126"/>
                  <a:gd name="T11" fmla="*/ 161 h 175"/>
                  <a:gd name="T12" fmla="*/ 63 w 126"/>
                  <a:gd name="T13" fmla="*/ 170 h 175"/>
                  <a:gd name="T14" fmla="*/ 86 w 126"/>
                  <a:gd name="T15" fmla="*/ 165 h 175"/>
                  <a:gd name="T16" fmla="*/ 93 w 126"/>
                  <a:gd name="T17" fmla="*/ 158 h 175"/>
                  <a:gd name="T18" fmla="*/ 94 w 126"/>
                  <a:gd name="T19" fmla="*/ 147 h 175"/>
                  <a:gd name="T20" fmla="*/ 99 w 126"/>
                  <a:gd name="T21" fmla="*/ 139 h 175"/>
                  <a:gd name="T22" fmla="*/ 97 w 126"/>
                  <a:gd name="T23" fmla="*/ 124 h 175"/>
                  <a:gd name="T24" fmla="*/ 97 w 126"/>
                  <a:gd name="T25" fmla="*/ 114 h 175"/>
                  <a:gd name="T26" fmla="*/ 105 w 126"/>
                  <a:gd name="T27" fmla="*/ 104 h 175"/>
                  <a:gd name="T28" fmla="*/ 107 w 126"/>
                  <a:gd name="T29" fmla="*/ 93 h 175"/>
                  <a:gd name="T30" fmla="*/ 115 w 126"/>
                  <a:gd name="T31" fmla="*/ 76 h 175"/>
                  <a:gd name="T32" fmla="*/ 117 w 126"/>
                  <a:gd name="T33" fmla="*/ 57 h 175"/>
                  <a:gd name="T34" fmla="*/ 117 w 126"/>
                  <a:gd name="T35" fmla="*/ 41 h 175"/>
                  <a:gd name="T36" fmla="*/ 119 w 126"/>
                  <a:gd name="T37" fmla="*/ 23 h 175"/>
                  <a:gd name="T38" fmla="*/ 125 w 126"/>
                  <a:gd name="T39" fmla="*/ 10 h 175"/>
                  <a:gd name="T40" fmla="*/ 111 w 126"/>
                  <a:gd name="T41" fmla="*/ 3 h 175"/>
                  <a:gd name="T42" fmla="*/ 102 w 126"/>
                  <a:gd name="T43" fmla="*/ 6 h 175"/>
                  <a:gd name="T44" fmla="*/ 94 w 126"/>
                  <a:gd name="T45" fmla="*/ 15 h 175"/>
                  <a:gd name="T46" fmla="*/ 88 w 126"/>
                  <a:gd name="T47" fmla="*/ 22 h 175"/>
                  <a:gd name="T48" fmla="*/ 82 w 126"/>
                  <a:gd name="T49" fmla="*/ 30 h 175"/>
                  <a:gd name="T50" fmla="*/ 66 w 126"/>
                  <a:gd name="T51" fmla="*/ 27 h 175"/>
                  <a:gd name="T52" fmla="*/ 54 w 126"/>
                  <a:gd name="T53" fmla="*/ 25 h 175"/>
                  <a:gd name="T54" fmla="*/ 41 w 126"/>
                  <a:gd name="T55" fmla="*/ 40 h 175"/>
                  <a:gd name="T56" fmla="*/ 48 w 126"/>
                  <a:gd name="T57" fmla="*/ 44 h 175"/>
                  <a:gd name="T58" fmla="*/ 62 w 126"/>
                  <a:gd name="T59" fmla="*/ 58 h 175"/>
                  <a:gd name="T60" fmla="*/ 48 w 126"/>
                  <a:gd name="T61" fmla="*/ 60 h 175"/>
                  <a:gd name="T62" fmla="*/ 48 w 126"/>
                  <a:gd name="T63" fmla="*/ 73 h 175"/>
                  <a:gd name="T64" fmla="*/ 48 w 126"/>
                  <a:gd name="T65" fmla="*/ 76 h 175"/>
                  <a:gd name="T66" fmla="*/ 54 w 126"/>
                  <a:gd name="T67" fmla="*/ 87 h 175"/>
                  <a:gd name="T68" fmla="*/ 52 w 126"/>
                  <a:gd name="T69" fmla="*/ 97 h 175"/>
                  <a:gd name="T70" fmla="*/ 54 w 126"/>
                  <a:gd name="T71" fmla="*/ 107 h 175"/>
                  <a:gd name="T72" fmla="*/ 56 w 126"/>
                  <a:gd name="T73" fmla="*/ 112 h 175"/>
                  <a:gd name="T74" fmla="*/ 58 w 126"/>
                  <a:gd name="T75" fmla="*/ 120 h 175"/>
                  <a:gd name="T76" fmla="*/ 51 w 126"/>
                  <a:gd name="T77" fmla="*/ 126 h 175"/>
                  <a:gd name="T78" fmla="*/ 44 w 126"/>
                  <a:gd name="T79" fmla="*/ 119 h 175"/>
                  <a:gd name="T80" fmla="*/ 32 w 126"/>
                  <a:gd name="T81" fmla="*/ 120 h 175"/>
                  <a:gd name="T82" fmla="*/ 27 w 126"/>
                  <a:gd name="T83" fmla="*/ 119 h 175"/>
                  <a:gd name="T84" fmla="*/ 23 w 126"/>
                  <a:gd name="T85" fmla="*/ 123 h 175"/>
                  <a:gd name="T86" fmla="*/ 16 w 126"/>
                  <a:gd name="T87" fmla="*/ 127 h 175"/>
                  <a:gd name="T88" fmla="*/ 14 w 126"/>
                  <a:gd name="T89" fmla="*/ 134 h 175"/>
                  <a:gd name="T90" fmla="*/ 19 w 126"/>
                  <a:gd name="T91" fmla="*/ 145 h 175"/>
                  <a:gd name="T92" fmla="*/ 19 w 126"/>
                  <a:gd name="T93" fmla="*/ 153 h 175"/>
                  <a:gd name="T94" fmla="*/ 5 w 126"/>
                  <a:gd name="T95" fmla="*/ 149 h 175"/>
                  <a:gd name="T96" fmla="*/ 0 w 126"/>
                  <a:gd name="T97" fmla="*/ 162 h 175"/>
                  <a:gd name="T98" fmla="*/ 8 w 126"/>
                  <a:gd name="T99" fmla="*/ 171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6" h="175">
                    <a:moveTo>
                      <a:pt x="9" y="175"/>
                    </a:moveTo>
                    <a:lnTo>
                      <a:pt x="12" y="173"/>
                    </a:lnTo>
                    <a:lnTo>
                      <a:pt x="16" y="171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5"/>
                    </a:lnTo>
                    <a:lnTo>
                      <a:pt x="29" y="165"/>
                    </a:lnTo>
                    <a:lnTo>
                      <a:pt x="31" y="165"/>
                    </a:lnTo>
                    <a:lnTo>
                      <a:pt x="33" y="167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7" y="167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8" y="167"/>
                    </a:lnTo>
                    <a:lnTo>
                      <a:pt x="49" y="166"/>
                    </a:lnTo>
                    <a:lnTo>
                      <a:pt x="51" y="166"/>
                    </a:lnTo>
                    <a:lnTo>
                      <a:pt x="51" y="163"/>
                    </a:lnTo>
                    <a:lnTo>
                      <a:pt x="49" y="159"/>
                    </a:lnTo>
                    <a:lnTo>
                      <a:pt x="56" y="161"/>
                    </a:lnTo>
                    <a:lnTo>
                      <a:pt x="59" y="161"/>
                    </a:lnTo>
                    <a:lnTo>
                      <a:pt x="62" y="159"/>
                    </a:lnTo>
                    <a:lnTo>
                      <a:pt x="64" y="158"/>
                    </a:lnTo>
                    <a:lnTo>
                      <a:pt x="63" y="170"/>
                    </a:lnTo>
                    <a:lnTo>
                      <a:pt x="74" y="169"/>
                    </a:lnTo>
                    <a:lnTo>
                      <a:pt x="79" y="169"/>
                    </a:lnTo>
                    <a:lnTo>
                      <a:pt x="83" y="166"/>
                    </a:lnTo>
                    <a:lnTo>
                      <a:pt x="86" y="165"/>
                    </a:lnTo>
                    <a:lnTo>
                      <a:pt x="87" y="165"/>
                    </a:lnTo>
                    <a:lnTo>
                      <a:pt x="88" y="165"/>
                    </a:lnTo>
                    <a:lnTo>
                      <a:pt x="90" y="163"/>
                    </a:lnTo>
                    <a:lnTo>
                      <a:pt x="93" y="158"/>
                    </a:lnTo>
                    <a:lnTo>
                      <a:pt x="93" y="155"/>
                    </a:lnTo>
                    <a:lnTo>
                      <a:pt x="93" y="151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5" y="147"/>
                    </a:lnTo>
                    <a:lnTo>
                      <a:pt x="97" y="146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9" y="131"/>
                    </a:lnTo>
                    <a:lnTo>
                      <a:pt x="98" y="127"/>
                    </a:lnTo>
                    <a:lnTo>
                      <a:pt x="97" y="124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5" y="116"/>
                    </a:lnTo>
                    <a:lnTo>
                      <a:pt x="97" y="114"/>
                    </a:lnTo>
                    <a:lnTo>
                      <a:pt x="101" y="108"/>
                    </a:lnTo>
                    <a:lnTo>
                      <a:pt x="102" y="107"/>
                    </a:lnTo>
                    <a:lnTo>
                      <a:pt x="103" y="105"/>
                    </a:lnTo>
                    <a:lnTo>
                      <a:pt x="105" y="104"/>
                    </a:lnTo>
                    <a:lnTo>
                      <a:pt x="106" y="103"/>
                    </a:lnTo>
                    <a:lnTo>
                      <a:pt x="106" y="101"/>
                    </a:lnTo>
                    <a:lnTo>
                      <a:pt x="107" y="97"/>
                    </a:lnTo>
                    <a:lnTo>
                      <a:pt x="107" y="93"/>
                    </a:lnTo>
                    <a:lnTo>
                      <a:pt x="109" y="89"/>
                    </a:lnTo>
                    <a:lnTo>
                      <a:pt x="110" y="84"/>
                    </a:lnTo>
                    <a:lnTo>
                      <a:pt x="113" y="80"/>
                    </a:lnTo>
                    <a:lnTo>
                      <a:pt x="115" y="76"/>
                    </a:lnTo>
                    <a:lnTo>
                      <a:pt x="115" y="73"/>
                    </a:lnTo>
                    <a:lnTo>
                      <a:pt x="117" y="72"/>
                    </a:lnTo>
                    <a:lnTo>
                      <a:pt x="117" y="61"/>
                    </a:lnTo>
                    <a:lnTo>
                      <a:pt x="117" y="57"/>
                    </a:lnTo>
                    <a:lnTo>
                      <a:pt x="115" y="54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7" y="41"/>
                    </a:lnTo>
                    <a:lnTo>
                      <a:pt x="117" y="37"/>
                    </a:lnTo>
                    <a:lnTo>
                      <a:pt x="117" y="31"/>
                    </a:lnTo>
                    <a:lnTo>
                      <a:pt x="118" y="27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1"/>
                    </a:lnTo>
                    <a:lnTo>
                      <a:pt x="125" y="17"/>
                    </a:lnTo>
                    <a:lnTo>
                      <a:pt x="125" y="10"/>
                    </a:lnTo>
                    <a:lnTo>
                      <a:pt x="126" y="0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6" y="3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1" y="10"/>
                    </a:lnTo>
                    <a:lnTo>
                      <a:pt x="98" y="13"/>
                    </a:lnTo>
                    <a:lnTo>
                      <a:pt x="95" y="14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8"/>
                    </a:lnTo>
                    <a:lnTo>
                      <a:pt x="88" y="21"/>
                    </a:lnTo>
                    <a:lnTo>
                      <a:pt x="88" y="22"/>
                    </a:lnTo>
                    <a:lnTo>
                      <a:pt x="88" y="23"/>
                    </a:lnTo>
                    <a:lnTo>
                      <a:pt x="90" y="29"/>
                    </a:lnTo>
                    <a:lnTo>
                      <a:pt x="91" y="31"/>
                    </a:lnTo>
                    <a:lnTo>
                      <a:pt x="82" y="30"/>
                    </a:lnTo>
                    <a:lnTo>
                      <a:pt x="76" y="30"/>
                    </a:lnTo>
                    <a:lnTo>
                      <a:pt x="72" y="30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4" y="25"/>
                    </a:lnTo>
                    <a:lnTo>
                      <a:pt x="40" y="25"/>
                    </a:lnTo>
                    <a:lnTo>
                      <a:pt x="40" y="30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9" y="44"/>
                    </a:lnTo>
                    <a:lnTo>
                      <a:pt x="62" y="45"/>
                    </a:lnTo>
                    <a:lnTo>
                      <a:pt x="62" y="58"/>
                    </a:lnTo>
                    <a:lnTo>
                      <a:pt x="59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70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8" y="76"/>
                    </a:lnTo>
                    <a:lnTo>
                      <a:pt x="49" y="79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54" y="87"/>
                    </a:lnTo>
                    <a:lnTo>
                      <a:pt x="54" y="89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4"/>
                    </a:lnTo>
                    <a:lnTo>
                      <a:pt x="54" y="107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4" y="111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8" y="120"/>
                    </a:lnTo>
                    <a:lnTo>
                      <a:pt x="56" y="128"/>
                    </a:lnTo>
                    <a:lnTo>
                      <a:pt x="55" y="130"/>
                    </a:lnTo>
                    <a:lnTo>
                      <a:pt x="52" y="128"/>
                    </a:lnTo>
                    <a:lnTo>
                      <a:pt x="51" y="126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1" y="119"/>
                    </a:lnTo>
                    <a:lnTo>
                      <a:pt x="37" y="120"/>
                    </a:lnTo>
                    <a:lnTo>
                      <a:pt x="33" y="122"/>
                    </a:lnTo>
                    <a:lnTo>
                      <a:pt x="32" y="120"/>
                    </a:lnTo>
                    <a:lnTo>
                      <a:pt x="31" y="118"/>
                    </a:lnTo>
                    <a:lnTo>
                      <a:pt x="28" y="116"/>
                    </a:lnTo>
                    <a:lnTo>
                      <a:pt x="27" y="116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6" y="124"/>
                    </a:lnTo>
                    <a:lnTo>
                      <a:pt x="16" y="127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4" y="132"/>
                    </a:lnTo>
                    <a:lnTo>
                      <a:pt x="14" y="134"/>
                    </a:lnTo>
                    <a:lnTo>
                      <a:pt x="14" y="135"/>
                    </a:lnTo>
                    <a:lnTo>
                      <a:pt x="16" y="138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9" y="153"/>
                    </a:lnTo>
                    <a:lnTo>
                      <a:pt x="16" y="153"/>
                    </a:lnTo>
                    <a:lnTo>
                      <a:pt x="10" y="150"/>
                    </a:lnTo>
                    <a:lnTo>
                      <a:pt x="8" y="149"/>
                    </a:lnTo>
                    <a:lnTo>
                      <a:pt x="5" y="149"/>
                    </a:lnTo>
                    <a:lnTo>
                      <a:pt x="4" y="150"/>
                    </a:lnTo>
                    <a:lnTo>
                      <a:pt x="2" y="151"/>
                    </a:lnTo>
                    <a:lnTo>
                      <a:pt x="1" y="155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6" y="167"/>
                    </a:lnTo>
                    <a:lnTo>
                      <a:pt x="6" y="169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4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326"/>
              <p:cNvSpPr>
                <a:spLocks/>
              </p:cNvSpPr>
              <p:nvPr/>
            </p:nvSpPr>
            <p:spPr bwMode="auto">
              <a:xfrm>
                <a:off x="2852" y="2255"/>
                <a:ext cx="176" cy="343"/>
              </a:xfrm>
              <a:custGeom>
                <a:avLst/>
                <a:gdLst>
                  <a:gd name="T0" fmla="*/ 2 w 176"/>
                  <a:gd name="T1" fmla="*/ 199 h 343"/>
                  <a:gd name="T2" fmla="*/ 8 w 176"/>
                  <a:gd name="T3" fmla="*/ 206 h 343"/>
                  <a:gd name="T4" fmla="*/ 16 w 176"/>
                  <a:gd name="T5" fmla="*/ 208 h 343"/>
                  <a:gd name="T6" fmla="*/ 25 w 176"/>
                  <a:gd name="T7" fmla="*/ 208 h 343"/>
                  <a:gd name="T8" fmla="*/ 25 w 176"/>
                  <a:gd name="T9" fmla="*/ 215 h 343"/>
                  <a:gd name="T10" fmla="*/ 8 w 176"/>
                  <a:gd name="T11" fmla="*/ 215 h 343"/>
                  <a:gd name="T12" fmla="*/ 21 w 176"/>
                  <a:gd name="T13" fmla="*/ 233 h 343"/>
                  <a:gd name="T14" fmla="*/ 24 w 176"/>
                  <a:gd name="T15" fmla="*/ 239 h 343"/>
                  <a:gd name="T16" fmla="*/ 25 w 176"/>
                  <a:gd name="T17" fmla="*/ 250 h 343"/>
                  <a:gd name="T18" fmla="*/ 23 w 176"/>
                  <a:gd name="T19" fmla="*/ 256 h 343"/>
                  <a:gd name="T20" fmla="*/ 24 w 176"/>
                  <a:gd name="T21" fmla="*/ 266 h 343"/>
                  <a:gd name="T22" fmla="*/ 27 w 176"/>
                  <a:gd name="T23" fmla="*/ 277 h 343"/>
                  <a:gd name="T24" fmla="*/ 28 w 176"/>
                  <a:gd name="T25" fmla="*/ 284 h 343"/>
                  <a:gd name="T26" fmla="*/ 29 w 176"/>
                  <a:gd name="T27" fmla="*/ 291 h 343"/>
                  <a:gd name="T28" fmla="*/ 9 w 176"/>
                  <a:gd name="T29" fmla="*/ 292 h 343"/>
                  <a:gd name="T30" fmla="*/ 5 w 176"/>
                  <a:gd name="T31" fmla="*/ 300 h 343"/>
                  <a:gd name="T32" fmla="*/ 12 w 176"/>
                  <a:gd name="T33" fmla="*/ 309 h 343"/>
                  <a:gd name="T34" fmla="*/ 20 w 176"/>
                  <a:gd name="T35" fmla="*/ 320 h 343"/>
                  <a:gd name="T36" fmla="*/ 19 w 176"/>
                  <a:gd name="T37" fmla="*/ 343 h 343"/>
                  <a:gd name="T38" fmla="*/ 37 w 176"/>
                  <a:gd name="T39" fmla="*/ 335 h 343"/>
                  <a:gd name="T40" fmla="*/ 46 w 176"/>
                  <a:gd name="T41" fmla="*/ 339 h 343"/>
                  <a:gd name="T42" fmla="*/ 70 w 176"/>
                  <a:gd name="T43" fmla="*/ 334 h 343"/>
                  <a:gd name="T44" fmla="*/ 79 w 176"/>
                  <a:gd name="T45" fmla="*/ 326 h 343"/>
                  <a:gd name="T46" fmla="*/ 89 w 176"/>
                  <a:gd name="T47" fmla="*/ 320 h 343"/>
                  <a:gd name="T48" fmla="*/ 93 w 176"/>
                  <a:gd name="T49" fmla="*/ 316 h 343"/>
                  <a:gd name="T50" fmla="*/ 87 w 176"/>
                  <a:gd name="T51" fmla="*/ 309 h 343"/>
                  <a:gd name="T52" fmla="*/ 91 w 176"/>
                  <a:gd name="T53" fmla="*/ 305 h 343"/>
                  <a:gd name="T54" fmla="*/ 105 w 176"/>
                  <a:gd name="T55" fmla="*/ 301 h 343"/>
                  <a:gd name="T56" fmla="*/ 114 w 176"/>
                  <a:gd name="T57" fmla="*/ 296 h 343"/>
                  <a:gd name="T58" fmla="*/ 121 w 176"/>
                  <a:gd name="T59" fmla="*/ 292 h 343"/>
                  <a:gd name="T60" fmla="*/ 128 w 176"/>
                  <a:gd name="T61" fmla="*/ 284 h 343"/>
                  <a:gd name="T62" fmla="*/ 137 w 176"/>
                  <a:gd name="T63" fmla="*/ 280 h 343"/>
                  <a:gd name="T64" fmla="*/ 144 w 176"/>
                  <a:gd name="T65" fmla="*/ 270 h 343"/>
                  <a:gd name="T66" fmla="*/ 148 w 176"/>
                  <a:gd name="T67" fmla="*/ 264 h 343"/>
                  <a:gd name="T68" fmla="*/ 144 w 176"/>
                  <a:gd name="T69" fmla="*/ 260 h 343"/>
                  <a:gd name="T70" fmla="*/ 142 w 176"/>
                  <a:gd name="T71" fmla="*/ 254 h 343"/>
                  <a:gd name="T72" fmla="*/ 142 w 176"/>
                  <a:gd name="T73" fmla="*/ 246 h 343"/>
                  <a:gd name="T74" fmla="*/ 142 w 176"/>
                  <a:gd name="T75" fmla="*/ 239 h 343"/>
                  <a:gd name="T76" fmla="*/ 145 w 176"/>
                  <a:gd name="T77" fmla="*/ 233 h 343"/>
                  <a:gd name="T78" fmla="*/ 138 w 176"/>
                  <a:gd name="T79" fmla="*/ 227 h 343"/>
                  <a:gd name="T80" fmla="*/ 130 w 176"/>
                  <a:gd name="T81" fmla="*/ 227 h 343"/>
                  <a:gd name="T82" fmla="*/ 133 w 176"/>
                  <a:gd name="T83" fmla="*/ 221 h 343"/>
                  <a:gd name="T84" fmla="*/ 137 w 176"/>
                  <a:gd name="T85" fmla="*/ 215 h 343"/>
                  <a:gd name="T86" fmla="*/ 138 w 176"/>
                  <a:gd name="T87" fmla="*/ 208 h 343"/>
                  <a:gd name="T88" fmla="*/ 145 w 176"/>
                  <a:gd name="T89" fmla="*/ 200 h 343"/>
                  <a:gd name="T90" fmla="*/ 145 w 176"/>
                  <a:gd name="T91" fmla="*/ 188 h 343"/>
                  <a:gd name="T92" fmla="*/ 151 w 176"/>
                  <a:gd name="T93" fmla="*/ 184 h 343"/>
                  <a:gd name="T94" fmla="*/ 152 w 176"/>
                  <a:gd name="T95" fmla="*/ 178 h 343"/>
                  <a:gd name="T96" fmla="*/ 153 w 176"/>
                  <a:gd name="T97" fmla="*/ 172 h 343"/>
                  <a:gd name="T98" fmla="*/ 159 w 176"/>
                  <a:gd name="T99" fmla="*/ 163 h 343"/>
                  <a:gd name="T100" fmla="*/ 164 w 176"/>
                  <a:gd name="T101" fmla="*/ 165 h 343"/>
                  <a:gd name="T102" fmla="*/ 176 w 176"/>
                  <a:gd name="T103" fmla="*/ 165 h 343"/>
                  <a:gd name="T104" fmla="*/ 15 w 176"/>
                  <a:gd name="T105" fmla="*/ 12 h 343"/>
                  <a:gd name="T106" fmla="*/ 31 w 176"/>
                  <a:gd name="T107" fmla="*/ 64 h 343"/>
                  <a:gd name="T108" fmla="*/ 31 w 176"/>
                  <a:gd name="T109" fmla="*/ 71 h 343"/>
                  <a:gd name="T110" fmla="*/ 27 w 176"/>
                  <a:gd name="T111" fmla="*/ 79 h 343"/>
                  <a:gd name="T112" fmla="*/ 25 w 176"/>
                  <a:gd name="T113" fmla="*/ 126 h 343"/>
                  <a:gd name="T114" fmla="*/ 0 w 176"/>
                  <a:gd name="T115" fmla="*/ 196 h 3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6" h="343">
                    <a:moveTo>
                      <a:pt x="0" y="196"/>
                    </a:moveTo>
                    <a:lnTo>
                      <a:pt x="1" y="196"/>
                    </a:lnTo>
                    <a:lnTo>
                      <a:pt x="2" y="199"/>
                    </a:lnTo>
                    <a:lnTo>
                      <a:pt x="5" y="202"/>
                    </a:lnTo>
                    <a:lnTo>
                      <a:pt x="7" y="204"/>
                    </a:lnTo>
                    <a:lnTo>
                      <a:pt x="8" y="206"/>
                    </a:lnTo>
                    <a:lnTo>
                      <a:pt x="9" y="207"/>
                    </a:lnTo>
                    <a:lnTo>
                      <a:pt x="13" y="208"/>
                    </a:lnTo>
                    <a:lnTo>
                      <a:pt x="16" y="208"/>
                    </a:lnTo>
                    <a:lnTo>
                      <a:pt x="20" y="207"/>
                    </a:lnTo>
                    <a:lnTo>
                      <a:pt x="24" y="207"/>
                    </a:lnTo>
                    <a:lnTo>
                      <a:pt x="25" y="208"/>
                    </a:lnTo>
                    <a:lnTo>
                      <a:pt x="27" y="213"/>
                    </a:lnTo>
                    <a:lnTo>
                      <a:pt x="27" y="214"/>
                    </a:lnTo>
                    <a:lnTo>
                      <a:pt x="25" y="215"/>
                    </a:lnTo>
                    <a:lnTo>
                      <a:pt x="23" y="215"/>
                    </a:lnTo>
                    <a:lnTo>
                      <a:pt x="20" y="215"/>
                    </a:lnTo>
                    <a:lnTo>
                      <a:pt x="8" y="215"/>
                    </a:lnTo>
                    <a:lnTo>
                      <a:pt x="20" y="229"/>
                    </a:lnTo>
                    <a:lnTo>
                      <a:pt x="21" y="230"/>
                    </a:lnTo>
                    <a:lnTo>
                      <a:pt x="21" y="233"/>
                    </a:lnTo>
                    <a:lnTo>
                      <a:pt x="21" y="235"/>
                    </a:lnTo>
                    <a:lnTo>
                      <a:pt x="23" y="238"/>
                    </a:lnTo>
                    <a:lnTo>
                      <a:pt x="24" y="239"/>
                    </a:lnTo>
                    <a:lnTo>
                      <a:pt x="25" y="242"/>
                    </a:lnTo>
                    <a:lnTo>
                      <a:pt x="25" y="246"/>
                    </a:lnTo>
                    <a:lnTo>
                      <a:pt x="25" y="250"/>
                    </a:lnTo>
                    <a:lnTo>
                      <a:pt x="25" y="253"/>
                    </a:lnTo>
                    <a:lnTo>
                      <a:pt x="24" y="254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2"/>
                    </a:lnTo>
                    <a:lnTo>
                      <a:pt x="24" y="266"/>
                    </a:lnTo>
                    <a:lnTo>
                      <a:pt x="27" y="273"/>
                    </a:lnTo>
                    <a:lnTo>
                      <a:pt x="27" y="274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8" y="284"/>
                    </a:lnTo>
                    <a:lnTo>
                      <a:pt x="29" y="287"/>
                    </a:lnTo>
                    <a:lnTo>
                      <a:pt x="29" y="288"/>
                    </a:lnTo>
                    <a:lnTo>
                      <a:pt x="29" y="291"/>
                    </a:lnTo>
                    <a:lnTo>
                      <a:pt x="21" y="291"/>
                    </a:lnTo>
                    <a:lnTo>
                      <a:pt x="13" y="291"/>
                    </a:lnTo>
                    <a:lnTo>
                      <a:pt x="9" y="292"/>
                    </a:lnTo>
                    <a:lnTo>
                      <a:pt x="7" y="293"/>
                    </a:lnTo>
                    <a:lnTo>
                      <a:pt x="5" y="297"/>
                    </a:lnTo>
                    <a:lnTo>
                      <a:pt x="5" y="300"/>
                    </a:lnTo>
                    <a:lnTo>
                      <a:pt x="7" y="301"/>
                    </a:lnTo>
                    <a:lnTo>
                      <a:pt x="9" y="304"/>
                    </a:lnTo>
                    <a:lnTo>
                      <a:pt x="12" y="309"/>
                    </a:lnTo>
                    <a:lnTo>
                      <a:pt x="16" y="313"/>
                    </a:lnTo>
                    <a:lnTo>
                      <a:pt x="19" y="316"/>
                    </a:lnTo>
                    <a:lnTo>
                      <a:pt x="20" y="320"/>
                    </a:lnTo>
                    <a:lnTo>
                      <a:pt x="21" y="326"/>
                    </a:lnTo>
                    <a:lnTo>
                      <a:pt x="23" y="332"/>
                    </a:lnTo>
                    <a:lnTo>
                      <a:pt x="19" y="343"/>
                    </a:lnTo>
                    <a:lnTo>
                      <a:pt x="25" y="342"/>
                    </a:lnTo>
                    <a:lnTo>
                      <a:pt x="33" y="343"/>
                    </a:lnTo>
                    <a:lnTo>
                      <a:pt x="37" y="335"/>
                    </a:lnTo>
                    <a:lnTo>
                      <a:pt x="40" y="336"/>
                    </a:lnTo>
                    <a:lnTo>
                      <a:pt x="43" y="338"/>
                    </a:lnTo>
                    <a:lnTo>
                      <a:pt x="46" y="339"/>
                    </a:lnTo>
                    <a:lnTo>
                      <a:pt x="56" y="336"/>
                    </a:lnTo>
                    <a:lnTo>
                      <a:pt x="66" y="335"/>
                    </a:lnTo>
                    <a:lnTo>
                      <a:pt x="70" y="334"/>
                    </a:lnTo>
                    <a:lnTo>
                      <a:pt x="72" y="332"/>
                    </a:lnTo>
                    <a:lnTo>
                      <a:pt x="76" y="330"/>
                    </a:lnTo>
                    <a:lnTo>
                      <a:pt x="79" y="326"/>
                    </a:lnTo>
                    <a:lnTo>
                      <a:pt x="83" y="323"/>
                    </a:lnTo>
                    <a:lnTo>
                      <a:pt x="86" y="320"/>
                    </a:lnTo>
                    <a:lnTo>
                      <a:pt x="89" y="320"/>
                    </a:lnTo>
                    <a:lnTo>
                      <a:pt x="91" y="319"/>
                    </a:lnTo>
                    <a:lnTo>
                      <a:pt x="93" y="318"/>
                    </a:lnTo>
                    <a:lnTo>
                      <a:pt x="93" y="316"/>
                    </a:lnTo>
                    <a:lnTo>
                      <a:pt x="90" y="313"/>
                    </a:lnTo>
                    <a:lnTo>
                      <a:pt x="87" y="311"/>
                    </a:lnTo>
                    <a:lnTo>
                      <a:pt x="87" y="309"/>
                    </a:lnTo>
                    <a:lnTo>
                      <a:pt x="87" y="308"/>
                    </a:lnTo>
                    <a:lnTo>
                      <a:pt x="90" y="305"/>
                    </a:lnTo>
                    <a:lnTo>
                      <a:pt x="91" y="305"/>
                    </a:lnTo>
                    <a:lnTo>
                      <a:pt x="97" y="304"/>
                    </a:lnTo>
                    <a:lnTo>
                      <a:pt x="103" y="303"/>
                    </a:lnTo>
                    <a:lnTo>
                      <a:pt x="105" y="301"/>
                    </a:lnTo>
                    <a:lnTo>
                      <a:pt x="107" y="300"/>
                    </a:lnTo>
                    <a:lnTo>
                      <a:pt x="113" y="296"/>
                    </a:lnTo>
                    <a:lnTo>
                      <a:pt x="114" y="296"/>
                    </a:lnTo>
                    <a:lnTo>
                      <a:pt x="117" y="296"/>
                    </a:lnTo>
                    <a:lnTo>
                      <a:pt x="120" y="295"/>
                    </a:lnTo>
                    <a:lnTo>
                      <a:pt x="121" y="292"/>
                    </a:lnTo>
                    <a:lnTo>
                      <a:pt x="122" y="289"/>
                    </a:lnTo>
                    <a:lnTo>
                      <a:pt x="124" y="288"/>
                    </a:lnTo>
                    <a:lnTo>
                      <a:pt x="128" y="284"/>
                    </a:lnTo>
                    <a:lnTo>
                      <a:pt x="133" y="283"/>
                    </a:lnTo>
                    <a:lnTo>
                      <a:pt x="136" y="281"/>
                    </a:lnTo>
                    <a:lnTo>
                      <a:pt x="137" y="280"/>
                    </a:lnTo>
                    <a:lnTo>
                      <a:pt x="138" y="276"/>
                    </a:lnTo>
                    <a:lnTo>
                      <a:pt x="141" y="272"/>
                    </a:lnTo>
                    <a:lnTo>
                      <a:pt x="144" y="270"/>
                    </a:lnTo>
                    <a:lnTo>
                      <a:pt x="146" y="269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6" y="264"/>
                    </a:lnTo>
                    <a:lnTo>
                      <a:pt x="145" y="262"/>
                    </a:lnTo>
                    <a:lnTo>
                      <a:pt x="144" y="260"/>
                    </a:lnTo>
                    <a:lnTo>
                      <a:pt x="142" y="258"/>
                    </a:lnTo>
                    <a:lnTo>
                      <a:pt x="142" y="257"/>
                    </a:lnTo>
                    <a:lnTo>
                      <a:pt x="142" y="254"/>
                    </a:lnTo>
                    <a:lnTo>
                      <a:pt x="144" y="250"/>
                    </a:lnTo>
                    <a:lnTo>
                      <a:pt x="144" y="249"/>
                    </a:lnTo>
                    <a:lnTo>
                      <a:pt x="142" y="246"/>
                    </a:lnTo>
                    <a:lnTo>
                      <a:pt x="142" y="242"/>
                    </a:lnTo>
                    <a:lnTo>
                      <a:pt x="142" y="241"/>
                    </a:lnTo>
                    <a:lnTo>
                      <a:pt x="142" y="239"/>
                    </a:lnTo>
                    <a:lnTo>
                      <a:pt x="145" y="237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41" y="227"/>
                    </a:lnTo>
                    <a:lnTo>
                      <a:pt x="138" y="227"/>
                    </a:lnTo>
                    <a:lnTo>
                      <a:pt x="133" y="229"/>
                    </a:lnTo>
                    <a:lnTo>
                      <a:pt x="132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2" y="222"/>
                    </a:lnTo>
                    <a:lnTo>
                      <a:pt x="133" y="221"/>
                    </a:lnTo>
                    <a:lnTo>
                      <a:pt x="134" y="219"/>
                    </a:lnTo>
                    <a:lnTo>
                      <a:pt x="137" y="218"/>
                    </a:lnTo>
                    <a:lnTo>
                      <a:pt x="137" y="215"/>
                    </a:lnTo>
                    <a:lnTo>
                      <a:pt x="137" y="213"/>
                    </a:lnTo>
                    <a:lnTo>
                      <a:pt x="137" y="210"/>
                    </a:lnTo>
                    <a:lnTo>
                      <a:pt x="138" y="208"/>
                    </a:lnTo>
                    <a:lnTo>
                      <a:pt x="141" y="206"/>
                    </a:lnTo>
                    <a:lnTo>
                      <a:pt x="144" y="203"/>
                    </a:lnTo>
                    <a:lnTo>
                      <a:pt x="145" y="200"/>
                    </a:lnTo>
                    <a:lnTo>
                      <a:pt x="145" y="196"/>
                    </a:lnTo>
                    <a:lnTo>
                      <a:pt x="145" y="194"/>
                    </a:lnTo>
                    <a:lnTo>
                      <a:pt x="145" y="188"/>
                    </a:lnTo>
                    <a:lnTo>
                      <a:pt x="146" y="187"/>
                    </a:lnTo>
                    <a:lnTo>
                      <a:pt x="148" y="186"/>
                    </a:lnTo>
                    <a:lnTo>
                      <a:pt x="151" y="184"/>
                    </a:lnTo>
                    <a:lnTo>
                      <a:pt x="153" y="182"/>
                    </a:lnTo>
                    <a:lnTo>
                      <a:pt x="153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5"/>
                    </a:lnTo>
                    <a:lnTo>
                      <a:pt x="153" y="172"/>
                    </a:lnTo>
                    <a:lnTo>
                      <a:pt x="156" y="167"/>
                    </a:lnTo>
                    <a:lnTo>
                      <a:pt x="157" y="164"/>
                    </a:lnTo>
                    <a:lnTo>
                      <a:pt x="159" y="163"/>
                    </a:lnTo>
                    <a:lnTo>
                      <a:pt x="160" y="163"/>
                    </a:lnTo>
                    <a:lnTo>
                      <a:pt x="161" y="164"/>
                    </a:lnTo>
                    <a:lnTo>
                      <a:pt x="164" y="165"/>
                    </a:lnTo>
                    <a:lnTo>
                      <a:pt x="167" y="165"/>
                    </a:lnTo>
                    <a:lnTo>
                      <a:pt x="171" y="165"/>
                    </a:lnTo>
                    <a:lnTo>
                      <a:pt x="176" y="165"/>
                    </a:lnTo>
                    <a:lnTo>
                      <a:pt x="176" y="86"/>
                    </a:lnTo>
                    <a:lnTo>
                      <a:pt x="31" y="0"/>
                    </a:lnTo>
                    <a:lnTo>
                      <a:pt x="15" y="12"/>
                    </a:lnTo>
                    <a:lnTo>
                      <a:pt x="24" y="54"/>
                    </a:lnTo>
                    <a:lnTo>
                      <a:pt x="29" y="62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32" y="70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28" y="75"/>
                    </a:lnTo>
                    <a:lnTo>
                      <a:pt x="27" y="79"/>
                    </a:lnTo>
                    <a:lnTo>
                      <a:pt x="25" y="89"/>
                    </a:lnTo>
                    <a:lnTo>
                      <a:pt x="24" y="102"/>
                    </a:lnTo>
                    <a:lnTo>
                      <a:pt x="25" y="126"/>
                    </a:lnTo>
                    <a:lnTo>
                      <a:pt x="25" y="159"/>
                    </a:lnTo>
                    <a:lnTo>
                      <a:pt x="0" y="18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2853" y="2524"/>
                <a:ext cx="224" cy="164"/>
              </a:xfrm>
              <a:custGeom>
                <a:avLst/>
                <a:gdLst>
                  <a:gd name="T0" fmla="*/ 84 w 224"/>
                  <a:gd name="T1" fmla="*/ 131 h 164"/>
                  <a:gd name="T2" fmla="*/ 88 w 224"/>
                  <a:gd name="T3" fmla="*/ 124 h 164"/>
                  <a:gd name="T4" fmla="*/ 93 w 224"/>
                  <a:gd name="T5" fmla="*/ 116 h 164"/>
                  <a:gd name="T6" fmla="*/ 104 w 224"/>
                  <a:gd name="T7" fmla="*/ 114 h 164"/>
                  <a:gd name="T8" fmla="*/ 113 w 224"/>
                  <a:gd name="T9" fmla="*/ 120 h 164"/>
                  <a:gd name="T10" fmla="*/ 121 w 224"/>
                  <a:gd name="T11" fmla="*/ 127 h 164"/>
                  <a:gd name="T12" fmla="*/ 139 w 224"/>
                  <a:gd name="T13" fmla="*/ 128 h 164"/>
                  <a:gd name="T14" fmla="*/ 154 w 224"/>
                  <a:gd name="T15" fmla="*/ 125 h 164"/>
                  <a:gd name="T16" fmla="*/ 156 w 224"/>
                  <a:gd name="T17" fmla="*/ 121 h 164"/>
                  <a:gd name="T18" fmla="*/ 160 w 224"/>
                  <a:gd name="T19" fmla="*/ 121 h 164"/>
                  <a:gd name="T20" fmla="*/ 166 w 224"/>
                  <a:gd name="T21" fmla="*/ 125 h 164"/>
                  <a:gd name="T22" fmla="*/ 175 w 224"/>
                  <a:gd name="T23" fmla="*/ 123 h 164"/>
                  <a:gd name="T24" fmla="*/ 179 w 224"/>
                  <a:gd name="T25" fmla="*/ 119 h 164"/>
                  <a:gd name="T26" fmla="*/ 183 w 224"/>
                  <a:gd name="T27" fmla="*/ 117 h 164"/>
                  <a:gd name="T28" fmla="*/ 186 w 224"/>
                  <a:gd name="T29" fmla="*/ 120 h 164"/>
                  <a:gd name="T30" fmla="*/ 194 w 224"/>
                  <a:gd name="T31" fmla="*/ 112 h 164"/>
                  <a:gd name="T32" fmla="*/ 211 w 224"/>
                  <a:gd name="T33" fmla="*/ 112 h 164"/>
                  <a:gd name="T34" fmla="*/ 214 w 224"/>
                  <a:gd name="T35" fmla="*/ 114 h 164"/>
                  <a:gd name="T36" fmla="*/ 222 w 224"/>
                  <a:gd name="T37" fmla="*/ 108 h 164"/>
                  <a:gd name="T38" fmla="*/ 220 w 224"/>
                  <a:gd name="T39" fmla="*/ 102 h 164"/>
                  <a:gd name="T40" fmla="*/ 217 w 224"/>
                  <a:gd name="T41" fmla="*/ 92 h 164"/>
                  <a:gd name="T42" fmla="*/ 207 w 224"/>
                  <a:gd name="T43" fmla="*/ 86 h 164"/>
                  <a:gd name="T44" fmla="*/ 202 w 224"/>
                  <a:gd name="T45" fmla="*/ 81 h 164"/>
                  <a:gd name="T46" fmla="*/ 197 w 224"/>
                  <a:gd name="T47" fmla="*/ 71 h 164"/>
                  <a:gd name="T48" fmla="*/ 189 w 224"/>
                  <a:gd name="T49" fmla="*/ 70 h 164"/>
                  <a:gd name="T50" fmla="*/ 182 w 224"/>
                  <a:gd name="T51" fmla="*/ 63 h 164"/>
                  <a:gd name="T52" fmla="*/ 174 w 224"/>
                  <a:gd name="T53" fmla="*/ 59 h 164"/>
                  <a:gd name="T54" fmla="*/ 167 w 224"/>
                  <a:gd name="T55" fmla="*/ 54 h 164"/>
                  <a:gd name="T56" fmla="*/ 162 w 224"/>
                  <a:gd name="T57" fmla="*/ 42 h 164"/>
                  <a:gd name="T58" fmla="*/ 163 w 224"/>
                  <a:gd name="T59" fmla="*/ 34 h 164"/>
                  <a:gd name="T60" fmla="*/ 155 w 224"/>
                  <a:gd name="T61" fmla="*/ 27 h 164"/>
                  <a:gd name="T62" fmla="*/ 156 w 224"/>
                  <a:gd name="T63" fmla="*/ 22 h 164"/>
                  <a:gd name="T64" fmla="*/ 156 w 224"/>
                  <a:gd name="T65" fmla="*/ 9 h 164"/>
                  <a:gd name="T66" fmla="*/ 140 w 224"/>
                  <a:gd name="T67" fmla="*/ 3 h 164"/>
                  <a:gd name="T68" fmla="*/ 135 w 224"/>
                  <a:gd name="T69" fmla="*/ 12 h 164"/>
                  <a:gd name="T70" fmla="*/ 123 w 224"/>
                  <a:gd name="T71" fmla="*/ 19 h 164"/>
                  <a:gd name="T72" fmla="*/ 119 w 224"/>
                  <a:gd name="T73" fmla="*/ 26 h 164"/>
                  <a:gd name="T74" fmla="*/ 106 w 224"/>
                  <a:gd name="T75" fmla="*/ 31 h 164"/>
                  <a:gd name="T76" fmla="*/ 96 w 224"/>
                  <a:gd name="T77" fmla="*/ 35 h 164"/>
                  <a:gd name="T78" fmla="*/ 86 w 224"/>
                  <a:gd name="T79" fmla="*/ 39 h 164"/>
                  <a:gd name="T80" fmla="*/ 89 w 224"/>
                  <a:gd name="T81" fmla="*/ 44 h 164"/>
                  <a:gd name="T82" fmla="*/ 90 w 224"/>
                  <a:gd name="T83" fmla="*/ 50 h 164"/>
                  <a:gd name="T84" fmla="*/ 82 w 224"/>
                  <a:gd name="T85" fmla="*/ 54 h 164"/>
                  <a:gd name="T86" fmla="*/ 71 w 224"/>
                  <a:gd name="T87" fmla="*/ 63 h 164"/>
                  <a:gd name="T88" fmla="*/ 55 w 224"/>
                  <a:gd name="T89" fmla="*/ 67 h 164"/>
                  <a:gd name="T90" fmla="*/ 39 w 224"/>
                  <a:gd name="T91" fmla="*/ 67 h 164"/>
                  <a:gd name="T92" fmla="*/ 24 w 224"/>
                  <a:gd name="T93" fmla="*/ 73 h 164"/>
                  <a:gd name="T94" fmla="*/ 10 w 224"/>
                  <a:gd name="T95" fmla="*/ 92 h 164"/>
                  <a:gd name="T96" fmla="*/ 3 w 224"/>
                  <a:gd name="T97" fmla="*/ 98 h 164"/>
                  <a:gd name="T98" fmla="*/ 1 w 224"/>
                  <a:gd name="T99" fmla="*/ 102 h 164"/>
                  <a:gd name="T100" fmla="*/ 8 w 224"/>
                  <a:gd name="T101" fmla="*/ 108 h 164"/>
                  <a:gd name="T102" fmla="*/ 16 w 224"/>
                  <a:gd name="T103" fmla="*/ 128 h 164"/>
                  <a:gd name="T104" fmla="*/ 23 w 224"/>
                  <a:gd name="T105" fmla="*/ 140 h 164"/>
                  <a:gd name="T106" fmla="*/ 34 w 224"/>
                  <a:gd name="T107" fmla="*/ 151 h 164"/>
                  <a:gd name="T108" fmla="*/ 40 w 224"/>
                  <a:gd name="T109" fmla="*/ 160 h 164"/>
                  <a:gd name="T110" fmla="*/ 47 w 224"/>
                  <a:gd name="T111" fmla="*/ 163 h 164"/>
                  <a:gd name="T112" fmla="*/ 53 w 224"/>
                  <a:gd name="T113" fmla="*/ 159 h 164"/>
                  <a:gd name="T114" fmla="*/ 58 w 224"/>
                  <a:gd name="T115" fmla="*/ 152 h 164"/>
                  <a:gd name="T116" fmla="*/ 65 w 224"/>
                  <a:gd name="T117" fmla="*/ 154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4" h="164">
                    <a:moveTo>
                      <a:pt x="78" y="149"/>
                    </a:moveTo>
                    <a:lnTo>
                      <a:pt x="80" y="133"/>
                    </a:lnTo>
                    <a:lnTo>
                      <a:pt x="84" y="131"/>
                    </a:lnTo>
                    <a:lnTo>
                      <a:pt x="86" y="128"/>
                    </a:lnTo>
                    <a:lnTo>
                      <a:pt x="88" y="127"/>
                    </a:lnTo>
                    <a:lnTo>
                      <a:pt x="88" y="124"/>
                    </a:lnTo>
                    <a:lnTo>
                      <a:pt x="89" y="120"/>
                    </a:lnTo>
                    <a:lnTo>
                      <a:pt x="90" y="117"/>
                    </a:lnTo>
                    <a:lnTo>
                      <a:pt x="93" y="116"/>
                    </a:lnTo>
                    <a:lnTo>
                      <a:pt x="94" y="114"/>
                    </a:lnTo>
                    <a:lnTo>
                      <a:pt x="101" y="114"/>
                    </a:lnTo>
                    <a:lnTo>
                      <a:pt x="104" y="114"/>
                    </a:lnTo>
                    <a:lnTo>
                      <a:pt x="108" y="116"/>
                    </a:lnTo>
                    <a:lnTo>
                      <a:pt x="110" y="117"/>
                    </a:lnTo>
                    <a:lnTo>
                      <a:pt x="113" y="120"/>
                    </a:lnTo>
                    <a:lnTo>
                      <a:pt x="116" y="123"/>
                    </a:lnTo>
                    <a:lnTo>
                      <a:pt x="119" y="125"/>
                    </a:lnTo>
                    <a:lnTo>
                      <a:pt x="121" y="127"/>
                    </a:lnTo>
                    <a:lnTo>
                      <a:pt x="125" y="127"/>
                    </a:lnTo>
                    <a:lnTo>
                      <a:pt x="133" y="127"/>
                    </a:lnTo>
                    <a:lnTo>
                      <a:pt x="139" y="128"/>
                    </a:lnTo>
                    <a:lnTo>
                      <a:pt x="144" y="129"/>
                    </a:lnTo>
                    <a:lnTo>
                      <a:pt x="154" y="131"/>
                    </a:lnTo>
                    <a:lnTo>
                      <a:pt x="154" y="125"/>
                    </a:lnTo>
                    <a:lnTo>
                      <a:pt x="155" y="124"/>
                    </a:lnTo>
                    <a:lnTo>
                      <a:pt x="155" y="123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1"/>
                    </a:lnTo>
                    <a:lnTo>
                      <a:pt x="160" y="121"/>
                    </a:lnTo>
                    <a:lnTo>
                      <a:pt x="163" y="124"/>
                    </a:lnTo>
                    <a:lnTo>
                      <a:pt x="164" y="125"/>
                    </a:lnTo>
                    <a:lnTo>
                      <a:pt x="166" y="125"/>
                    </a:lnTo>
                    <a:lnTo>
                      <a:pt x="168" y="125"/>
                    </a:lnTo>
                    <a:lnTo>
                      <a:pt x="172" y="124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0"/>
                    </a:lnTo>
                    <a:lnTo>
                      <a:pt x="179" y="119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3" y="117"/>
                    </a:lnTo>
                    <a:lnTo>
                      <a:pt x="185" y="119"/>
                    </a:lnTo>
                    <a:lnTo>
                      <a:pt x="185" y="120"/>
                    </a:lnTo>
                    <a:lnTo>
                      <a:pt x="186" y="120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194" y="112"/>
                    </a:lnTo>
                    <a:lnTo>
                      <a:pt x="195" y="112"/>
                    </a:lnTo>
                    <a:lnTo>
                      <a:pt x="209" y="112"/>
                    </a:lnTo>
                    <a:lnTo>
                      <a:pt x="211" y="112"/>
                    </a:lnTo>
                    <a:lnTo>
                      <a:pt x="213" y="113"/>
                    </a:lnTo>
                    <a:lnTo>
                      <a:pt x="213" y="114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24" y="110"/>
                    </a:lnTo>
                    <a:lnTo>
                      <a:pt x="222" y="108"/>
                    </a:lnTo>
                    <a:lnTo>
                      <a:pt x="221" y="106"/>
                    </a:lnTo>
                    <a:lnTo>
                      <a:pt x="220" y="105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18" y="96"/>
                    </a:lnTo>
                    <a:lnTo>
                      <a:pt x="217" y="92"/>
                    </a:lnTo>
                    <a:lnTo>
                      <a:pt x="214" y="89"/>
                    </a:lnTo>
                    <a:lnTo>
                      <a:pt x="211" y="88"/>
                    </a:lnTo>
                    <a:lnTo>
                      <a:pt x="207" y="86"/>
                    </a:lnTo>
                    <a:lnTo>
                      <a:pt x="205" y="85"/>
                    </a:lnTo>
                    <a:lnTo>
                      <a:pt x="203" y="84"/>
                    </a:lnTo>
                    <a:lnTo>
                      <a:pt x="202" y="81"/>
                    </a:lnTo>
                    <a:lnTo>
                      <a:pt x="199" y="74"/>
                    </a:lnTo>
                    <a:lnTo>
                      <a:pt x="198" y="73"/>
                    </a:lnTo>
                    <a:lnTo>
                      <a:pt x="197" y="71"/>
                    </a:lnTo>
                    <a:lnTo>
                      <a:pt x="193" y="71"/>
                    </a:lnTo>
                    <a:lnTo>
                      <a:pt x="191" y="71"/>
                    </a:lnTo>
                    <a:lnTo>
                      <a:pt x="189" y="70"/>
                    </a:lnTo>
                    <a:lnTo>
                      <a:pt x="185" y="66"/>
                    </a:lnTo>
                    <a:lnTo>
                      <a:pt x="183" y="65"/>
                    </a:lnTo>
                    <a:lnTo>
                      <a:pt x="182" y="63"/>
                    </a:lnTo>
                    <a:lnTo>
                      <a:pt x="176" y="63"/>
                    </a:lnTo>
                    <a:lnTo>
                      <a:pt x="175" y="62"/>
                    </a:lnTo>
                    <a:lnTo>
                      <a:pt x="174" y="59"/>
                    </a:lnTo>
                    <a:lnTo>
                      <a:pt x="172" y="57"/>
                    </a:lnTo>
                    <a:lnTo>
                      <a:pt x="170" y="55"/>
                    </a:lnTo>
                    <a:lnTo>
                      <a:pt x="167" y="54"/>
                    </a:lnTo>
                    <a:lnTo>
                      <a:pt x="164" y="50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0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58" y="30"/>
                    </a:lnTo>
                    <a:lnTo>
                      <a:pt x="155" y="27"/>
                    </a:lnTo>
                    <a:lnTo>
                      <a:pt x="155" y="26"/>
                    </a:lnTo>
                    <a:lnTo>
                      <a:pt x="155" y="23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8" y="14"/>
                    </a:lnTo>
                    <a:lnTo>
                      <a:pt x="156" y="9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0" y="3"/>
                    </a:lnTo>
                    <a:lnTo>
                      <a:pt x="137" y="7"/>
                    </a:lnTo>
                    <a:lnTo>
                      <a:pt x="136" y="11"/>
                    </a:lnTo>
                    <a:lnTo>
                      <a:pt x="135" y="12"/>
                    </a:lnTo>
                    <a:lnTo>
                      <a:pt x="132" y="14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1" y="20"/>
                    </a:lnTo>
                    <a:lnTo>
                      <a:pt x="120" y="23"/>
                    </a:lnTo>
                    <a:lnTo>
                      <a:pt x="119" y="26"/>
                    </a:lnTo>
                    <a:lnTo>
                      <a:pt x="116" y="27"/>
                    </a:lnTo>
                    <a:lnTo>
                      <a:pt x="112" y="27"/>
                    </a:lnTo>
                    <a:lnTo>
                      <a:pt x="106" y="31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96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9" y="44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5" y="51"/>
                    </a:lnTo>
                    <a:lnTo>
                      <a:pt x="82" y="54"/>
                    </a:lnTo>
                    <a:lnTo>
                      <a:pt x="78" y="57"/>
                    </a:lnTo>
                    <a:lnTo>
                      <a:pt x="75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5" y="66"/>
                    </a:lnTo>
                    <a:lnTo>
                      <a:pt x="55" y="67"/>
                    </a:lnTo>
                    <a:lnTo>
                      <a:pt x="45" y="70"/>
                    </a:lnTo>
                    <a:lnTo>
                      <a:pt x="42" y="69"/>
                    </a:lnTo>
                    <a:lnTo>
                      <a:pt x="39" y="67"/>
                    </a:lnTo>
                    <a:lnTo>
                      <a:pt x="36" y="66"/>
                    </a:lnTo>
                    <a:lnTo>
                      <a:pt x="32" y="74"/>
                    </a:lnTo>
                    <a:lnTo>
                      <a:pt x="24" y="73"/>
                    </a:lnTo>
                    <a:lnTo>
                      <a:pt x="18" y="74"/>
                    </a:lnTo>
                    <a:lnTo>
                      <a:pt x="14" y="84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6" y="96"/>
                    </a:lnTo>
                    <a:lnTo>
                      <a:pt x="3" y="98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6" y="105"/>
                    </a:lnTo>
                    <a:lnTo>
                      <a:pt x="8" y="108"/>
                    </a:lnTo>
                    <a:lnTo>
                      <a:pt x="8" y="110"/>
                    </a:lnTo>
                    <a:lnTo>
                      <a:pt x="12" y="119"/>
                    </a:lnTo>
                    <a:lnTo>
                      <a:pt x="16" y="128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3" y="140"/>
                    </a:lnTo>
                    <a:lnTo>
                      <a:pt x="30" y="145"/>
                    </a:lnTo>
                    <a:lnTo>
                      <a:pt x="31" y="147"/>
                    </a:lnTo>
                    <a:lnTo>
                      <a:pt x="34" y="151"/>
                    </a:lnTo>
                    <a:lnTo>
                      <a:pt x="36" y="156"/>
                    </a:lnTo>
                    <a:lnTo>
                      <a:pt x="39" y="158"/>
                    </a:lnTo>
                    <a:lnTo>
                      <a:pt x="40" y="160"/>
                    </a:lnTo>
                    <a:lnTo>
                      <a:pt x="45" y="164"/>
                    </a:lnTo>
                    <a:lnTo>
                      <a:pt x="46" y="164"/>
                    </a:lnTo>
                    <a:lnTo>
                      <a:pt x="47" y="163"/>
                    </a:lnTo>
                    <a:lnTo>
                      <a:pt x="50" y="162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4" y="155"/>
                    </a:lnTo>
                    <a:lnTo>
                      <a:pt x="55" y="154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5" y="154"/>
                    </a:lnTo>
                    <a:lnTo>
                      <a:pt x="66" y="154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328"/>
              <p:cNvSpPr>
                <a:spLocks/>
              </p:cNvSpPr>
              <p:nvPr/>
            </p:nvSpPr>
            <p:spPr bwMode="auto">
              <a:xfrm>
                <a:off x="2760" y="2473"/>
                <a:ext cx="138" cy="231"/>
              </a:xfrm>
              <a:custGeom>
                <a:avLst/>
                <a:gdLst>
                  <a:gd name="T0" fmla="*/ 6 w 138"/>
                  <a:gd name="T1" fmla="*/ 184 h 231"/>
                  <a:gd name="T2" fmla="*/ 11 w 138"/>
                  <a:gd name="T3" fmla="*/ 196 h 231"/>
                  <a:gd name="T4" fmla="*/ 16 w 138"/>
                  <a:gd name="T5" fmla="*/ 205 h 231"/>
                  <a:gd name="T6" fmla="*/ 23 w 138"/>
                  <a:gd name="T7" fmla="*/ 218 h 231"/>
                  <a:gd name="T8" fmla="*/ 54 w 138"/>
                  <a:gd name="T9" fmla="*/ 229 h 231"/>
                  <a:gd name="T10" fmla="*/ 65 w 138"/>
                  <a:gd name="T11" fmla="*/ 225 h 231"/>
                  <a:gd name="T12" fmla="*/ 74 w 138"/>
                  <a:gd name="T13" fmla="*/ 225 h 231"/>
                  <a:gd name="T14" fmla="*/ 99 w 138"/>
                  <a:gd name="T15" fmla="*/ 225 h 231"/>
                  <a:gd name="T16" fmla="*/ 111 w 138"/>
                  <a:gd name="T17" fmla="*/ 227 h 231"/>
                  <a:gd name="T18" fmla="*/ 127 w 138"/>
                  <a:gd name="T19" fmla="*/ 230 h 231"/>
                  <a:gd name="T20" fmla="*/ 133 w 138"/>
                  <a:gd name="T21" fmla="*/ 222 h 231"/>
                  <a:gd name="T22" fmla="*/ 133 w 138"/>
                  <a:gd name="T23" fmla="*/ 211 h 231"/>
                  <a:gd name="T24" fmla="*/ 123 w 138"/>
                  <a:gd name="T25" fmla="*/ 196 h 231"/>
                  <a:gd name="T26" fmla="*/ 109 w 138"/>
                  <a:gd name="T27" fmla="*/ 179 h 231"/>
                  <a:gd name="T28" fmla="*/ 99 w 138"/>
                  <a:gd name="T29" fmla="*/ 156 h 231"/>
                  <a:gd name="T30" fmla="*/ 94 w 138"/>
                  <a:gd name="T31" fmla="*/ 151 h 231"/>
                  <a:gd name="T32" fmla="*/ 103 w 138"/>
                  <a:gd name="T33" fmla="*/ 143 h 231"/>
                  <a:gd name="T34" fmla="*/ 113 w 138"/>
                  <a:gd name="T35" fmla="*/ 108 h 231"/>
                  <a:gd name="T36" fmla="*/ 108 w 138"/>
                  <a:gd name="T37" fmla="*/ 95 h 231"/>
                  <a:gd name="T38" fmla="*/ 97 w 138"/>
                  <a:gd name="T39" fmla="*/ 82 h 231"/>
                  <a:gd name="T40" fmla="*/ 105 w 138"/>
                  <a:gd name="T41" fmla="*/ 73 h 231"/>
                  <a:gd name="T42" fmla="*/ 121 w 138"/>
                  <a:gd name="T43" fmla="*/ 69 h 231"/>
                  <a:gd name="T44" fmla="*/ 119 w 138"/>
                  <a:gd name="T45" fmla="*/ 56 h 231"/>
                  <a:gd name="T46" fmla="*/ 115 w 138"/>
                  <a:gd name="T47" fmla="*/ 40 h 231"/>
                  <a:gd name="T48" fmla="*/ 117 w 138"/>
                  <a:gd name="T49" fmla="*/ 32 h 231"/>
                  <a:gd name="T50" fmla="*/ 115 w 138"/>
                  <a:gd name="T51" fmla="*/ 20 h 231"/>
                  <a:gd name="T52" fmla="*/ 112 w 138"/>
                  <a:gd name="T53" fmla="*/ 11 h 231"/>
                  <a:gd name="T54" fmla="*/ 103 w 138"/>
                  <a:gd name="T55" fmla="*/ 16 h 231"/>
                  <a:gd name="T56" fmla="*/ 104 w 138"/>
                  <a:gd name="T57" fmla="*/ 28 h 231"/>
                  <a:gd name="T58" fmla="*/ 94 w 138"/>
                  <a:gd name="T59" fmla="*/ 36 h 231"/>
                  <a:gd name="T60" fmla="*/ 92 w 138"/>
                  <a:gd name="T61" fmla="*/ 44 h 231"/>
                  <a:gd name="T62" fmla="*/ 86 w 138"/>
                  <a:gd name="T63" fmla="*/ 55 h 231"/>
                  <a:gd name="T64" fmla="*/ 84 w 138"/>
                  <a:gd name="T65" fmla="*/ 65 h 231"/>
                  <a:gd name="T66" fmla="*/ 78 w 138"/>
                  <a:gd name="T67" fmla="*/ 73 h 231"/>
                  <a:gd name="T68" fmla="*/ 78 w 138"/>
                  <a:gd name="T69" fmla="*/ 81 h 231"/>
                  <a:gd name="T70" fmla="*/ 62 w 138"/>
                  <a:gd name="T71" fmla="*/ 89 h 231"/>
                  <a:gd name="T72" fmla="*/ 61 w 138"/>
                  <a:gd name="T73" fmla="*/ 102 h 231"/>
                  <a:gd name="T74" fmla="*/ 55 w 138"/>
                  <a:gd name="T75" fmla="*/ 110 h 231"/>
                  <a:gd name="T76" fmla="*/ 49 w 138"/>
                  <a:gd name="T77" fmla="*/ 120 h 231"/>
                  <a:gd name="T78" fmla="*/ 43 w 138"/>
                  <a:gd name="T79" fmla="*/ 133 h 231"/>
                  <a:gd name="T80" fmla="*/ 45 w 138"/>
                  <a:gd name="T81" fmla="*/ 141 h 231"/>
                  <a:gd name="T82" fmla="*/ 37 w 138"/>
                  <a:gd name="T83" fmla="*/ 151 h 231"/>
                  <a:gd name="T84" fmla="*/ 33 w 138"/>
                  <a:gd name="T85" fmla="*/ 145 h 231"/>
                  <a:gd name="T86" fmla="*/ 23 w 138"/>
                  <a:gd name="T87" fmla="*/ 139 h 231"/>
                  <a:gd name="T88" fmla="*/ 15 w 138"/>
                  <a:gd name="T89" fmla="*/ 143 h 231"/>
                  <a:gd name="T90" fmla="*/ 6 w 138"/>
                  <a:gd name="T91" fmla="*/ 148 h 231"/>
                  <a:gd name="T92" fmla="*/ 2 w 138"/>
                  <a:gd name="T93" fmla="*/ 159 h 231"/>
                  <a:gd name="T94" fmla="*/ 2 w 138"/>
                  <a:gd name="T95" fmla="*/ 168 h 231"/>
                  <a:gd name="T96" fmla="*/ 2 w 138"/>
                  <a:gd name="T97" fmla="*/ 19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8" h="231">
                    <a:moveTo>
                      <a:pt x="3" y="191"/>
                    </a:moveTo>
                    <a:lnTo>
                      <a:pt x="3" y="187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8" y="186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11" y="196"/>
                    </a:lnTo>
                    <a:lnTo>
                      <a:pt x="14" y="198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6" y="205"/>
                    </a:lnTo>
                    <a:lnTo>
                      <a:pt x="19" y="209"/>
                    </a:lnTo>
                    <a:lnTo>
                      <a:pt x="22" y="211"/>
                    </a:lnTo>
                    <a:lnTo>
                      <a:pt x="23" y="214"/>
                    </a:lnTo>
                    <a:lnTo>
                      <a:pt x="23" y="218"/>
                    </a:lnTo>
                    <a:lnTo>
                      <a:pt x="23" y="223"/>
                    </a:lnTo>
                    <a:lnTo>
                      <a:pt x="23" y="227"/>
                    </a:lnTo>
                    <a:lnTo>
                      <a:pt x="22" y="229"/>
                    </a:lnTo>
                    <a:lnTo>
                      <a:pt x="54" y="229"/>
                    </a:lnTo>
                    <a:lnTo>
                      <a:pt x="58" y="227"/>
                    </a:lnTo>
                    <a:lnTo>
                      <a:pt x="61" y="227"/>
                    </a:lnTo>
                    <a:lnTo>
                      <a:pt x="64" y="226"/>
                    </a:lnTo>
                    <a:lnTo>
                      <a:pt x="65" y="225"/>
                    </a:lnTo>
                    <a:lnTo>
                      <a:pt x="66" y="225"/>
                    </a:lnTo>
                    <a:lnTo>
                      <a:pt x="68" y="226"/>
                    </a:lnTo>
                    <a:lnTo>
                      <a:pt x="70" y="226"/>
                    </a:lnTo>
                    <a:lnTo>
                      <a:pt x="74" y="225"/>
                    </a:lnTo>
                    <a:lnTo>
                      <a:pt x="78" y="223"/>
                    </a:lnTo>
                    <a:lnTo>
                      <a:pt x="82" y="223"/>
                    </a:lnTo>
                    <a:lnTo>
                      <a:pt x="85" y="225"/>
                    </a:lnTo>
                    <a:lnTo>
                      <a:pt x="99" y="225"/>
                    </a:lnTo>
                    <a:lnTo>
                      <a:pt x="103" y="225"/>
                    </a:lnTo>
                    <a:lnTo>
                      <a:pt x="105" y="225"/>
                    </a:lnTo>
                    <a:lnTo>
                      <a:pt x="109" y="225"/>
                    </a:lnTo>
                    <a:lnTo>
                      <a:pt x="111" y="227"/>
                    </a:lnTo>
                    <a:lnTo>
                      <a:pt x="113" y="229"/>
                    </a:lnTo>
                    <a:lnTo>
                      <a:pt x="117" y="230"/>
                    </a:lnTo>
                    <a:lnTo>
                      <a:pt x="121" y="230"/>
                    </a:lnTo>
                    <a:lnTo>
                      <a:pt x="127" y="230"/>
                    </a:lnTo>
                    <a:lnTo>
                      <a:pt x="136" y="231"/>
                    </a:lnTo>
                    <a:lnTo>
                      <a:pt x="135" y="229"/>
                    </a:lnTo>
                    <a:lnTo>
                      <a:pt x="133" y="223"/>
                    </a:lnTo>
                    <a:lnTo>
                      <a:pt x="133" y="222"/>
                    </a:lnTo>
                    <a:lnTo>
                      <a:pt x="133" y="221"/>
                    </a:lnTo>
                    <a:lnTo>
                      <a:pt x="135" y="218"/>
                    </a:lnTo>
                    <a:lnTo>
                      <a:pt x="138" y="215"/>
                    </a:lnTo>
                    <a:lnTo>
                      <a:pt x="133" y="211"/>
                    </a:lnTo>
                    <a:lnTo>
                      <a:pt x="129" y="207"/>
                    </a:lnTo>
                    <a:lnTo>
                      <a:pt x="127" y="202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16" y="191"/>
                    </a:lnTo>
                    <a:lnTo>
                      <a:pt x="113" y="188"/>
                    </a:lnTo>
                    <a:lnTo>
                      <a:pt x="112" y="186"/>
                    </a:lnTo>
                    <a:lnTo>
                      <a:pt x="109" y="179"/>
                    </a:lnTo>
                    <a:lnTo>
                      <a:pt x="105" y="170"/>
                    </a:lnTo>
                    <a:lnTo>
                      <a:pt x="101" y="161"/>
                    </a:lnTo>
                    <a:lnTo>
                      <a:pt x="101" y="159"/>
                    </a:lnTo>
                    <a:lnTo>
                      <a:pt x="99" y="156"/>
                    </a:lnTo>
                    <a:lnTo>
                      <a:pt x="94" y="155"/>
                    </a:lnTo>
                    <a:lnTo>
                      <a:pt x="94" y="153"/>
                    </a:lnTo>
                    <a:lnTo>
                      <a:pt x="93" y="152"/>
                    </a:lnTo>
                    <a:lnTo>
                      <a:pt x="94" y="151"/>
                    </a:lnTo>
                    <a:lnTo>
                      <a:pt x="96" y="149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3"/>
                    </a:lnTo>
                    <a:lnTo>
                      <a:pt x="107" y="135"/>
                    </a:lnTo>
                    <a:lnTo>
                      <a:pt x="111" y="125"/>
                    </a:lnTo>
                    <a:lnTo>
                      <a:pt x="115" y="114"/>
                    </a:lnTo>
                    <a:lnTo>
                      <a:pt x="113" y="108"/>
                    </a:lnTo>
                    <a:lnTo>
                      <a:pt x="112" y="102"/>
                    </a:lnTo>
                    <a:lnTo>
                      <a:pt x="112" y="100"/>
                    </a:lnTo>
                    <a:lnTo>
                      <a:pt x="111" y="98"/>
                    </a:lnTo>
                    <a:lnTo>
                      <a:pt x="108" y="95"/>
                    </a:lnTo>
                    <a:lnTo>
                      <a:pt x="104" y="91"/>
                    </a:lnTo>
                    <a:lnTo>
                      <a:pt x="101" y="86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5" y="73"/>
                    </a:lnTo>
                    <a:lnTo>
                      <a:pt x="113" y="73"/>
                    </a:lnTo>
                    <a:lnTo>
                      <a:pt x="121" y="73"/>
                    </a:lnTo>
                    <a:lnTo>
                      <a:pt x="121" y="70"/>
                    </a:lnTo>
                    <a:lnTo>
                      <a:pt x="121" y="69"/>
                    </a:lnTo>
                    <a:lnTo>
                      <a:pt x="120" y="66"/>
                    </a:lnTo>
                    <a:lnTo>
                      <a:pt x="119" y="63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9" y="55"/>
                    </a:lnTo>
                    <a:lnTo>
                      <a:pt x="116" y="48"/>
                    </a:lnTo>
                    <a:lnTo>
                      <a:pt x="115" y="44"/>
                    </a:lnTo>
                    <a:lnTo>
                      <a:pt x="115" y="40"/>
                    </a:lnTo>
                    <a:lnTo>
                      <a:pt x="115" y="38"/>
                    </a:lnTo>
                    <a:lnTo>
                      <a:pt x="116" y="36"/>
                    </a:lnTo>
                    <a:lnTo>
                      <a:pt x="117" y="35"/>
                    </a:lnTo>
                    <a:lnTo>
                      <a:pt x="117" y="32"/>
                    </a:lnTo>
                    <a:lnTo>
                      <a:pt x="117" y="28"/>
                    </a:lnTo>
                    <a:lnTo>
                      <a:pt x="117" y="24"/>
                    </a:lnTo>
                    <a:lnTo>
                      <a:pt x="116" y="21"/>
                    </a:lnTo>
                    <a:lnTo>
                      <a:pt x="115" y="20"/>
                    </a:lnTo>
                    <a:lnTo>
                      <a:pt x="113" y="17"/>
                    </a:lnTo>
                    <a:lnTo>
                      <a:pt x="113" y="15"/>
                    </a:lnTo>
                    <a:lnTo>
                      <a:pt x="113" y="12"/>
                    </a:lnTo>
                    <a:lnTo>
                      <a:pt x="112" y="11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100" y="15"/>
                    </a:lnTo>
                    <a:lnTo>
                      <a:pt x="103" y="16"/>
                    </a:lnTo>
                    <a:lnTo>
                      <a:pt x="104" y="17"/>
                    </a:lnTo>
                    <a:lnTo>
                      <a:pt x="105" y="20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1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3" y="39"/>
                    </a:lnTo>
                    <a:lnTo>
                      <a:pt x="93" y="42"/>
                    </a:lnTo>
                    <a:lnTo>
                      <a:pt x="92" y="44"/>
                    </a:lnTo>
                    <a:lnTo>
                      <a:pt x="86" y="48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1" y="66"/>
                    </a:lnTo>
                    <a:lnTo>
                      <a:pt x="80" y="67"/>
                    </a:lnTo>
                    <a:lnTo>
                      <a:pt x="80" y="70"/>
                    </a:lnTo>
                    <a:lnTo>
                      <a:pt x="78" y="73"/>
                    </a:lnTo>
                    <a:lnTo>
                      <a:pt x="80" y="77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3" y="83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58" y="105"/>
                    </a:lnTo>
                    <a:lnTo>
                      <a:pt x="57" y="108"/>
                    </a:lnTo>
                    <a:lnTo>
                      <a:pt x="57" y="109"/>
                    </a:lnTo>
                    <a:lnTo>
                      <a:pt x="55" y="110"/>
                    </a:lnTo>
                    <a:lnTo>
                      <a:pt x="54" y="114"/>
                    </a:lnTo>
                    <a:lnTo>
                      <a:pt x="53" y="117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2"/>
                    </a:lnTo>
                    <a:lnTo>
                      <a:pt x="45" y="128"/>
                    </a:lnTo>
                    <a:lnTo>
                      <a:pt x="43" y="130"/>
                    </a:lnTo>
                    <a:lnTo>
                      <a:pt x="43" y="133"/>
                    </a:lnTo>
                    <a:lnTo>
                      <a:pt x="43" y="136"/>
                    </a:lnTo>
                    <a:lnTo>
                      <a:pt x="45" y="139"/>
                    </a:lnTo>
                    <a:lnTo>
                      <a:pt x="45" y="140"/>
                    </a:lnTo>
                    <a:lnTo>
                      <a:pt x="45" y="141"/>
                    </a:lnTo>
                    <a:lnTo>
                      <a:pt x="43" y="143"/>
                    </a:lnTo>
                    <a:lnTo>
                      <a:pt x="41" y="145"/>
                    </a:lnTo>
                    <a:lnTo>
                      <a:pt x="38" y="148"/>
                    </a:lnTo>
                    <a:lnTo>
                      <a:pt x="37" y="151"/>
                    </a:lnTo>
                    <a:lnTo>
                      <a:pt x="35" y="152"/>
                    </a:lnTo>
                    <a:lnTo>
                      <a:pt x="34" y="152"/>
                    </a:lnTo>
                    <a:lnTo>
                      <a:pt x="31" y="152"/>
                    </a:lnTo>
                    <a:lnTo>
                      <a:pt x="33" y="145"/>
                    </a:lnTo>
                    <a:lnTo>
                      <a:pt x="31" y="143"/>
                    </a:lnTo>
                    <a:lnTo>
                      <a:pt x="30" y="141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8" y="141"/>
                    </a:lnTo>
                    <a:lnTo>
                      <a:pt x="15" y="143"/>
                    </a:lnTo>
                    <a:lnTo>
                      <a:pt x="11" y="144"/>
                    </a:lnTo>
                    <a:lnTo>
                      <a:pt x="7" y="145"/>
                    </a:lnTo>
                    <a:lnTo>
                      <a:pt x="6" y="147"/>
                    </a:lnTo>
                    <a:lnTo>
                      <a:pt x="6" y="148"/>
                    </a:lnTo>
                    <a:lnTo>
                      <a:pt x="4" y="155"/>
                    </a:lnTo>
                    <a:lnTo>
                      <a:pt x="3" y="157"/>
                    </a:lnTo>
                    <a:lnTo>
                      <a:pt x="3" y="159"/>
                    </a:lnTo>
                    <a:lnTo>
                      <a:pt x="2" y="159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2" y="168"/>
                    </a:lnTo>
                    <a:lnTo>
                      <a:pt x="3" y="170"/>
                    </a:lnTo>
                    <a:lnTo>
                      <a:pt x="0" y="176"/>
                    </a:lnTo>
                    <a:lnTo>
                      <a:pt x="0" y="190"/>
                    </a:lnTo>
                    <a:lnTo>
                      <a:pt x="2" y="190"/>
                    </a:lnTo>
                    <a:lnTo>
                      <a:pt x="2" y="191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110" y="2816"/>
                <a:ext cx="37" cy="41"/>
              </a:xfrm>
              <a:custGeom>
                <a:avLst/>
                <a:gdLst>
                  <a:gd name="T0" fmla="*/ 0 w 37"/>
                  <a:gd name="T1" fmla="*/ 14 h 41"/>
                  <a:gd name="T2" fmla="*/ 2 w 37"/>
                  <a:gd name="T3" fmla="*/ 11 h 41"/>
                  <a:gd name="T4" fmla="*/ 0 w 37"/>
                  <a:gd name="T5" fmla="*/ 3 h 41"/>
                  <a:gd name="T6" fmla="*/ 2 w 37"/>
                  <a:gd name="T7" fmla="*/ 2 h 41"/>
                  <a:gd name="T8" fmla="*/ 3 w 37"/>
                  <a:gd name="T9" fmla="*/ 2 h 41"/>
                  <a:gd name="T10" fmla="*/ 4 w 37"/>
                  <a:gd name="T11" fmla="*/ 2 h 41"/>
                  <a:gd name="T12" fmla="*/ 6 w 37"/>
                  <a:gd name="T13" fmla="*/ 2 h 41"/>
                  <a:gd name="T14" fmla="*/ 7 w 37"/>
                  <a:gd name="T15" fmla="*/ 3 h 41"/>
                  <a:gd name="T16" fmla="*/ 8 w 37"/>
                  <a:gd name="T17" fmla="*/ 7 h 41"/>
                  <a:gd name="T18" fmla="*/ 10 w 37"/>
                  <a:gd name="T19" fmla="*/ 10 h 41"/>
                  <a:gd name="T20" fmla="*/ 12 w 37"/>
                  <a:gd name="T21" fmla="*/ 8 h 41"/>
                  <a:gd name="T22" fmla="*/ 15 w 37"/>
                  <a:gd name="T23" fmla="*/ 7 h 41"/>
                  <a:gd name="T24" fmla="*/ 15 w 37"/>
                  <a:gd name="T25" fmla="*/ 6 h 41"/>
                  <a:gd name="T26" fmla="*/ 16 w 37"/>
                  <a:gd name="T27" fmla="*/ 2 h 41"/>
                  <a:gd name="T28" fmla="*/ 18 w 37"/>
                  <a:gd name="T29" fmla="*/ 0 h 41"/>
                  <a:gd name="T30" fmla="*/ 19 w 37"/>
                  <a:gd name="T31" fmla="*/ 0 h 41"/>
                  <a:gd name="T32" fmla="*/ 22 w 37"/>
                  <a:gd name="T33" fmla="*/ 2 h 41"/>
                  <a:gd name="T34" fmla="*/ 26 w 37"/>
                  <a:gd name="T35" fmla="*/ 2 h 41"/>
                  <a:gd name="T36" fmla="*/ 30 w 37"/>
                  <a:gd name="T37" fmla="*/ 3 h 41"/>
                  <a:gd name="T38" fmla="*/ 28 w 37"/>
                  <a:gd name="T39" fmla="*/ 7 h 41"/>
                  <a:gd name="T40" fmla="*/ 28 w 37"/>
                  <a:gd name="T41" fmla="*/ 10 h 41"/>
                  <a:gd name="T42" fmla="*/ 30 w 37"/>
                  <a:gd name="T43" fmla="*/ 11 h 41"/>
                  <a:gd name="T44" fmla="*/ 30 w 37"/>
                  <a:gd name="T45" fmla="*/ 12 h 41"/>
                  <a:gd name="T46" fmla="*/ 31 w 37"/>
                  <a:gd name="T47" fmla="*/ 14 h 41"/>
                  <a:gd name="T48" fmla="*/ 37 w 37"/>
                  <a:gd name="T49" fmla="*/ 15 h 41"/>
                  <a:gd name="T50" fmla="*/ 37 w 37"/>
                  <a:gd name="T51" fmla="*/ 18 h 41"/>
                  <a:gd name="T52" fmla="*/ 34 w 37"/>
                  <a:gd name="T53" fmla="*/ 23 h 41"/>
                  <a:gd name="T54" fmla="*/ 30 w 37"/>
                  <a:gd name="T55" fmla="*/ 27 h 41"/>
                  <a:gd name="T56" fmla="*/ 27 w 37"/>
                  <a:gd name="T57" fmla="*/ 28 h 41"/>
                  <a:gd name="T58" fmla="*/ 24 w 37"/>
                  <a:gd name="T59" fmla="*/ 38 h 41"/>
                  <a:gd name="T60" fmla="*/ 16 w 37"/>
                  <a:gd name="T61" fmla="*/ 41 h 41"/>
                  <a:gd name="T62" fmla="*/ 10 w 37"/>
                  <a:gd name="T63" fmla="*/ 41 h 41"/>
                  <a:gd name="T64" fmla="*/ 6 w 37"/>
                  <a:gd name="T65" fmla="*/ 41 h 41"/>
                  <a:gd name="T66" fmla="*/ 4 w 37"/>
                  <a:gd name="T67" fmla="*/ 14 h 41"/>
                  <a:gd name="T68" fmla="*/ 0 w 37"/>
                  <a:gd name="T69" fmla="*/ 14 h 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41">
                    <a:moveTo>
                      <a:pt x="0" y="14"/>
                    </a:moveTo>
                    <a:lnTo>
                      <a:pt x="2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3"/>
                    </a:lnTo>
                    <a:lnTo>
                      <a:pt x="30" y="27"/>
                    </a:lnTo>
                    <a:lnTo>
                      <a:pt x="27" y="28"/>
                    </a:lnTo>
                    <a:lnTo>
                      <a:pt x="24" y="38"/>
                    </a:lnTo>
                    <a:lnTo>
                      <a:pt x="16" y="41"/>
                    </a:lnTo>
                    <a:lnTo>
                      <a:pt x="10" y="41"/>
                    </a:lnTo>
                    <a:lnTo>
                      <a:pt x="6" y="4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2526" y="2419"/>
                <a:ext cx="123" cy="123"/>
              </a:xfrm>
              <a:custGeom>
                <a:avLst/>
                <a:gdLst>
                  <a:gd name="T0" fmla="*/ 76 w 124"/>
                  <a:gd name="T1" fmla="*/ 88 h 123"/>
                  <a:gd name="T2" fmla="*/ 64 w 124"/>
                  <a:gd name="T3" fmla="*/ 90 h 123"/>
                  <a:gd name="T4" fmla="*/ 55 w 124"/>
                  <a:gd name="T5" fmla="*/ 90 h 123"/>
                  <a:gd name="T6" fmla="*/ 51 w 124"/>
                  <a:gd name="T7" fmla="*/ 93 h 123"/>
                  <a:gd name="T8" fmla="*/ 49 w 124"/>
                  <a:gd name="T9" fmla="*/ 100 h 123"/>
                  <a:gd name="T10" fmla="*/ 51 w 124"/>
                  <a:gd name="T11" fmla="*/ 105 h 123"/>
                  <a:gd name="T12" fmla="*/ 51 w 124"/>
                  <a:gd name="T13" fmla="*/ 110 h 123"/>
                  <a:gd name="T14" fmla="*/ 44 w 124"/>
                  <a:gd name="T15" fmla="*/ 123 h 123"/>
                  <a:gd name="T16" fmla="*/ 36 w 124"/>
                  <a:gd name="T17" fmla="*/ 121 h 123"/>
                  <a:gd name="T18" fmla="*/ 35 w 124"/>
                  <a:gd name="T19" fmla="*/ 117 h 123"/>
                  <a:gd name="T20" fmla="*/ 28 w 124"/>
                  <a:gd name="T21" fmla="*/ 113 h 123"/>
                  <a:gd name="T22" fmla="*/ 16 w 124"/>
                  <a:gd name="T23" fmla="*/ 117 h 123"/>
                  <a:gd name="T24" fmla="*/ 0 w 124"/>
                  <a:gd name="T25" fmla="*/ 110 h 123"/>
                  <a:gd name="T26" fmla="*/ 0 w 124"/>
                  <a:gd name="T27" fmla="*/ 98 h 123"/>
                  <a:gd name="T28" fmla="*/ 2 w 124"/>
                  <a:gd name="T29" fmla="*/ 96 h 123"/>
                  <a:gd name="T30" fmla="*/ 5 w 124"/>
                  <a:gd name="T31" fmla="*/ 92 h 123"/>
                  <a:gd name="T32" fmla="*/ 4 w 124"/>
                  <a:gd name="T33" fmla="*/ 86 h 123"/>
                  <a:gd name="T34" fmla="*/ 4 w 124"/>
                  <a:gd name="T35" fmla="*/ 82 h 123"/>
                  <a:gd name="T36" fmla="*/ 6 w 124"/>
                  <a:gd name="T37" fmla="*/ 75 h 123"/>
                  <a:gd name="T38" fmla="*/ 10 w 124"/>
                  <a:gd name="T39" fmla="*/ 71 h 123"/>
                  <a:gd name="T40" fmla="*/ 14 w 124"/>
                  <a:gd name="T41" fmla="*/ 71 h 123"/>
                  <a:gd name="T42" fmla="*/ 17 w 124"/>
                  <a:gd name="T43" fmla="*/ 67 h 123"/>
                  <a:gd name="T44" fmla="*/ 19 w 124"/>
                  <a:gd name="T45" fmla="*/ 59 h 123"/>
                  <a:gd name="T46" fmla="*/ 24 w 124"/>
                  <a:gd name="T47" fmla="*/ 51 h 123"/>
                  <a:gd name="T48" fmla="*/ 32 w 124"/>
                  <a:gd name="T49" fmla="*/ 47 h 123"/>
                  <a:gd name="T50" fmla="*/ 39 w 124"/>
                  <a:gd name="T51" fmla="*/ 46 h 123"/>
                  <a:gd name="T52" fmla="*/ 41 w 124"/>
                  <a:gd name="T53" fmla="*/ 46 h 123"/>
                  <a:gd name="T54" fmla="*/ 45 w 124"/>
                  <a:gd name="T55" fmla="*/ 40 h 123"/>
                  <a:gd name="T56" fmla="*/ 45 w 124"/>
                  <a:gd name="T57" fmla="*/ 35 h 123"/>
                  <a:gd name="T58" fmla="*/ 48 w 124"/>
                  <a:gd name="T59" fmla="*/ 31 h 123"/>
                  <a:gd name="T60" fmla="*/ 55 w 124"/>
                  <a:gd name="T61" fmla="*/ 26 h 123"/>
                  <a:gd name="T62" fmla="*/ 59 w 124"/>
                  <a:gd name="T63" fmla="*/ 23 h 123"/>
                  <a:gd name="T64" fmla="*/ 60 w 124"/>
                  <a:gd name="T65" fmla="*/ 19 h 123"/>
                  <a:gd name="T66" fmla="*/ 62 w 124"/>
                  <a:gd name="T67" fmla="*/ 12 h 123"/>
                  <a:gd name="T68" fmla="*/ 63 w 124"/>
                  <a:gd name="T69" fmla="*/ 11 h 123"/>
                  <a:gd name="T70" fmla="*/ 70 w 124"/>
                  <a:gd name="T71" fmla="*/ 9 h 123"/>
                  <a:gd name="T72" fmla="*/ 71 w 124"/>
                  <a:gd name="T73" fmla="*/ 5 h 123"/>
                  <a:gd name="T74" fmla="*/ 74 w 124"/>
                  <a:gd name="T75" fmla="*/ 0 h 123"/>
                  <a:gd name="T76" fmla="*/ 76 w 124"/>
                  <a:gd name="T77" fmla="*/ 0 h 123"/>
                  <a:gd name="T78" fmla="*/ 78 w 124"/>
                  <a:gd name="T79" fmla="*/ 3 h 123"/>
                  <a:gd name="T80" fmla="*/ 80 w 124"/>
                  <a:gd name="T81" fmla="*/ 3 h 123"/>
                  <a:gd name="T82" fmla="*/ 83 w 124"/>
                  <a:gd name="T83" fmla="*/ 1 h 123"/>
                  <a:gd name="T84" fmla="*/ 87 w 124"/>
                  <a:gd name="T85" fmla="*/ 7 h 123"/>
                  <a:gd name="T86" fmla="*/ 86 w 124"/>
                  <a:gd name="T87" fmla="*/ 15 h 123"/>
                  <a:gd name="T88" fmla="*/ 103 w 124"/>
                  <a:gd name="T89" fmla="*/ 31 h 123"/>
                  <a:gd name="T90" fmla="*/ 110 w 124"/>
                  <a:gd name="T91" fmla="*/ 53 h 123"/>
                  <a:gd name="T92" fmla="*/ 115 w 124"/>
                  <a:gd name="T93" fmla="*/ 51 h 123"/>
                  <a:gd name="T94" fmla="*/ 117 w 124"/>
                  <a:gd name="T95" fmla="*/ 57 h 123"/>
                  <a:gd name="T96" fmla="*/ 114 w 124"/>
                  <a:gd name="T97" fmla="*/ 61 h 123"/>
                  <a:gd name="T98" fmla="*/ 120 w 124"/>
                  <a:gd name="T99" fmla="*/ 78 h 123"/>
                  <a:gd name="T100" fmla="*/ 117 w 124"/>
                  <a:gd name="T101" fmla="*/ 82 h 123"/>
                  <a:gd name="T102" fmla="*/ 111 w 124"/>
                  <a:gd name="T103" fmla="*/ 86 h 123"/>
                  <a:gd name="T104" fmla="*/ 110 w 124"/>
                  <a:gd name="T105" fmla="*/ 90 h 123"/>
                  <a:gd name="T106" fmla="*/ 105 w 124"/>
                  <a:gd name="T107" fmla="*/ 92 h 123"/>
                  <a:gd name="T108" fmla="*/ 97 w 124"/>
                  <a:gd name="T109" fmla="*/ 90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4" h="123">
                    <a:moveTo>
                      <a:pt x="93" y="89"/>
                    </a:moveTo>
                    <a:lnTo>
                      <a:pt x="80" y="88"/>
                    </a:lnTo>
                    <a:lnTo>
                      <a:pt x="79" y="92"/>
                    </a:lnTo>
                    <a:lnTo>
                      <a:pt x="68" y="90"/>
                    </a:lnTo>
                    <a:lnTo>
                      <a:pt x="60" y="89"/>
                    </a:lnTo>
                    <a:lnTo>
                      <a:pt x="55" y="90"/>
                    </a:lnTo>
                    <a:lnTo>
                      <a:pt x="52" y="92"/>
                    </a:lnTo>
                    <a:lnTo>
                      <a:pt x="51" y="93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51" y="105"/>
                    </a:lnTo>
                    <a:lnTo>
                      <a:pt x="51" y="108"/>
                    </a:lnTo>
                    <a:lnTo>
                      <a:pt x="51" y="110"/>
                    </a:lnTo>
                    <a:lnTo>
                      <a:pt x="49" y="121"/>
                    </a:lnTo>
                    <a:lnTo>
                      <a:pt x="44" y="123"/>
                    </a:lnTo>
                    <a:lnTo>
                      <a:pt x="37" y="123"/>
                    </a:lnTo>
                    <a:lnTo>
                      <a:pt x="36" y="121"/>
                    </a:lnTo>
                    <a:lnTo>
                      <a:pt x="35" y="120"/>
                    </a:lnTo>
                    <a:lnTo>
                      <a:pt x="35" y="117"/>
                    </a:lnTo>
                    <a:lnTo>
                      <a:pt x="35" y="114"/>
                    </a:lnTo>
                    <a:lnTo>
                      <a:pt x="28" y="113"/>
                    </a:lnTo>
                    <a:lnTo>
                      <a:pt x="23" y="117"/>
                    </a:lnTo>
                    <a:lnTo>
                      <a:pt x="16" y="117"/>
                    </a:lnTo>
                    <a:lnTo>
                      <a:pt x="13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5" y="93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5" y="79"/>
                    </a:lnTo>
                    <a:lnTo>
                      <a:pt x="6" y="75"/>
                    </a:lnTo>
                    <a:lnTo>
                      <a:pt x="9" y="73"/>
                    </a:lnTo>
                    <a:lnTo>
                      <a:pt x="10" y="71"/>
                    </a:lnTo>
                    <a:lnTo>
                      <a:pt x="13" y="71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17" y="67"/>
                    </a:lnTo>
                    <a:lnTo>
                      <a:pt x="17" y="63"/>
                    </a:lnTo>
                    <a:lnTo>
                      <a:pt x="19" y="59"/>
                    </a:lnTo>
                    <a:lnTo>
                      <a:pt x="21" y="54"/>
                    </a:lnTo>
                    <a:lnTo>
                      <a:pt x="24" y="51"/>
                    </a:lnTo>
                    <a:lnTo>
                      <a:pt x="25" y="50"/>
                    </a:lnTo>
                    <a:lnTo>
                      <a:pt x="32" y="47"/>
                    </a:lnTo>
                    <a:lnTo>
                      <a:pt x="36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8" y="31"/>
                    </a:lnTo>
                    <a:lnTo>
                      <a:pt x="51" y="28"/>
                    </a:lnTo>
                    <a:lnTo>
                      <a:pt x="55" y="26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2" y="15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8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3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0" y="15"/>
                    </a:lnTo>
                    <a:lnTo>
                      <a:pt x="95" y="23"/>
                    </a:lnTo>
                    <a:lnTo>
                      <a:pt x="107" y="31"/>
                    </a:lnTo>
                    <a:lnTo>
                      <a:pt x="106" y="36"/>
                    </a:lnTo>
                    <a:lnTo>
                      <a:pt x="114" y="53"/>
                    </a:lnTo>
                    <a:lnTo>
                      <a:pt x="117" y="51"/>
                    </a:lnTo>
                    <a:lnTo>
                      <a:pt x="119" y="51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19" y="58"/>
                    </a:lnTo>
                    <a:lnTo>
                      <a:pt x="118" y="61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4" y="81"/>
                    </a:lnTo>
                    <a:lnTo>
                      <a:pt x="121" y="82"/>
                    </a:lnTo>
                    <a:lnTo>
                      <a:pt x="117" y="85"/>
                    </a:lnTo>
                    <a:lnTo>
                      <a:pt x="115" y="86"/>
                    </a:lnTo>
                    <a:lnTo>
                      <a:pt x="115" y="89"/>
                    </a:lnTo>
                    <a:lnTo>
                      <a:pt x="114" y="90"/>
                    </a:lnTo>
                    <a:lnTo>
                      <a:pt x="113" y="92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101" y="90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005" y="1788"/>
                <a:ext cx="98" cy="74"/>
              </a:xfrm>
              <a:custGeom>
                <a:avLst/>
                <a:gdLst>
                  <a:gd name="T0" fmla="*/ 97 w 98"/>
                  <a:gd name="T1" fmla="*/ 5 h 74"/>
                  <a:gd name="T2" fmla="*/ 93 w 98"/>
                  <a:gd name="T3" fmla="*/ 2 h 74"/>
                  <a:gd name="T4" fmla="*/ 88 w 98"/>
                  <a:gd name="T5" fmla="*/ 1 h 74"/>
                  <a:gd name="T6" fmla="*/ 78 w 98"/>
                  <a:gd name="T7" fmla="*/ 5 h 74"/>
                  <a:gd name="T8" fmla="*/ 73 w 98"/>
                  <a:gd name="T9" fmla="*/ 4 h 74"/>
                  <a:gd name="T10" fmla="*/ 70 w 98"/>
                  <a:gd name="T11" fmla="*/ 1 h 74"/>
                  <a:gd name="T12" fmla="*/ 66 w 98"/>
                  <a:gd name="T13" fmla="*/ 0 h 74"/>
                  <a:gd name="T14" fmla="*/ 61 w 98"/>
                  <a:gd name="T15" fmla="*/ 4 h 74"/>
                  <a:gd name="T16" fmla="*/ 57 w 98"/>
                  <a:gd name="T17" fmla="*/ 9 h 74"/>
                  <a:gd name="T18" fmla="*/ 47 w 98"/>
                  <a:gd name="T19" fmla="*/ 10 h 74"/>
                  <a:gd name="T20" fmla="*/ 34 w 98"/>
                  <a:gd name="T21" fmla="*/ 10 h 74"/>
                  <a:gd name="T22" fmla="*/ 30 w 98"/>
                  <a:gd name="T23" fmla="*/ 10 h 74"/>
                  <a:gd name="T24" fmla="*/ 24 w 98"/>
                  <a:gd name="T25" fmla="*/ 12 h 74"/>
                  <a:gd name="T26" fmla="*/ 18 w 98"/>
                  <a:gd name="T27" fmla="*/ 10 h 74"/>
                  <a:gd name="T28" fmla="*/ 19 w 98"/>
                  <a:gd name="T29" fmla="*/ 5 h 74"/>
                  <a:gd name="T30" fmla="*/ 19 w 98"/>
                  <a:gd name="T31" fmla="*/ 4 h 74"/>
                  <a:gd name="T32" fmla="*/ 12 w 98"/>
                  <a:gd name="T33" fmla="*/ 1 h 74"/>
                  <a:gd name="T34" fmla="*/ 8 w 98"/>
                  <a:gd name="T35" fmla="*/ 8 h 74"/>
                  <a:gd name="T36" fmla="*/ 3 w 98"/>
                  <a:gd name="T37" fmla="*/ 12 h 74"/>
                  <a:gd name="T38" fmla="*/ 0 w 98"/>
                  <a:gd name="T39" fmla="*/ 17 h 74"/>
                  <a:gd name="T40" fmla="*/ 0 w 98"/>
                  <a:gd name="T41" fmla="*/ 20 h 74"/>
                  <a:gd name="T42" fmla="*/ 6 w 98"/>
                  <a:gd name="T43" fmla="*/ 24 h 74"/>
                  <a:gd name="T44" fmla="*/ 8 w 98"/>
                  <a:gd name="T45" fmla="*/ 31 h 74"/>
                  <a:gd name="T46" fmla="*/ 4 w 98"/>
                  <a:gd name="T47" fmla="*/ 37 h 74"/>
                  <a:gd name="T48" fmla="*/ 3 w 98"/>
                  <a:gd name="T49" fmla="*/ 43 h 74"/>
                  <a:gd name="T50" fmla="*/ 4 w 98"/>
                  <a:gd name="T51" fmla="*/ 47 h 74"/>
                  <a:gd name="T52" fmla="*/ 10 w 98"/>
                  <a:gd name="T53" fmla="*/ 55 h 74"/>
                  <a:gd name="T54" fmla="*/ 10 w 98"/>
                  <a:gd name="T55" fmla="*/ 60 h 74"/>
                  <a:gd name="T56" fmla="*/ 12 w 98"/>
                  <a:gd name="T57" fmla="*/ 71 h 74"/>
                  <a:gd name="T58" fmla="*/ 19 w 98"/>
                  <a:gd name="T59" fmla="*/ 74 h 74"/>
                  <a:gd name="T60" fmla="*/ 26 w 98"/>
                  <a:gd name="T61" fmla="*/ 74 h 74"/>
                  <a:gd name="T62" fmla="*/ 30 w 98"/>
                  <a:gd name="T63" fmla="*/ 71 h 74"/>
                  <a:gd name="T64" fmla="*/ 35 w 98"/>
                  <a:gd name="T65" fmla="*/ 66 h 74"/>
                  <a:gd name="T66" fmla="*/ 43 w 98"/>
                  <a:gd name="T67" fmla="*/ 66 h 74"/>
                  <a:gd name="T68" fmla="*/ 46 w 98"/>
                  <a:gd name="T69" fmla="*/ 67 h 74"/>
                  <a:gd name="T70" fmla="*/ 49 w 98"/>
                  <a:gd name="T71" fmla="*/ 71 h 74"/>
                  <a:gd name="T72" fmla="*/ 57 w 98"/>
                  <a:gd name="T73" fmla="*/ 71 h 74"/>
                  <a:gd name="T74" fmla="*/ 63 w 98"/>
                  <a:gd name="T75" fmla="*/ 71 h 74"/>
                  <a:gd name="T76" fmla="*/ 62 w 98"/>
                  <a:gd name="T77" fmla="*/ 67 h 74"/>
                  <a:gd name="T78" fmla="*/ 63 w 98"/>
                  <a:gd name="T79" fmla="*/ 64 h 74"/>
                  <a:gd name="T80" fmla="*/ 69 w 98"/>
                  <a:gd name="T81" fmla="*/ 66 h 74"/>
                  <a:gd name="T82" fmla="*/ 69 w 98"/>
                  <a:gd name="T83" fmla="*/ 63 h 74"/>
                  <a:gd name="T84" fmla="*/ 72 w 98"/>
                  <a:gd name="T85" fmla="*/ 60 h 74"/>
                  <a:gd name="T86" fmla="*/ 77 w 98"/>
                  <a:gd name="T87" fmla="*/ 60 h 74"/>
                  <a:gd name="T88" fmla="*/ 80 w 98"/>
                  <a:gd name="T89" fmla="*/ 63 h 74"/>
                  <a:gd name="T90" fmla="*/ 84 w 98"/>
                  <a:gd name="T91" fmla="*/ 60 h 74"/>
                  <a:gd name="T92" fmla="*/ 82 w 98"/>
                  <a:gd name="T93" fmla="*/ 56 h 74"/>
                  <a:gd name="T94" fmla="*/ 78 w 98"/>
                  <a:gd name="T95" fmla="*/ 51 h 74"/>
                  <a:gd name="T96" fmla="*/ 96 w 98"/>
                  <a:gd name="T97" fmla="*/ 25 h 74"/>
                  <a:gd name="T98" fmla="*/ 97 w 98"/>
                  <a:gd name="T99" fmla="*/ 20 h 74"/>
                  <a:gd name="T100" fmla="*/ 98 w 98"/>
                  <a:gd name="T101" fmla="*/ 10 h 74"/>
                  <a:gd name="T102" fmla="*/ 98 w 98"/>
                  <a:gd name="T103" fmla="*/ 6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8" h="74">
                    <a:moveTo>
                      <a:pt x="98" y="6"/>
                    </a:moveTo>
                    <a:lnTo>
                      <a:pt x="97" y="5"/>
                    </a:lnTo>
                    <a:lnTo>
                      <a:pt x="94" y="4"/>
                    </a:lnTo>
                    <a:lnTo>
                      <a:pt x="93" y="2"/>
                    </a:lnTo>
                    <a:lnTo>
                      <a:pt x="90" y="1"/>
                    </a:lnTo>
                    <a:lnTo>
                      <a:pt x="88" y="1"/>
                    </a:lnTo>
                    <a:lnTo>
                      <a:pt x="81" y="4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1" y="4"/>
                    </a:lnTo>
                    <a:lnTo>
                      <a:pt x="58" y="6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47" y="10"/>
                    </a:lnTo>
                    <a:lnTo>
                      <a:pt x="41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6" y="74"/>
                    </a:lnTo>
                    <a:lnTo>
                      <a:pt x="28" y="72"/>
                    </a:lnTo>
                    <a:lnTo>
                      <a:pt x="30" y="71"/>
                    </a:lnTo>
                    <a:lnTo>
                      <a:pt x="33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6" y="67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57" y="71"/>
                    </a:lnTo>
                    <a:lnTo>
                      <a:pt x="62" y="72"/>
                    </a:lnTo>
                    <a:lnTo>
                      <a:pt x="63" y="71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4"/>
                    </a:lnTo>
                    <a:lnTo>
                      <a:pt x="65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3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2" y="56"/>
                    </a:lnTo>
                    <a:lnTo>
                      <a:pt x="81" y="53"/>
                    </a:lnTo>
                    <a:lnTo>
                      <a:pt x="78" y="51"/>
                    </a:lnTo>
                    <a:lnTo>
                      <a:pt x="92" y="28"/>
                    </a:lnTo>
                    <a:lnTo>
                      <a:pt x="96" y="25"/>
                    </a:lnTo>
                    <a:lnTo>
                      <a:pt x="97" y="23"/>
                    </a:lnTo>
                    <a:lnTo>
                      <a:pt x="97" y="20"/>
                    </a:lnTo>
                    <a:lnTo>
                      <a:pt x="98" y="14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332"/>
              <p:cNvSpPr>
                <a:spLocks/>
              </p:cNvSpPr>
              <p:nvPr/>
            </p:nvSpPr>
            <p:spPr bwMode="auto">
              <a:xfrm>
                <a:off x="2949" y="3131"/>
                <a:ext cx="165" cy="195"/>
              </a:xfrm>
              <a:custGeom>
                <a:avLst/>
                <a:gdLst>
                  <a:gd name="T0" fmla="*/ 4 w 165"/>
                  <a:gd name="T1" fmla="*/ 160 h 195"/>
                  <a:gd name="T2" fmla="*/ 10 w 165"/>
                  <a:gd name="T3" fmla="*/ 170 h 195"/>
                  <a:gd name="T4" fmla="*/ 13 w 165"/>
                  <a:gd name="T5" fmla="*/ 182 h 195"/>
                  <a:gd name="T6" fmla="*/ 12 w 165"/>
                  <a:gd name="T7" fmla="*/ 191 h 195"/>
                  <a:gd name="T8" fmla="*/ 16 w 165"/>
                  <a:gd name="T9" fmla="*/ 195 h 195"/>
                  <a:gd name="T10" fmla="*/ 21 w 165"/>
                  <a:gd name="T11" fmla="*/ 191 h 195"/>
                  <a:gd name="T12" fmla="*/ 35 w 165"/>
                  <a:gd name="T13" fmla="*/ 187 h 195"/>
                  <a:gd name="T14" fmla="*/ 55 w 165"/>
                  <a:gd name="T15" fmla="*/ 175 h 195"/>
                  <a:gd name="T16" fmla="*/ 58 w 165"/>
                  <a:gd name="T17" fmla="*/ 168 h 195"/>
                  <a:gd name="T18" fmla="*/ 59 w 165"/>
                  <a:gd name="T19" fmla="*/ 164 h 195"/>
                  <a:gd name="T20" fmla="*/ 67 w 165"/>
                  <a:gd name="T21" fmla="*/ 162 h 195"/>
                  <a:gd name="T22" fmla="*/ 71 w 165"/>
                  <a:gd name="T23" fmla="*/ 166 h 195"/>
                  <a:gd name="T24" fmla="*/ 76 w 165"/>
                  <a:gd name="T25" fmla="*/ 164 h 195"/>
                  <a:gd name="T26" fmla="*/ 83 w 165"/>
                  <a:gd name="T27" fmla="*/ 167 h 195"/>
                  <a:gd name="T28" fmla="*/ 91 w 165"/>
                  <a:gd name="T29" fmla="*/ 166 h 195"/>
                  <a:gd name="T30" fmla="*/ 101 w 165"/>
                  <a:gd name="T31" fmla="*/ 168 h 195"/>
                  <a:gd name="T32" fmla="*/ 106 w 165"/>
                  <a:gd name="T33" fmla="*/ 140 h 195"/>
                  <a:gd name="T34" fmla="*/ 113 w 165"/>
                  <a:gd name="T35" fmla="*/ 138 h 195"/>
                  <a:gd name="T36" fmla="*/ 115 w 165"/>
                  <a:gd name="T37" fmla="*/ 125 h 195"/>
                  <a:gd name="T38" fmla="*/ 122 w 165"/>
                  <a:gd name="T39" fmla="*/ 119 h 195"/>
                  <a:gd name="T40" fmla="*/ 130 w 165"/>
                  <a:gd name="T41" fmla="*/ 111 h 195"/>
                  <a:gd name="T42" fmla="*/ 140 w 165"/>
                  <a:gd name="T43" fmla="*/ 107 h 195"/>
                  <a:gd name="T44" fmla="*/ 150 w 165"/>
                  <a:gd name="T45" fmla="*/ 101 h 195"/>
                  <a:gd name="T46" fmla="*/ 154 w 165"/>
                  <a:gd name="T47" fmla="*/ 98 h 195"/>
                  <a:gd name="T48" fmla="*/ 161 w 165"/>
                  <a:gd name="T49" fmla="*/ 96 h 195"/>
                  <a:gd name="T50" fmla="*/ 163 w 165"/>
                  <a:gd name="T51" fmla="*/ 89 h 195"/>
                  <a:gd name="T52" fmla="*/ 156 w 165"/>
                  <a:gd name="T53" fmla="*/ 84 h 195"/>
                  <a:gd name="T54" fmla="*/ 150 w 165"/>
                  <a:gd name="T55" fmla="*/ 84 h 195"/>
                  <a:gd name="T56" fmla="*/ 145 w 165"/>
                  <a:gd name="T57" fmla="*/ 81 h 195"/>
                  <a:gd name="T58" fmla="*/ 144 w 165"/>
                  <a:gd name="T59" fmla="*/ 69 h 195"/>
                  <a:gd name="T60" fmla="*/ 142 w 165"/>
                  <a:gd name="T61" fmla="*/ 63 h 195"/>
                  <a:gd name="T62" fmla="*/ 138 w 165"/>
                  <a:gd name="T63" fmla="*/ 58 h 195"/>
                  <a:gd name="T64" fmla="*/ 134 w 165"/>
                  <a:gd name="T65" fmla="*/ 54 h 195"/>
                  <a:gd name="T66" fmla="*/ 129 w 165"/>
                  <a:gd name="T67" fmla="*/ 43 h 195"/>
                  <a:gd name="T68" fmla="*/ 122 w 165"/>
                  <a:gd name="T69" fmla="*/ 37 h 195"/>
                  <a:gd name="T70" fmla="*/ 117 w 165"/>
                  <a:gd name="T71" fmla="*/ 39 h 195"/>
                  <a:gd name="T72" fmla="*/ 114 w 165"/>
                  <a:gd name="T73" fmla="*/ 37 h 195"/>
                  <a:gd name="T74" fmla="*/ 109 w 165"/>
                  <a:gd name="T75" fmla="*/ 30 h 195"/>
                  <a:gd name="T76" fmla="*/ 102 w 165"/>
                  <a:gd name="T77" fmla="*/ 16 h 195"/>
                  <a:gd name="T78" fmla="*/ 98 w 165"/>
                  <a:gd name="T79" fmla="*/ 11 h 195"/>
                  <a:gd name="T80" fmla="*/ 94 w 165"/>
                  <a:gd name="T81" fmla="*/ 6 h 195"/>
                  <a:gd name="T82" fmla="*/ 86 w 165"/>
                  <a:gd name="T83" fmla="*/ 2 h 195"/>
                  <a:gd name="T84" fmla="*/ 84 w 165"/>
                  <a:gd name="T85" fmla="*/ 6 h 195"/>
                  <a:gd name="T86" fmla="*/ 78 w 165"/>
                  <a:gd name="T87" fmla="*/ 4 h 195"/>
                  <a:gd name="T88" fmla="*/ 75 w 165"/>
                  <a:gd name="T89" fmla="*/ 8 h 195"/>
                  <a:gd name="T90" fmla="*/ 72 w 165"/>
                  <a:gd name="T91" fmla="*/ 10 h 195"/>
                  <a:gd name="T92" fmla="*/ 19 w 165"/>
                  <a:gd name="T93" fmla="*/ 12 h 195"/>
                  <a:gd name="T94" fmla="*/ 0 w 165"/>
                  <a:gd name="T95" fmla="*/ 159 h 1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5" h="195">
                    <a:moveTo>
                      <a:pt x="0" y="159"/>
                    </a:moveTo>
                    <a:lnTo>
                      <a:pt x="1" y="159"/>
                    </a:lnTo>
                    <a:lnTo>
                      <a:pt x="4" y="160"/>
                    </a:lnTo>
                    <a:lnTo>
                      <a:pt x="8" y="164"/>
                    </a:lnTo>
                    <a:lnTo>
                      <a:pt x="9" y="167"/>
                    </a:lnTo>
                    <a:lnTo>
                      <a:pt x="10" y="170"/>
                    </a:lnTo>
                    <a:lnTo>
                      <a:pt x="13" y="175"/>
                    </a:lnTo>
                    <a:lnTo>
                      <a:pt x="13" y="178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3" y="194"/>
                    </a:lnTo>
                    <a:lnTo>
                      <a:pt x="14" y="195"/>
                    </a:lnTo>
                    <a:lnTo>
                      <a:pt x="16" y="195"/>
                    </a:lnTo>
                    <a:lnTo>
                      <a:pt x="19" y="194"/>
                    </a:lnTo>
                    <a:lnTo>
                      <a:pt x="20" y="193"/>
                    </a:lnTo>
                    <a:lnTo>
                      <a:pt x="21" y="191"/>
                    </a:lnTo>
                    <a:lnTo>
                      <a:pt x="24" y="191"/>
                    </a:lnTo>
                    <a:lnTo>
                      <a:pt x="29" y="190"/>
                    </a:lnTo>
                    <a:lnTo>
                      <a:pt x="35" y="187"/>
                    </a:lnTo>
                    <a:lnTo>
                      <a:pt x="40" y="185"/>
                    </a:lnTo>
                    <a:lnTo>
                      <a:pt x="48" y="179"/>
                    </a:lnTo>
                    <a:lnTo>
                      <a:pt x="55" y="175"/>
                    </a:lnTo>
                    <a:lnTo>
                      <a:pt x="56" y="174"/>
                    </a:lnTo>
                    <a:lnTo>
                      <a:pt x="58" y="171"/>
                    </a:lnTo>
                    <a:lnTo>
                      <a:pt x="58" y="168"/>
                    </a:lnTo>
                    <a:lnTo>
                      <a:pt x="58" y="167"/>
                    </a:lnTo>
                    <a:lnTo>
                      <a:pt x="58" y="166"/>
                    </a:lnTo>
                    <a:lnTo>
                      <a:pt x="59" y="164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7" y="162"/>
                    </a:lnTo>
                    <a:lnTo>
                      <a:pt x="68" y="164"/>
                    </a:lnTo>
                    <a:lnTo>
                      <a:pt x="70" y="166"/>
                    </a:lnTo>
                    <a:lnTo>
                      <a:pt x="71" y="166"/>
                    </a:lnTo>
                    <a:lnTo>
                      <a:pt x="72" y="166"/>
                    </a:lnTo>
                    <a:lnTo>
                      <a:pt x="75" y="164"/>
                    </a:lnTo>
                    <a:lnTo>
                      <a:pt x="76" y="164"/>
                    </a:lnTo>
                    <a:lnTo>
                      <a:pt x="79" y="166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7" y="167"/>
                    </a:lnTo>
                    <a:lnTo>
                      <a:pt x="90" y="166"/>
                    </a:lnTo>
                    <a:lnTo>
                      <a:pt x="91" y="166"/>
                    </a:lnTo>
                    <a:lnTo>
                      <a:pt x="93" y="167"/>
                    </a:lnTo>
                    <a:lnTo>
                      <a:pt x="98" y="170"/>
                    </a:lnTo>
                    <a:lnTo>
                      <a:pt x="101" y="168"/>
                    </a:lnTo>
                    <a:lnTo>
                      <a:pt x="101" y="167"/>
                    </a:lnTo>
                    <a:lnTo>
                      <a:pt x="102" y="143"/>
                    </a:lnTo>
                    <a:lnTo>
                      <a:pt x="106" y="140"/>
                    </a:lnTo>
                    <a:lnTo>
                      <a:pt x="109" y="139"/>
                    </a:lnTo>
                    <a:lnTo>
                      <a:pt x="111" y="139"/>
                    </a:lnTo>
                    <a:lnTo>
                      <a:pt x="113" y="138"/>
                    </a:lnTo>
                    <a:lnTo>
                      <a:pt x="113" y="136"/>
                    </a:lnTo>
                    <a:lnTo>
                      <a:pt x="114" y="131"/>
                    </a:lnTo>
                    <a:lnTo>
                      <a:pt x="115" y="125"/>
                    </a:lnTo>
                    <a:lnTo>
                      <a:pt x="117" y="123"/>
                    </a:lnTo>
                    <a:lnTo>
                      <a:pt x="118" y="121"/>
                    </a:lnTo>
                    <a:lnTo>
                      <a:pt x="122" y="119"/>
                    </a:lnTo>
                    <a:lnTo>
                      <a:pt x="125" y="115"/>
                    </a:lnTo>
                    <a:lnTo>
                      <a:pt x="128" y="112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6" y="108"/>
                    </a:lnTo>
                    <a:lnTo>
                      <a:pt x="140" y="107"/>
                    </a:lnTo>
                    <a:lnTo>
                      <a:pt x="144" y="104"/>
                    </a:lnTo>
                    <a:lnTo>
                      <a:pt x="148" y="103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4" y="98"/>
                    </a:lnTo>
                    <a:lnTo>
                      <a:pt x="157" y="98"/>
                    </a:lnTo>
                    <a:lnTo>
                      <a:pt x="160" y="97"/>
                    </a:lnTo>
                    <a:lnTo>
                      <a:pt x="161" y="96"/>
                    </a:lnTo>
                    <a:lnTo>
                      <a:pt x="163" y="94"/>
                    </a:lnTo>
                    <a:lnTo>
                      <a:pt x="165" y="90"/>
                    </a:lnTo>
                    <a:lnTo>
                      <a:pt x="163" y="89"/>
                    </a:lnTo>
                    <a:lnTo>
                      <a:pt x="160" y="88"/>
                    </a:lnTo>
                    <a:lnTo>
                      <a:pt x="157" y="85"/>
                    </a:lnTo>
                    <a:lnTo>
                      <a:pt x="156" y="84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0" y="84"/>
                    </a:lnTo>
                    <a:lnTo>
                      <a:pt x="148" y="82"/>
                    </a:lnTo>
                    <a:lnTo>
                      <a:pt x="146" y="81"/>
                    </a:lnTo>
                    <a:lnTo>
                      <a:pt x="145" y="81"/>
                    </a:lnTo>
                    <a:lnTo>
                      <a:pt x="144" y="78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5" y="66"/>
                    </a:lnTo>
                    <a:lnTo>
                      <a:pt x="145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38" y="61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7"/>
                    </a:lnTo>
                    <a:lnTo>
                      <a:pt x="134" y="54"/>
                    </a:lnTo>
                    <a:lnTo>
                      <a:pt x="133" y="49"/>
                    </a:lnTo>
                    <a:lnTo>
                      <a:pt x="133" y="46"/>
                    </a:lnTo>
                    <a:lnTo>
                      <a:pt x="129" y="43"/>
                    </a:lnTo>
                    <a:lnTo>
                      <a:pt x="125" y="41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1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4" y="37"/>
                    </a:lnTo>
                    <a:lnTo>
                      <a:pt x="114" y="34"/>
                    </a:lnTo>
                    <a:lnTo>
                      <a:pt x="111" y="33"/>
                    </a:lnTo>
                    <a:lnTo>
                      <a:pt x="109" y="30"/>
                    </a:lnTo>
                    <a:lnTo>
                      <a:pt x="106" y="26"/>
                    </a:lnTo>
                    <a:lnTo>
                      <a:pt x="102" y="20"/>
                    </a:lnTo>
                    <a:lnTo>
                      <a:pt x="102" y="16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98" y="11"/>
                    </a:lnTo>
                    <a:lnTo>
                      <a:pt x="97" y="11"/>
                    </a:lnTo>
                    <a:lnTo>
                      <a:pt x="95" y="10"/>
                    </a:lnTo>
                    <a:lnTo>
                      <a:pt x="94" y="6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3" y="7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32" y="12"/>
                    </a:lnTo>
                    <a:lnTo>
                      <a:pt x="19" y="12"/>
                    </a:lnTo>
                    <a:lnTo>
                      <a:pt x="19" y="82"/>
                    </a:lnTo>
                    <a:lnTo>
                      <a:pt x="0" y="8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333"/>
              <p:cNvSpPr>
                <a:spLocks/>
              </p:cNvSpPr>
              <p:nvPr/>
            </p:nvSpPr>
            <p:spPr bwMode="auto">
              <a:xfrm>
                <a:off x="2885" y="1767"/>
                <a:ext cx="68" cy="69"/>
              </a:xfrm>
              <a:custGeom>
                <a:avLst/>
                <a:gdLst>
                  <a:gd name="T0" fmla="*/ 48 w 68"/>
                  <a:gd name="T1" fmla="*/ 66 h 69"/>
                  <a:gd name="T2" fmla="*/ 46 w 68"/>
                  <a:gd name="T3" fmla="*/ 61 h 69"/>
                  <a:gd name="T4" fmla="*/ 46 w 68"/>
                  <a:gd name="T5" fmla="*/ 57 h 69"/>
                  <a:gd name="T6" fmla="*/ 48 w 68"/>
                  <a:gd name="T7" fmla="*/ 53 h 69"/>
                  <a:gd name="T8" fmla="*/ 52 w 68"/>
                  <a:gd name="T9" fmla="*/ 52 h 69"/>
                  <a:gd name="T10" fmla="*/ 56 w 68"/>
                  <a:gd name="T11" fmla="*/ 49 h 69"/>
                  <a:gd name="T12" fmla="*/ 60 w 68"/>
                  <a:gd name="T13" fmla="*/ 44 h 69"/>
                  <a:gd name="T14" fmla="*/ 64 w 68"/>
                  <a:gd name="T15" fmla="*/ 42 h 69"/>
                  <a:gd name="T16" fmla="*/ 66 w 68"/>
                  <a:gd name="T17" fmla="*/ 41 h 69"/>
                  <a:gd name="T18" fmla="*/ 66 w 68"/>
                  <a:gd name="T19" fmla="*/ 38 h 69"/>
                  <a:gd name="T20" fmla="*/ 60 w 68"/>
                  <a:gd name="T21" fmla="*/ 34 h 69"/>
                  <a:gd name="T22" fmla="*/ 58 w 68"/>
                  <a:gd name="T23" fmla="*/ 33 h 69"/>
                  <a:gd name="T24" fmla="*/ 62 w 68"/>
                  <a:gd name="T25" fmla="*/ 30 h 69"/>
                  <a:gd name="T26" fmla="*/ 65 w 68"/>
                  <a:gd name="T27" fmla="*/ 29 h 69"/>
                  <a:gd name="T28" fmla="*/ 65 w 68"/>
                  <a:gd name="T29" fmla="*/ 26 h 69"/>
                  <a:gd name="T30" fmla="*/ 61 w 68"/>
                  <a:gd name="T31" fmla="*/ 23 h 69"/>
                  <a:gd name="T32" fmla="*/ 61 w 68"/>
                  <a:gd name="T33" fmla="*/ 18 h 69"/>
                  <a:gd name="T34" fmla="*/ 60 w 68"/>
                  <a:gd name="T35" fmla="*/ 15 h 69"/>
                  <a:gd name="T36" fmla="*/ 49 w 68"/>
                  <a:gd name="T37" fmla="*/ 15 h 69"/>
                  <a:gd name="T38" fmla="*/ 46 w 68"/>
                  <a:gd name="T39" fmla="*/ 13 h 69"/>
                  <a:gd name="T40" fmla="*/ 45 w 68"/>
                  <a:gd name="T41" fmla="*/ 10 h 69"/>
                  <a:gd name="T42" fmla="*/ 41 w 68"/>
                  <a:gd name="T43" fmla="*/ 9 h 69"/>
                  <a:gd name="T44" fmla="*/ 35 w 68"/>
                  <a:gd name="T45" fmla="*/ 6 h 69"/>
                  <a:gd name="T46" fmla="*/ 31 w 68"/>
                  <a:gd name="T47" fmla="*/ 6 h 69"/>
                  <a:gd name="T48" fmla="*/ 23 w 68"/>
                  <a:gd name="T49" fmla="*/ 10 h 69"/>
                  <a:gd name="T50" fmla="*/ 19 w 68"/>
                  <a:gd name="T51" fmla="*/ 10 h 69"/>
                  <a:gd name="T52" fmla="*/ 17 w 68"/>
                  <a:gd name="T53" fmla="*/ 6 h 69"/>
                  <a:gd name="T54" fmla="*/ 14 w 68"/>
                  <a:gd name="T55" fmla="*/ 6 h 69"/>
                  <a:gd name="T56" fmla="*/ 11 w 68"/>
                  <a:gd name="T57" fmla="*/ 7 h 69"/>
                  <a:gd name="T58" fmla="*/ 7 w 68"/>
                  <a:gd name="T59" fmla="*/ 2 h 69"/>
                  <a:gd name="T60" fmla="*/ 3 w 68"/>
                  <a:gd name="T61" fmla="*/ 0 h 69"/>
                  <a:gd name="T62" fmla="*/ 0 w 68"/>
                  <a:gd name="T63" fmla="*/ 3 h 69"/>
                  <a:gd name="T64" fmla="*/ 0 w 68"/>
                  <a:gd name="T65" fmla="*/ 9 h 69"/>
                  <a:gd name="T66" fmla="*/ 6 w 68"/>
                  <a:gd name="T67" fmla="*/ 15 h 69"/>
                  <a:gd name="T68" fmla="*/ 10 w 68"/>
                  <a:gd name="T69" fmla="*/ 22 h 69"/>
                  <a:gd name="T70" fmla="*/ 10 w 68"/>
                  <a:gd name="T71" fmla="*/ 27 h 69"/>
                  <a:gd name="T72" fmla="*/ 10 w 68"/>
                  <a:gd name="T73" fmla="*/ 30 h 69"/>
                  <a:gd name="T74" fmla="*/ 26 w 68"/>
                  <a:gd name="T75" fmla="*/ 48 h 69"/>
                  <a:gd name="T76" fmla="*/ 31 w 68"/>
                  <a:gd name="T77" fmla="*/ 56 h 69"/>
                  <a:gd name="T78" fmla="*/ 31 w 68"/>
                  <a:gd name="T79" fmla="*/ 58 h 69"/>
                  <a:gd name="T80" fmla="*/ 37 w 68"/>
                  <a:gd name="T81" fmla="*/ 60 h 69"/>
                  <a:gd name="T82" fmla="*/ 43 w 68"/>
                  <a:gd name="T83" fmla="*/ 64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8" h="69">
                    <a:moveTo>
                      <a:pt x="48" y="69"/>
                    </a:moveTo>
                    <a:lnTo>
                      <a:pt x="48" y="66"/>
                    </a:lnTo>
                    <a:lnTo>
                      <a:pt x="48" y="65"/>
                    </a:lnTo>
                    <a:lnTo>
                      <a:pt x="46" y="61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7" y="48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2" y="37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60" y="31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5" y="29"/>
                    </a:lnTo>
                    <a:lnTo>
                      <a:pt x="66" y="27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" y="15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7" y="39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3" y="64"/>
                    </a:lnTo>
                    <a:lnTo>
                      <a:pt x="48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2632" y="2486"/>
                <a:ext cx="47" cy="140"/>
              </a:xfrm>
              <a:custGeom>
                <a:avLst/>
                <a:gdLst>
                  <a:gd name="T0" fmla="*/ 26 w 47"/>
                  <a:gd name="T1" fmla="*/ 136 h 140"/>
                  <a:gd name="T2" fmla="*/ 34 w 47"/>
                  <a:gd name="T3" fmla="*/ 130 h 140"/>
                  <a:gd name="T4" fmla="*/ 35 w 47"/>
                  <a:gd name="T5" fmla="*/ 115 h 140"/>
                  <a:gd name="T6" fmla="*/ 33 w 47"/>
                  <a:gd name="T7" fmla="*/ 108 h 140"/>
                  <a:gd name="T8" fmla="*/ 31 w 47"/>
                  <a:gd name="T9" fmla="*/ 104 h 140"/>
                  <a:gd name="T10" fmla="*/ 34 w 47"/>
                  <a:gd name="T11" fmla="*/ 91 h 140"/>
                  <a:gd name="T12" fmla="*/ 33 w 47"/>
                  <a:gd name="T13" fmla="*/ 82 h 140"/>
                  <a:gd name="T14" fmla="*/ 33 w 47"/>
                  <a:gd name="T15" fmla="*/ 78 h 140"/>
                  <a:gd name="T16" fmla="*/ 37 w 47"/>
                  <a:gd name="T17" fmla="*/ 80 h 140"/>
                  <a:gd name="T18" fmla="*/ 39 w 47"/>
                  <a:gd name="T19" fmla="*/ 76 h 140"/>
                  <a:gd name="T20" fmla="*/ 37 w 47"/>
                  <a:gd name="T21" fmla="*/ 72 h 140"/>
                  <a:gd name="T22" fmla="*/ 39 w 47"/>
                  <a:gd name="T23" fmla="*/ 68 h 140"/>
                  <a:gd name="T24" fmla="*/ 42 w 47"/>
                  <a:gd name="T25" fmla="*/ 64 h 140"/>
                  <a:gd name="T26" fmla="*/ 42 w 47"/>
                  <a:gd name="T27" fmla="*/ 56 h 140"/>
                  <a:gd name="T28" fmla="*/ 43 w 47"/>
                  <a:gd name="T29" fmla="*/ 49 h 140"/>
                  <a:gd name="T30" fmla="*/ 47 w 47"/>
                  <a:gd name="T31" fmla="*/ 49 h 140"/>
                  <a:gd name="T32" fmla="*/ 46 w 47"/>
                  <a:gd name="T33" fmla="*/ 43 h 140"/>
                  <a:gd name="T34" fmla="*/ 46 w 47"/>
                  <a:gd name="T35" fmla="*/ 39 h 140"/>
                  <a:gd name="T36" fmla="*/ 47 w 47"/>
                  <a:gd name="T37" fmla="*/ 33 h 140"/>
                  <a:gd name="T38" fmla="*/ 45 w 47"/>
                  <a:gd name="T39" fmla="*/ 29 h 140"/>
                  <a:gd name="T40" fmla="*/ 41 w 47"/>
                  <a:gd name="T41" fmla="*/ 25 h 140"/>
                  <a:gd name="T42" fmla="*/ 42 w 47"/>
                  <a:gd name="T43" fmla="*/ 23 h 140"/>
                  <a:gd name="T44" fmla="*/ 43 w 47"/>
                  <a:gd name="T45" fmla="*/ 17 h 140"/>
                  <a:gd name="T46" fmla="*/ 33 w 47"/>
                  <a:gd name="T47" fmla="*/ 8 h 140"/>
                  <a:gd name="T48" fmla="*/ 33 w 47"/>
                  <a:gd name="T49" fmla="*/ 6 h 140"/>
                  <a:gd name="T50" fmla="*/ 30 w 47"/>
                  <a:gd name="T51" fmla="*/ 3 h 140"/>
                  <a:gd name="T52" fmla="*/ 25 w 47"/>
                  <a:gd name="T53" fmla="*/ 0 h 140"/>
                  <a:gd name="T54" fmla="*/ 17 w 47"/>
                  <a:gd name="T55" fmla="*/ 10 h 140"/>
                  <a:gd name="T56" fmla="*/ 17 w 47"/>
                  <a:gd name="T57" fmla="*/ 14 h 140"/>
                  <a:gd name="T58" fmla="*/ 10 w 47"/>
                  <a:gd name="T59" fmla="*/ 18 h 140"/>
                  <a:gd name="T60" fmla="*/ 8 w 47"/>
                  <a:gd name="T61" fmla="*/ 22 h 140"/>
                  <a:gd name="T62" fmla="*/ 6 w 47"/>
                  <a:gd name="T63" fmla="*/ 25 h 140"/>
                  <a:gd name="T64" fmla="*/ 0 w 47"/>
                  <a:gd name="T65" fmla="*/ 42 h 140"/>
                  <a:gd name="T66" fmla="*/ 14 w 47"/>
                  <a:gd name="T67" fmla="*/ 49 h 140"/>
                  <a:gd name="T68" fmla="*/ 14 w 47"/>
                  <a:gd name="T69" fmla="*/ 57 h 140"/>
                  <a:gd name="T70" fmla="*/ 14 w 47"/>
                  <a:gd name="T71" fmla="*/ 62 h 140"/>
                  <a:gd name="T72" fmla="*/ 17 w 47"/>
                  <a:gd name="T73" fmla="*/ 69 h 140"/>
                  <a:gd name="T74" fmla="*/ 15 w 47"/>
                  <a:gd name="T75" fmla="*/ 78 h 140"/>
                  <a:gd name="T76" fmla="*/ 14 w 47"/>
                  <a:gd name="T77" fmla="*/ 87 h 140"/>
                  <a:gd name="T78" fmla="*/ 15 w 47"/>
                  <a:gd name="T79" fmla="*/ 93 h 140"/>
                  <a:gd name="T80" fmla="*/ 15 w 47"/>
                  <a:gd name="T81" fmla="*/ 103 h 140"/>
                  <a:gd name="T82" fmla="*/ 14 w 47"/>
                  <a:gd name="T83" fmla="*/ 111 h 140"/>
                  <a:gd name="T84" fmla="*/ 14 w 47"/>
                  <a:gd name="T85" fmla="*/ 119 h 140"/>
                  <a:gd name="T86" fmla="*/ 14 w 47"/>
                  <a:gd name="T87" fmla="*/ 130 h 140"/>
                  <a:gd name="T88" fmla="*/ 17 w 47"/>
                  <a:gd name="T89" fmla="*/ 134 h 140"/>
                  <a:gd name="T90" fmla="*/ 18 w 47"/>
                  <a:gd name="T91" fmla="*/ 140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" h="140">
                    <a:moveTo>
                      <a:pt x="19" y="139"/>
                    </a:moveTo>
                    <a:lnTo>
                      <a:pt x="26" y="136"/>
                    </a:lnTo>
                    <a:lnTo>
                      <a:pt x="33" y="135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5" y="115"/>
                    </a:lnTo>
                    <a:lnTo>
                      <a:pt x="34" y="111"/>
                    </a:lnTo>
                    <a:lnTo>
                      <a:pt x="33" y="108"/>
                    </a:lnTo>
                    <a:lnTo>
                      <a:pt x="31" y="107"/>
                    </a:lnTo>
                    <a:lnTo>
                      <a:pt x="31" y="104"/>
                    </a:lnTo>
                    <a:lnTo>
                      <a:pt x="33" y="97"/>
                    </a:lnTo>
                    <a:lnTo>
                      <a:pt x="34" y="91"/>
                    </a:lnTo>
                    <a:lnTo>
                      <a:pt x="34" y="85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8" y="78"/>
                    </a:lnTo>
                    <a:lnTo>
                      <a:pt x="39" y="76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9" y="68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2" y="50"/>
                    </a:lnTo>
                    <a:lnTo>
                      <a:pt x="43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6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1"/>
                    </a:lnTo>
                    <a:lnTo>
                      <a:pt x="43" y="17"/>
                    </a:lnTo>
                    <a:lnTo>
                      <a:pt x="42" y="12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5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42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5" y="66"/>
                    </a:lnTo>
                    <a:lnTo>
                      <a:pt x="17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4" y="82"/>
                    </a:lnTo>
                    <a:lnTo>
                      <a:pt x="14" y="87"/>
                    </a:lnTo>
                    <a:lnTo>
                      <a:pt x="15" y="89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4" y="107"/>
                    </a:lnTo>
                    <a:lnTo>
                      <a:pt x="14" y="111"/>
                    </a:lnTo>
                    <a:lnTo>
                      <a:pt x="12" y="113"/>
                    </a:lnTo>
                    <a:lnTo>
                      <a:pt x="14" y="119"/>
                    </a:lnTo>
                    <a:lnTo>
                      <a:pt x="14" y="126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7" y="134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335"/>
              <p:cNvSpPr>
                <a:spLocks/>
              </p:cNvSpPr>
              <p:nvPr/>
            </p:nvSpPr>
            <p:spPr bwMode="auto">
              <a:xfrm>
                <a:off x="3033" y="1485"/>
                <a:ext cx="126" cy="116"/>
              </a:xfrm>
              <a:custGeom>
                <a:avLst/>
                <a:gdLst>
                  <a:gd name="T0" fmla="*/ 45 w 126"/>
                  <a:gd name="T1" fmla="*/ 16 h 116"/>
                  <a:gd name="T2" fmla="*/ 52 w 126"/>
                  <a:gd name="T3" fmla="*/ 19 h 116"/>
                  <a:gd name="T4" fmla="*/ 54 w 126"/>
                  <a:gd name="T5" fmla="*/ 16 h 116"/>
                  <a:gd name="T6" fmla="*/ 57 w 126"/>
                  <a:gd name="T7" fmla="*/ 2 h 116"/>
                  <a:gd name="T8" fmla="*/ 64 w 126"/>
                  <a:gd name="T9" fmla="*/ 2 h 116"/>
                  <a:gd name="T10" fmla="*/ 70 w 126"/>
                  <a:gd name="T11" fmla="*/ 0 h 116"/>
                  <a:gd name="T12" fmla="*/ 73 w 126"/>
                  <a:gd name="T13" fmla="*/ 5 h 116"/>
                  <a:gd name="T14" fmla="*/ 79 w 126"/>
                  <a:gd name="T15" fmla="*/ 4 h 116"/>
                  <a:gd name="T16" fmla="*/ 91 w 126"/>
                  <a:gd name="T17" fmla="*/ 5 h 116"/>
                  <a:gd name="T18" fmla="*/ 100 w 126"/>
                  <a:gd name="T19" fmla="*/ 12 h 116"/>
                  <a:gd name="T20" fmla="*/ 104 w 126"/>
                  <a:gd name="T21" fmla="*/ 15 h 116"/>
                  <a:gd name="T22" fmla="*/ 107 w 126"/>
                  <a:gd name="T23" fmla="*/ 20 h 116"/>
                  <a:gd name="T24" fmla="*/ 110 w 126"/>
                  <a:gd name="T25" fmla="*/ 29 h 116"/>
                  <a:gd name="T26" fmla="*/ 111 w 126"/>
                  <a:gd name="T27" fmla="*/ 44 h 116"/>
                  <a:gd name="T28" fmla="*/ 119 w 126"/>
                  <a:gd name="T29" fmla="*/ 52 h 116"/>
                  <a:gd name="T30" fmla="*/ 126 w 126"/>
                  <a:gd name="T31" fmla="*/ 62 h 116"/>
                  <a:gd name="T32" fmla="*/ 124 w 126"/>
                  <a:gd name="T33" fmla="*/ 70 h 116"/>
                  <a:gd name="T34" fmla="*/ 120 w 126"/>
                  <a:gd name="T35" fmla="*/ 70 h 116"/>
                  <a:gd name="T36" fmla="*/ 115 w 126"/>
                  <a:gd name="T37" fmla="*/ 68 h 116"/>
                  <a:gd name="T38" fmla="*/ 112 w 126"/>
                  <a:gd name="T39" fmla="*/ 74 h 116"/>
                  <a:gd name="T40" fmla="*/ 118 w 126"/>
                  <a:gd name="T41" fmla="*/ 79 h 116"/>
                  <a:gd name="T42" fmla="*/ 119 w 126"/>
                  <a:gd name="T43" fmla="*/ 101 h 116"/>
                  <a:gd name="T44" fmla="*/ 108 w 126"/>
                  <a:gd name="T45" fmla="*/ 103 h 116"/>
                  <a:gd name="T46" fmla="*/ 107 w 126"/>
                  <a:gd name="T47" fmla="*/ 113 h 116"/>
                  <a:gd name="T48" fmla="*/ 95 w 126"/>
                  <a:gd name="T49" fmla="*/ 113 h 116"/>
                  <a:gd name="T50" fmla="*/ 85 w 126"/>
                  <a:gd name="T51" fmla="*/ 111 h 116"/>
                  <a:gd name="T52" fmla="*/ 80 w 126"/>
                  <a:gd name="T53" fmla="*/ 113 h 116"/>
                  <a:gd name="T54" fmla="*/ 75 w 126"/>
                  <a:gd name="T55" fmla="*/ 111 h 116"/>
                  <a:gd name="T56" fmla="*/ 70 w 126"/>
                  <a:gd name="T57" fmla="*/ 116 h 116"/>
                  <a:gd name="T58" fmla="*/ 62 w 126"/>
                  <a:gd name="T59" fmla="*/ 111 h 116"/>
                  <a:gd name="T60" fmla="*/ 40 w 126"/>
                  <a:gd name="T61" fmla="*/ 110 h 116"/>
                  <a:gd name="T62" fmla="*/ 18 w 126"/>
                  <a:gd name="T63" fmla="*/ 109 h 116"/>
                  <a:gd name="T64" fmla="*/ 14 w 126"/>
                  <a:gd name="T65" fmla="*/ 114 h 116"/>
                  <a:gd name="T66" fmla="*/ 11 w 126"/>
                  <a:gd name="T67" fmla="*/ 113 h 116"/>
                  <a:gd name="T68" fmla="*/ 6 w 126"/>
                  <a:gd name="T69" fmla="*/ 109 h 116"/>
                  <a:gd name="T70" fmla="*/ 2 w 126"/>
                  <a:gd name="T71" fmla="*/ 98 h 116"/>
                  <a:gd name="T72" fmla="*/ 7 w 126"/>
                  <a:gd name="T73" fmla="*/ 86 h 116"/>
                  <a:gd name="T74" fmla="*/ 3 w 126"/>
                  <a:gd name="T75" fmla="*/ 79 h 116"/>
                  <a:gd name="T76" fmla="*/ 9 w 126"/>
                  <a:gd name="T77" fmla="*/ 66 h 116"/>
                  <a:gd name="T78" fmla="*/ 21 w 126"/>
                  <a:gd name="T79" fmla="*/ 63 h 116"/>
                  <a:gd name="T80" fmla="*/ 29 w 126"/>
                  <a:gd name="T81" fmla="*/ 56 h 116"/>
                  <a:gd name="T82" fmla="*/ 29 w 126"/>
                  <a:gd name="T83" fmla="*/ 44 h 116"/>
                  <a:gd name="T84" fmla="*/ 34 w 126"/>
                  <a:gd name="T85" fmla="*/ 33 h 116"/>
                  <a:gd name="T86" fmla="*/ 37 w 126"/>
                  <a:gd name="T87" fmla="*/ 27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6" h="116">
                    <a:moveTo>
                      <a:pt x="37" y="24"/>
                    </a:moveTo>
                    <a:lnTo>
                      <a:pt x="41" y="19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6" y="6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2"/>
                    </a:lnTo>
                    <a:lnTo>
                      <a:pt x="73" y="5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9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91" y="5"/>
                    </a:lnTo>
                    <a:lnTo>
                      <a:pt x="97" y="6"/>
                    </a:lnTo>
                    <a:lnTo>
                      <a:pt x="100" y="9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1" y="15"/>
                    </a:lnTo>
                    <a:lnTo>
                      <a:pt x="104" y="15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7" y="24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1" y="43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9" y="52"/>
                    </a:lnTo>
                    <a:lnTo>
                      <a:pt x="122" y="54"/>
                    </a:lnTo>
                    <a:lnTo>
                      <a:pt x="123" y="58"/>
                    </a:lnTo>
                    <a:lnTo>
                      <a:pt x="126" y="62"/>
                    </a:lnTo>
                    <a:lnTo>
                      <a:pt x="126" y="66"/>
                    </a:lnTo>
                    <a:lnTo>
                      <a:pt x="126" y="68"/>
                    </a:lnTo>
                    <a:lnTo>
                      <a:pt x="124" y="70"/>
                    </a:lnTo>
                    <a:lnTo>
                      <a:pt x="123" y="70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5" y="76"/>
                    </a:lnTo>
                    <a:lnTo>
                      <a:pt x="118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9" y="101"/>
                    </a:lnTo>
                    <a:lnTo>
                      <a:pt x="112" y="102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7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95" y="113"/>
                    </a:lnTo>
                    <a:lnTo>
                      <a:pt x="88" y="113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84" y="111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79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3" y="110"/>
                    </a:lnTo>
                    <a:lnTo>
                      <a:pt x="72" y="114"/>
                    </a:lnTo>
                    <a:lnTo>
                      <a:pt x="70" y="116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2" y="111"/>
                    </a:lnTo>
                    <a:lnTo>
                      <a:pt x="56" y="111"/>
                    </a:lnTo>
                    <a:lnTo>
                      <a:pt x="49" y="111"/>
                    </a:lnTo>
                    <a:lnTo>
                      <a:pt x="40" y="110"/>
                    </a:lnTo>
                    <a:lnTo>
                      <a:pt x="30" y="109"/>
                    </a:lnTo>
                    <a:lnTo>
                      <a:pt x="22" y="109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5" y="113"/>
                    </a:lnTo>
                    <a:lnTo>
                      <a:pt x="14" y="114"/>
                    </a:lnTo>
                    <a:lnTo>
                      <a:pt x="14" y="116"/>
                    </a:lnTo>
                    <a:lnTo>
                      <a:pt x="13" y="114"/>
                    </a:lnTo>
                    <a:lnTo>
                      <a:pt x="11" y="113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6" y="109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2" y="98"/>
                    </a:lnTo>
                    <a:lnTo>
                      <a:pt x="3" y="94"/>
                    </a:lnTo>
                    <a:lnTo>
                      <a:pt x="6" y="90"/>
                    </a:lnTo>
                    <a:lnTo>
                      <a:pt x="7" y="8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9" y="66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7" y="59"/>
                    </a:lnTo>
                    <a:lnTo>
                      <a:pt x="29" y="56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1" y="36"/>
                    </a:lnTo>
                    <a:lnTo>
                      <a:pt x="34" y="33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2658" y="1613"/>
                <a:ext cx="66" cy="43"/>
              </a:xfrm>
              <a:custGeom>
                <a:avLst/>
                <a:gdLst>
                  <a:gd name="T0" fmla="*/ 4 w 66"/>
                  <a:gd name="T1" fmla="*/ 8 h 43"/>
                  <a:gd name="T2" fmla="*/ 7 w 66"/>
                  <a:gd name="T3" fmla="*/ 9 h 43"/>
                  <a:gd name="T4" fmla="*/ 9 w 66"/>
                  <a:gd name="T5" fmla="*/ 17 h 43"/>
                  <a:gd name="T6" fmla="*/ 15 w 66"/>
                  <a:gd name="T7" fmla="*/ 20 h 43"/>
                  <a:gd name="T8" fmla="*/ 20 w 66"/>
                  <a:gd name="T9" fmla="*/ 25 h 43"/>
                  <a:gd name="T10" fmla="*/ 24 w 66"/>
                  <a:gd name="T11" fmla="*/ 24 h 43"/>
                  <a:gd name="T12" fmla="*/ 26 w 66"/>
                  <a:gd name="T13" fmla="*/ 28 h 43"/>
                  <a:gd name="T14" fmla="*/ 31 w 66"/>
                  <a:gd name="T15" fmla="*/ 33 h 43"/>
                  <a:gd name="T16" fmla="*/ 36 w 66"/>
                  <a:gd name="T17" fmla="*/ 36 h 43"/>
                  <a:gd name="T18" fmla="*/ 39 w 66"/>
                  <a:gd name="T19" fmla="*/ 36 h 43"/>
                  <a:gd name="T20" fmla="*/ 43 w 66"/>
                  <a:gd name="T21" fmla="*/ 33 h 43"/>
                  <a:gd name="T22" fmla="*/ 44 w 66"/>
                  <a:gd name="T23" fmla="*/ 36 h 43"/>
                  <a:gd name="T24" fmla="*/ 46 w 66"/>
                  <a:gd name="T25" fmla="*/ 43 h 43"/>
                  <a:gd name="T26" fmla="*/ 51 w 66"/>
                  <a:gd name="T27" fmla="*/ 43 h 43"/>
                  <a:gd name="T28" fmla="*/ 59 w 66"/>
                  <a:gd name="T29" fmla="*/ 41 h 43"/>
                  <a:gd name="T30" fmla="*/ 61 w 66"/>
                  <a:gd name="T31" fmla="*/ 39 h 43"/>
                  <a:gd name="T32" fmla="*/ 61 w 66"/>
                  <a:gd name="T33" fmla="*/ 35 h 43"/>
                  <a:gd name="T34" fmla="*/ 61 w 66"/>
                  <a:gd name="T35" fmla="*/ 32 h 43"/>
                  <a:gd name="T36" fmla="*/ 66 w 66"/>
                  <a:gd name="T37" fmla="*/ 27 h 43"/>
                  <a:gd name="T38" fmla="*/ 66 w 66"/>
                  <a:gd name="T39" fmla="*/ 23 h 43"/>
                  <a:gd name="T40" fmla="*/ 63 w 66"/>
                  <a:gd name="T41" fmla="*/ 20 h 43"/>
                  <a:gd name="T42" fmla="*/ 62 w 66"/>
                  <a:gd name="T43" fmla="*/ 17 h 43"/>
                  <a:gd name="T44" fmla="*/ 65 w 66"/>
                  <a:gd name="T45" fmla="*/ 14 h 43"/>
                  <a:gd name="T46" fmla="*/ 59 w 66"/>
                  <a:gd name="T47" fmla="*/ 12 h 43"/>
                  <a:gd name="T48" fmla="*/ 54 w 66"/>
                  <a:gd name="T49" fmla="*/ 10 h 43"/>
                  <a:gd name="T50" fmla="*/ 51 w 66"/>
                  <a:gd name="T51" fmla="*/ 8 h 43"/>
                  <a:gd name="T52" fmla="*/ 50 w 66"/>
                  <a:gd name="T53" fmla="*/ 4 h 43"/>
                  <a:gd name="T54" fmla="*/ 43 w 66"/>
                  <a:gd name="T55" fmla="*/ 4 h 43"/>
                  <a:gd name="T56" fmla="*/ 38 w 66"/>
                  <a:gd name="T57" fmla="*/ 6 h 43"/>
                  <a:gd name="T58" fmla="*/ 32 w 66"/>
                  <a:gd name="T59" fmla="*/ 8 h 43"/>
                  <a:gd name="T60" fmla="*/ 24 w 66"/>
                  <a:gd name="T61" fmla="*/ 5 h 43"/>
                  <a:gd name="T62" fmla="*/ 23 w 66"/>
                  <a:gd name="T63" fmla="*/ 1 h 43"/>
                  <a:gd name="T64" fmla="*/ 11 w 66"/>
                  <a:gd name="T65" fmla="*/ 1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" h="43">
                    <a:moveTo>
                      <a:pt x="0" y="4"/>
                    </a:moveTo>
                    <a:lnTo>
                      <a:pt x="4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7"/>
                    </a:lnTo>
                    <a:lnTo>
                      <a:pt x="12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8" y="31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2" y="35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2" y="43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5" y="32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5" y="14"/>
                    </a:lnTo>
                    <a:lnTo>
                      <a:pt x="62" y="13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2791" y="1668"/>
                <a:ext cx="117" cy="63"/>
              </a:xfrm>
              <a:custGeom>
                <a:avLst/>
                <a:gdLst>
                  <a:gd name="T0" fmla="*/ 3 w 117"/>
                  <a:gd name="T1" fmla="*/ 54 h 63"/>
                  <a:gd name="T2" fmla="*/ 0 w 117"/>
                  <a:gd name="T3" fmla="*/ 50 h 63"/>
                  <a:gd name="T4" fmla="*/ 3 w 117"/>
                  <a:gd name="T5" fmla="*/ 44 h 63"/>
                  <a:gd name="T6" fmla="*/ 7 w 117"/>
                  <a:gd name="T7" fmla="*/ 40 h 63"/>
                  <a:gd name="T8" fmla="*/ 14 w 117"/>
                  <a:gd name="T9" fmla="*/ 39 h 63"/>
                  <a:gd name="T10" fmla="*/ 20 w 117"/>
                  <a:gd name="T11" fmla="*/ 36 h 63"/>
                  <a:gd name="T12" fmla="*/ 22 w 117"/>
                  <a:gd name="T13" fmla="*/ 33 h 63"/>
                  <a:gd name="T14" fmla="*/ 24 w 117"/>
                  <a:gd name="T15" fmla="*/ 32 h 63"/>
                  <a:gd name="T16" fmla="*/ 28 w 117"/>
                  <a:gd name="T17" fmla="*/ 32 h 63"/>
                  <a:gd name="T18" fmla="*/ 35 w 117"/>
                  <a:gd name="T19" fmla="*/ 32 h 63"/>
                  <a:gd name="T20" fmla="*/ 39 w 117"/>
                  <a:gd name="T21" fmla="*/ 33 h 63"/>
                  <a:gd name="T22" fmla="*/ 43 w 117"/>
                  <a:gd name="T23" fmla="*/ 38 h 63"/>
                  <a:gd name="T24" fmla="*/ 46 w 117"/>
                  <a:gd name="T25" fmla="*/ 38 h 63"/>
                  <a:gd name="T26" fmla="*/ 46 w 117"/>
                  <a:gd name="T27" fmla="*/ 31 h 63"/>
                  <a:gd name="T28" fmla="*/ 43 w 117"/>
                  <a:gd name="T29" fmla="*/ 27 h 63"/>
                  <a:gd name="T30" fmla="*/ 41 w 117"/>
                  <a:gd name="T31" fmla="*/ 24 h 63"/>
                  <a:gd name="T32" fmla="*/ 45 w 117"/>
                  <a:gd name="T33" fmla="*/ 21 h 63"/>
                  <a:gd name="T34" fmla="*/ 50 w 117"/>
                  <a:gd name="T35" fmla="*/ 20 h 63"/>
                  <a:gd name="T36" fmla="*/ 54 w 117"/>
                  <a:gd name="T37" fmla="*/ 17 h 63"/>
                  <a:gd name="T38" fmla="*/ 54 w 117"/>
                  <a:gd name="T39" fmla="*/ 12 h 63"/>
                  <a:gd name="T40" fmla="*/ 57 w 117"/>
                  <a:gd name="T41" fmla="*/ 8 h 63"/>
                  <a:gd name="T42" fmla="*/ 66 w 117"/>
                  <a:gd name="T43" fmla="*/ 11 h 63"/>
                  <a:gd name="T44" fmla="*/ 70 w 117"/>
                  <a:gd name="T45" fmla="*/ 12 h 63"/>
                  <a:gd name="T46" fmla="*/ 73 w 117"/>
                  <a:gd name="T47" fmla="*/ 9 h 63"/>
                  <a:gd name="T48" fmla="*/ 77 w 117"/>
                  <a:gd name="T49" fmla="*/ 3 h 63"/>
                  <a:gd name="T50" fmla="*/ 84 w 117"/>
                  <a:gd name="T51" fmla="*/ 0 h 63"/>
                  <a:gd name="T52" fmla="*/ 89 w 117"/>
                  <a:gd name="T53" fmla="*/ 3 h 63"/>
                  <a:gd name="T54" fmla="*/ 96 w 117"/>
                  <a:gd name="T55" fmla="*/ 7 h 63"/>
                  <a:gd name="T56" fmla="*/ 101 w 117"/>
                  <a:gd name="T57" fmla="*/ 7 h 63"/>
                  <a:gd name="T58" fmla="*/ 113 w 117"/>
                  <a:gd name="T59" fmla="*/ 7 h 63"/>
                  <a:gd name="T60" fmla="*/ 111 w 117"/>
                  <a:gd name="T61" fmla="*/ 11 h 63"/>
                  <a:gd name="T62" fmla="*/ 111 w 117"/>
                  <a:gd name="T63" fmla="*/ 15 h 63"/>
                  <a:gd name="T64" fmla="*/ 113 w 117"/>
                  <a:gd name="T65" fmla="*/ 16 h 63"/>
                  <a:gd name="T66" fmla="*/ 116 w 117"/>
                  <a:gd name="T67" fmla="*/ 23 h 63"/>
                  <a:gd name="T68" fmla="*/ 113 w 117"/>
                  <a:gd name="T69" fmla="*/ 24 h 63"/>
                  <a:gd name="T70" fmla="*/ 113 w 117"/>
                  <a:gd name="T71" fmla="*/ 31 h 63"/>
                  <a:gd name="T72" fmla="*/ 113 w 117"/>
                  <a:gd name="T73" fmla="*/ 36 h 63"/>
                  <a:gd name="T74" fmla="*/ 112 w 117"/>
                  <a:gd name="T75" fmla="*/ 40 h 63"/>
                  <a:gd name="T76" fmla="*/ 109 w 117"/>
                  <a:gd name="T77" fmla="*/ 42 h 63"/>
                  <a:gd name="T78" fmla="*/ 107 w 117"/>
                  <a:gd name="T79" fmla="*/ 42 h 63"/>
                  <a:gd name="T80" fmla="*/ 104 w 117"/>
                  <a:gd name="T81" fmla="*/ 47 h 63"/>
                  <a:gd name="T82" fmla="*/ 96 w 117"/>
                  <a:gd name="T83" fmla="*/ 51 h 63"/>
                  <a:gd name="T84" fmla="*/ 92 w 117"/>
                  <a:gd name="T85" fmla="*/ 51 h 63"/>
                  <a:gd name="T86" fmla="*/ 84 w 117"/>
                  <a:gd name="T87" fmla="*/ 50 h 63"/>
                  <a:gd name="T88" fmla="*/ 80 w 117"/>
                  <a:gd name="T89" fmla="*/ 51 h 63"/>
                  <a:gd name="T90" fmla="*/ 76 w 117"/>
                  <a:gd name="T91" fmla="*/ 56 h 63"/>
                  <a:gd name="T92" fmla="*/ 70 w 117"/>
                  <a:gd name="T93" fmla="*/ 58 h 63"/>
                  <a:gd name="T94" fmla="*/ 62 w 117"/>
                  <a:gd name="T95" fmla="*/ 56 h 63"/>
                  <a:gd name="T96" fmla="*/ 59 w 117"/>
                  <a:gd name="T97" fmla="*/ 56 h 63"/>
                  <a:gd name="T98" fmla="*/ 59 w 117"/>
                  <a:gd name="T99" fmla="*/ 60 h 63"/>
                  <a:gd name="T100" fmla="*/ 57 w 117"/>
                  <a:gd name="T101" fmla="*/ 62 h 63"/>
                  <a:gd name="T102" fmla="*/ 53 w 117"/>
                  <a:gd name="T103" fmla="*/ 62 h 63"/>
                  <a:gd name="T104" fmla="*/ 41 w 117"/>
                  <a:gd name="T105" fmla="*/ 62 h 63"/>
                  <a:gd name="T106" fmla="*/ 35 w 117"/>
                  <a:gd name="T107" fmla="*/ 63 h 63"/>
                  <a:gd name="T108" fmla="*/ 33 w 117"/>
                  <a:gd name="T109" fmla="*/ 62 h 63"/>
                  <a:gd name="T110" fmla="*/ 30 w 117"/>
                  <a:gd name="T111" fmla="*/ 59 h 63"/>
                  <a:gd name="T112" fmla="*/ 23 w 117"/>
                  <a:gd name="T113" fmla="*/ 59 h 63"/>
                  <a:gd name="T114" fmla="*/ 15 w 117"/>
                  <a:gd name="T115" fmla="*/ 55 h 63"/>
                  <a:gd name="T116" fmla="*/ 15 w 117"/>
                  <a:gd name="T117" fmla="*/ 59 h 63"/>
                  <a:gd name="T118" fmla="*/ 11 w 117"/>
                  <a:gd name="T119" fmla="*/ 58 h 63"/>
                  <a:gd name="T120" fmla="*/ 6 w 117"/>
                  <a:gd name="T121" fmla="*/ 56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" h="63">
                    <a:moveTo>
                      <a:pt x="6" y="56"/>
                    </a:moveTo>
                    <a:lnTo>
                      <a:pt x="3" y="54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14" y="39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33" y="33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3"/>
                    </a:lnTo>
                    <a:lnTo>
                      <a:pt x="41" y="36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50" y="20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2"/>
                    </a:lnTo>
                    <a:lnTo>
                      <a:pt x="54" y="11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3" y="9"/>
                    </a:lnTo>
                    <a:lnTo>
                      <a:pt x="76" y="5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3" y="5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1" y="11"/>
                    </a:lnTo>
                    <a:lnTo>
                      <a:pt x="111" y="12"/>
                    </a:lnTo>
                    <a:lnTo>
                      <a:pt x="111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3" y="27"/>
                    </a:lnTo>
                    <a:lnTo>
                      <a:pt x="113" y="31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9"/>
                    </a:lnTo>
                    <a:lnTo>
                      <a:pt x="112" y="40"/>
                    </a:lnTo>
                    <a:lnTo>
                      <a:pt x="111" y="42"/>
                    </a:lnTo>
                    <a:lnTo>
                      <a:pt x="109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5" y="43"/>
                    </a:lnTo>
                    <a:lnTo>
                      <a:pt x="104" y="47"/>
                    </a:lnTo>
                    <a:lnTo>
                      <a:pt x="97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2" y="51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1" y="50"/>
                    </a:lnTo>
                    <a:lnTo>
                      <a:pt x="80" y="51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0" y="58"/>
                    </a:lnTo>
                    <a:lnTo>
                      <a:pt x="66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49" y="62"/>
                    </a:lnTo>
                    <a:lnTo>
                      <a:pt x="41" y="62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9" y="56"/>
                    </a:lnTo>
                    <a:lnTo>
                      <a:pt x="15" y="55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7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338"/>
              <p:cNvSpPr>
                <a:spLocks noEditPoints="1"/>
              </p:cNvSpPr>
              <p:nvPr/>
            </p:nvSpPr>
            <p:spPr bwMode="auto">
              <a:xfrm>
                <a:off x="2811" y="2838"/>
                <a:ext cx="218" cy="296"/>
              </a:xfrm>
              <a:custGeom>
                <a:avLst/>
                <a:gdLst>
                  <a:gd name="T0" fmla="*/ 21 w 218"/>
                  <a:gd name="T1" fmla="*/ 15 h 296"/>
                  <a:gd name="T2" fmla="*/ 23 w 218"/>
                  <a:gd name="T3" fmla="*/ 0 h 296"/>
                  <a:gd name="T4" fmla="*/ 18 w 218"/>
                  <a:gd name="T5" fmla="*/ 5 h 296"/>
                  <a:gd name="T6" fmla="*/ 7 w 218"/>
                  <a:gd name="T7" fmla="*/ 8 h 296"/>
                  <a:gd name="T8" fmla="*/ 7 w 218"/>
                  <a:gd name="T9" fmla="*/ 24 h 296"/>
                  <a:gd name="T10" fmla="*/ 29 w 218"/>
                  <a:gd name="T11" fmla="*/ 36 h 296"/>
                  <a:gd name="T12" fmla="*/ 43 w 218"/>
                  <a:gd name="T13" fmla="*/ 31 h 296"/>
                  <a:gd name="T14" fmla="*/ 101 w 218"/>
                  <a:gd name="T15" fmla="*/ 32 h 296"/>
                  <a:gd name="T16" fmla="*/ 105 w 218"/>
                  <a:gd name="T17" fmla="*/ 50 h 296"/>
                  <a:gd name="T18" fmla="*/ 107 w 218"/>
                  <a:gd name="T19" fmla="*/ 63 h 296"/>
                  <a:gd name="T20" fmla="*/ 113 w 218"/>
                  <a:gd name="T21" fmla="*/ 75 h 296"/>
                  <a:gd name="T22" fmla="*/ 124 w 218"/>
                  <a:gd name="T23" fmla="*/ 78 h 296"/>
                  <a:gd name="T24" fmla="*/ 131 w 218"/>
                  <a:gd name="T25" fmla="*/ 74 h 296"/>
                  <a:gd name="T26" fmla="*/ 138 w 218"/>
                  <a:gd name="T27" fmla="*/ 75 h 296"/>
                  <a:gd name="T28" fmla="*/ 138 w 218"/>
                  <a:gd name="T29" fmla="*/ 66 h 296"/>
                  <a:gd name="T30" fmla="*/ 140 w 218"/>
                  <a:gd name="T31" fmla="*/ 58 h 296"/>
                  <a:gd name="T32" fmla="*/ 154 w 218"/>
                  <a:gd name="T33" fmla="*/ 58 h 296"/>
                  <a:gd name="T34" fmla="*/ 159 w 218"/>
                  <a:gd name="T35" fmla="*/ 64 h 296"/>
                  <a:gd name="T36" fmla="*/ 174 w 218"/>
                  <a:gd name="T37" fmla="*/ 66 h 296"/>
                  <a:gd name="T38" fmla="*/ 175 w 218"/>
                  <a:gd name="T39" fmla="*/ 78 h 296"/>
                  <a:gd name="T40" fmla="*/ 178 w 218"/>
                  <a:gd name="T41" fmla="*/ 83 h 296"/>
                  <a:gd name="T42" fmla="*/ 179 w 218"/>
                  <a:gd name="T43" fmla="*/ 95 h 296"/>
                  <a:gd name="T44" fmla="*/ 182 w 218"/>
                  <a:gd name="T45" fmla="*/ 109 h 296"/>
                  <a:gd name="T46" fmla="*/ 186 w 218"/>
                  <a:gd name="T47" fmla="*/ 121 h 296"/>
                  <a:gd name="T48" fmla="*/ 185 w 218"/>
                  <a:gd name="T49" fmla="*/ 130 h 296"/>
                  <a:gd name="T50" fmla="*/ 187 w 218"/>
                  <a:gd name="T51" fmla="*/ 141 h 296"/>
                  <a:gd name="T52" fmla="*/ 194 w 218"/>
                  <a:gd name="T53" fmla="*/ 145 h 296"/>
                  <a:gd name="T54" fmla="*/ 204 w 218"/>
                  <a:gd name="T55" fmla="*/ 141 h 296"/>
                  <a:gd name="T56" fmla="*/ 217 w 218"/>
                  <a:gd name="T57" fmla="*/ 148 h 296"/>
                  <a:gd name="T58" fmla="*/ 216 w 218"/>
                  <a:gd name="T59" fmla="*/ 160 h 296"/>
                  <a:gd name="T60" fmla="*/ 216 w 218"/>
                  <a:gd name="T61" fmla="*/ 172 h 296"/>
                  <a:gd name="T62" fmla="*/ 178 w 218"/>
                  <a:gd name="T63" fmla="*/ 254 h 296"/>
                  <a:gd name="T64" fmla="*/ 183 w 218"/>
                  <a:gd name="T65" fmla="*/ 268 h 296"/>
                  <a:gd name="T66" fmla="*/ 194 w 218"/>
                  <a:gd name="T67" fmla="*/ 281 h 296"/>
                  <a:gd name="T68" fmla="*/ 198 w 218"/>
                  <a:gd name="T69" fmla="*/ 289 h 296"/>
                  <a:gd name="T70" fmla="*/ 155 w 218"/>
                  <a:gd name="T71" fmla="*/ 293 h 296"/>
                  <a:gd name="T72" fmla="*/ 144 w 218"/>
                  <a:gd name="T73" fmla="*/ 292 h 296"/>
                  <a:gd name="T74" fmla="*/ 138 w 218"/>
                  <a:gd name="T75" fmla="*/ 293 h 296"/>
                  <a:gd name="T76" fmla="*/ 128 w 218"/>
                  <a:gd name="T77" fmla="*/ 289 h 296"/>
                  <a:gd name="T78" fmla="*/ 122 w 218"/>
                  <a:gd name="T79" fmla="*/ 286 h 296"/>
                  <a:gd name="T80" fmla="*/ 115 w 218"/>
                  <a:gd name="T81" fmla="*/ 282 h 296"/>
                  <a:gd name="T82" fmla="*/ 33 w 218"/>
                  <a:gd name="T83" fmla="*/ 273 h 296"/>
                  <a:gd name="T84" fmla="*/ 23 w 218"/>
                  <a:gd name="T85" fmla="*/ 277 h 296"/>
                  <a:gd name="T86" fmla="*/ 14 w 218"/>
                  <a:gd name="T87" fmla="*/ 277 h 296"/>
                  <a:gd name="T88" fmla="*/ 0 w 218"/>
                  <a:gd name="T89" fmla="*/ 250 h 296"/>
                  <a:gd name="T90" fmla="*/ 7 w 218"/>
                  <a:gd name="T91" fmla="*/ 234 h 296"/>
                  <a:gd name="T92" fmla="*/ 14 w 218"/>
                  <a:gd name="T93" fmla="*/ 210 h 296"/>
                  <a:gd name="T94" fmla="*/ 17 w 218"/>
                  <a:gd name="T95" fmla="*/ 195 h 296"/>
                  <a:gd name="T96" fmla="*/ 25 w 218"/>
                  <a:gd name="T97" fmla="*/ 192 h 296"/>
                  <a:gd name="T98" fmla="*/ 25 w 218"/>
                  <a:gd name="T99" fmla="*/ 186 h 296"/>
                  <a:gd name="T100" fmla="*/ 34 w 218"/>
                  <a:gd name="T101" fmla="*/ 173 h 296"/>
                  <a:gd name="T102" fmla="*/ 37 w 218"/>
                  <a:gd name="T103" fmla="*/ 151 h 296"/>
                  <a:gd name="T104" fmla="*/ 29 w 218"/>
                  <a:gd name="T105" fmla="*/ 129 h 296"/>
                  <a:gd name="T106" fmla="*/ 29 w 218"/>
                  <a:gd name="T107" fmla="*/ 111 h 296"/>
                  <a:gd name="T108" fmla="*/ 26 w 218"/>
                  <a:gd name="T109" fmla="*/ 82 h 296"/>
                  <a:gd name="T110" fmla="*/ 21 w 218"/>
                  <a:gd name="T111" fmla="*/ 60 h 2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8" h="296">
                    <a:moveTo>
                      <a:pt x="7" y="24"/>
                    </a:move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7" y="24"/>
                    </a:lnTo>
                    <a:close/>
                    <a:moveTo>
                      <a:pt x="14" y="46"/>
                    </a:moveTo>
                    <a:lnTo>
                      <a:pt x="19" y="43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31" y="33"/>
                    </a:lnTo>
                    <a:lnTo>
                      <a:pt x="35" y="32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60" y="32"/>
                    </a:lnTo>
                    <a:lnTo>
                      <a:pt x="68" y="32"/>
                    </a:lnTo>
                    <a:lnTo>
                      <a:pt x="101" y="32"/>
                    </a:lnTo>
                    <a:lnTo>
                      <a:pt x="105" y="43"/>
                    </a:lnTo>
                    <a:lnTo>
                      <a:pt x="105" y="46"/>
                    </a:lnTo>
                    <a:lnTo>
                      <a:pt x="105" y="48"/>
                    </a:lnTo>
                    <a:lnTo>
                      <a:pt x="105" y="50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9"/>
                    </a:lnTo>
                    <a:lnTo>
                      <a:pt x="107" y="63"/>
                    </a:lnTo>
                    <a:lnTo>
                      <a:pt x="108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3" y="75"/>
                    </a:lnTo>
                    <a:lnTo>
                      <a:pt x="116" y="78"/>
                    </a:lnTo>
                    <a:lnTo>
                      <a:pt x="119" y="78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7" y="78"/>
                    </a:lnTo>
                    <a:lnTo>
                      <a:pt x="130" y="75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4" y="74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39" y="68"/>
                    </a:lnTo>
                    <a:lnTo>
                      <a:pt x="138" y="66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9" y="59"/>
                    </a:lnTo>
                    <a:lnTo>
                      <a:pt x="140" y="58"/>
                    </a:lnTo>
                    <a:lnTo>
                      <a:pt x="143" y="56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8" y="58"/>
                    </a:lnTo>
                    <a:lnTo>
                      <a:pt x="159" y="58"/>
                    </a:lnTo>
                    <a:lnTo>
                      <a:pt x="159" y="59"/>
                    </a:lnTo>
                    <a:lnTo>
                      <a:pt x="159" y="64"/>
                    </a:lnTo>
                    <a:lnTo>
                      <a:pt x="162" y="63"/>
                    </a:lnTo>
                    <a:lnTo>
                      <a:pt x="167" y="63"/>
                    </a:lnTo>
                    <a:lnTo>
                      <a:pt x="171" y="64"/>
                    </a:lnTo>
                    <a:lnTo>
                      <a:pt x="174" y="66"/>
                    </a:lnTo>
                    <a:lnTo>
                      <a:pt x="175" y="68"/>
                    </a:lnTo>
                    <a:lnTo>
                      <a:pt x="175" y="71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5" y="79"/>
                    </a:lnTo>
                    <a:lnTo>
                      <a:pt x="177" y="79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79" y="95"/>
                    </a:lnTo>
                    <a:lnTo>
                      <a:pt x="181" y="101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2" y="109"/>
                    </a:lnTo>
                    <a:lnTo>
                      <a:pt x="183" y="111"/>
                    </a:lnTo>
                    <a:lnTo>
                      <a:pt x="186" y="113"/>
                    </a:lnTo>
                    <a:lnTo>
                      <a:pt x="187" y="116"/>
                    </a:lnTo>
                    <a:lnTo>
                      <a:pt x="186" y="121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5" y="128"/>
                    </a:lnTo>
                    <a:lnTo>
                      <a:pt x="185" y="130"/>
                    </a:lnTo>
                    <a:lnTo>
                      <a:pt x="186" y="134"/>
                    </a:lnTo>
                    <a:lnTo>
                      <a:pt x="186" y="137"/>
                    </a:lnTo>
                    <a:lnTo>
                      <a:pt x="186" y="140"/>
                    </a:lnTo>
                    <a:lnTo>
                      <a:pt x="187" y="141"/>
                    </a:lnTo>
                    <a:lnTo>
                      <a:pt x="187" y="142"/>
                    </a:lnTo>
                    <a:lnTo>
                      <a:pt x="190" y="144"/>
                    </a:lnTo>
                    <a:lnTo>
                      <a:pt x="193" y="145"/>
                    </a:lnTo>
                    <a:lnTo>
                      <a:pt x="194" y="145"/>
                    </a:lnTo>
                    <a:lnTo>
                      <a:pt x="196" y="142"/>
                    </a:lnTo>
                    <a:lnTo>
                      <a:pt x="198" y="141"/>
                    </a:lnTo>
                    <a:lnTo>
                      <a:pt x="200" y="141"/>
                    </a:lnTo>
                    <a:lnTo>
                      <a:pt x="204" y="141"/>
                    </a:lnTo>
                    <a:lnTo>
                      <a:pt x="210" y="141"/>
                    </a:lnTo>
                    <a:lnTo>
                      <a:pt x="214" y="141"/>
                    </a:lnTo>
                    <a:lnTo>
                      <a:pt x="217" y="146"/>
                    </a:lnTo>
                    <a:lnTo>
                      <a:pt x="217" y="148"/>
                    </a:lnTo>
                    <a:lnTo>
                      <a:pt x="218" y="151"/>
                    </a:lnTo>
                    <a:lnTo>
                      <a:pt x="218" y="155"/>
                    </a:lnTo>
                    <a:lnTo>
                      <a:pt x="217" y="157"/>
                    </a:lnTo>
                    <a:lnTo>
                      <a:pt x="216" y="160"/>
                    </a:lnTo>
                    <a:lnTo>
                      <a:pt x="216" y="161"/>
                    </a:lnTo>
                    <a:lnTo>
                      <a:pt x="214" y="164"/>
                    </a:lnTo>
                    <a:lnTo>
                      <a:pt x="216" y="168"/>
                    </a:lnTo>
                    <a:lnTo>
                      <a:pt x="216" y="172"/>
                    </a:lnTo>
                    <a:lnTo>
                      <a:pt x="216" y="176"/>
                    </a:lnTo>
                    <a:lnTo>
                      <a:pt x="214" y="179"/>
                    </a:lnTo>
                    <a:lnTo>
                      <a:pt x="178" y="179"/>
                    </a:lnTo>
                    <a:lnTo>
                      <a:pt x="178" y="254"/>
                    </a:lnTo>
                    <a:lnTo>
                      <a:pt x="179" y="256"/>
                    </a:lnTo>
                    <a:lnTo>
                      <a:pt x="181" y="258"/>
                    </a:lnTo>
                    <a:lnTo>
                      <a:pt x="182" y="264"/>
                    </a:lnTo>
                    <a:lnTo>
                      <a:pt x="183" y="268"/>
                    </a:lnTo>
                    <a:lnTo>
                      <a:pt x="185" y="270"/>
                    </a:lnTo>
                    <a:lnTo>
                      <a:pt x="190" y="276"/>
                    </a:lnTo>
                    <a:lnTo>
                      <a:pt x="193" y="278"/>
                    </a:lnTo>
                    <a:lnTo>
                      <a:pt x="194" y="281"/>
                    </a:lnTo>
                    <a:lnTo>
                      <a:pt x="196" y="285"/>
                    </a:lnTo>
                    <a:lnTo>
                      <a:pt x="196" y="286"/>
                    </a:lnTo>
                    <a:lnTo>
                      <a:pt x="197" y="288"/>
                    </a:lnTo>
                    <a:lnTo>
                      <a:pt x="198" y="289"/>
                    </a:lnTo>
                    <a:lnTo>
                      <a:pt x="201" y="289"/>
                    </a:lnTo>
                    <a:lnTo>
                      <a:pt x="197" y="289"/>
                    </a:lnTo>
                    <a:lnTo>
                      <a:pt x="161" y="296"/>
                    </a:lnTo>
                    <a:lnTo>
                      <a:pt x="155" y="293"/>
                    </a:lnTo>
                    <a:lnTo>
                      <a:pt x="151" y="292"/>
                    </a:lnTo>
                    <a:lnTo>
                      <a:pt x="147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43" y="292"/>
                    </a:lnTo>
                    <a:lnTo>
                      <a:pt x="140" y="292"/>
                    </a:lnTo>
                    <a:lnTo>
                      <a:pt x="139" y="293"/>
                    </a:lnTo>
                    <a:lnTo>
                      <a:pt x="138" y="293"/>
                    </a:lnTo>
                    <a:lnTo>
                      <a:pt x="135" y="291"/>
                    </a:lnTo>
                    <a:lnTo>
                      <a:pt x="132" y="289"/>
                    </a:lnTo>
                    <a:lnTo>
                      <a:pt x="130" y="289"/>
                    </a:lnTo>
                    <a:lnTo>
                      <a:pt x="128" y="289"/>
                    </a:lnTo>
                    <a:lnTo>
                      <a:pt x="126" y="289"/>
                    </a:lnTo>
                    <a:lnTo>
                      <a:pt x="124" y="289"/>
                    </a:lnTo>
                    <a:lnTo>
                      <a:pt x="123" y="288"/>
                    </a:lnTo>
                    <a:lnTo>
                      <a:pt x="122" y="286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6" y="284"/>
                    </a:lnTo>
                    <a:lnTo>
                      <a:pt x="115" y="282"/>
                    </a:lnTo>
                    <a:lnTo>
                      <a:pt x="113" y="278"/>
                    </a:lnTo>
                    <a:lnTo>
                      <a:pt x="38" y="277"/>
                    </a:lnTo>
                    <a:lnTo>
                      <a:pt x="35" y="274"/>
                    </a:lnTo>
                    <a:lnTo>
                      <a:pt x="33" y="273"/>
                    </a:lnTo>
                    <a:lnTo>
                      <a:pt x="30" y="272"/>
                    </a:lnTo>
                    <a:lnTo>
                      <a:pt x="27" y="273"/>
                    </a:lnTo>
                    <a:lnTo>
                      <a:pt x="25" y="276"/>
                    </a:lnTo>
                    <a:lnTo>
                      <a:pt x="23" y="277"/>
                    </a:lnTo>
                    <a:lnTo>
                      <a:pt x="22" y="277"/>
                    </a:lnTo>
                    <a:lnTo>
                      <a:pt x="21" y="277"/>
                    </a:lnTo>
                    <a:lnTo>
                      <a:pt x="18" y="277"/>
                    </a:lnTo>
                    <a:lnTo>
                      <a:pt x="14" y="277"/>
                    </a:lnTo>
                    <a:lnTo>
                      <a:pt x="8" y="277"/>
                    </a:lnTo>
                    <a:lnTo>
                      <a:pt x="0" y="278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2" y="242"/>
                    </a:lnTo>
                    <a:lnTo>
                      <a:pt x="3" y="239"/>
                    </a:lnTo>
                    <a:lnTo>
                      <a:pt x="7" y="234"/>
                    </a:lnTo>
                    <a:lnTo>
                      <a:pt x="14" y="223"/>
                    </a:lnTo>
                    <a:lnTo>
                      <a:pt x="15" y="219"/>
                    </a:lnTo>
                    <a:lnTo>
                      <a:pt x="15" y="215"/>
                    </a:lnTo>
                    <a:lnTo>
                      <a:pt x="14" y="210"/>
                    </a:lnTo>
                    <a:lnTo>
                      <a:pt x="14" y="207"/>
                    </a:lnTo>
                    <a:lnTo>
                      <a:pt x="14" y="203"/>
                    </a:lnTo>
                    <a:lnTo>
                      <a:pt x="15" y="200"/>
                    </a:lnTo>
                    <a:lnTo>
                      <a:pt x="17" y="195"/>
                    </a:lnTo>
                    <a:lnTo>
                      <a:pt x="18" y="195"/>
                    </a:lnTo>
                    <a:lnTo>
                      <a:pt x="21" y="194"/>
                    </a:lnTo>
                    <a:lnTo>
                      <a:pt x="23" y="194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5" y="188"/>
                    </a:lnTo>
                    <a:lnTo>
                      <a:pt x="23" y="187"/>
                    </a:lnTo>
                    <a:lnTo>
                      <a:pt x="25" y="186"/>
                    </a:lnTo>
                    <a:lnTo>
                      <a:pt x="26" y="183"/>
                    </a:lnTo>
                    <a:lnTo>
                      <a:pt x="29" y="179"/>
                    </a:lnTo>
                    <a:lnTo>
                      <a:pt x="33" y="176"/>
                    </a:lnTo>
                    <a:lnTo>
                      <a:pt x="34" y="173"/>
                    </a:lnTo>
                    <a:lnTo>
                      <a:pt x="34" y="172"/>
                    </a:lnTo>
                    <a:lnTo>
                      <a:pt x="35" y="167"/>
                    </a:lnTo>
                    <a:lnTo>
                      <a:pt x="37" y="161"/>
                    </a:lnTo>
                    <a:lnTo>
                      <a:pt x="37" y="151"/>
                    </a:lnTo>
                    <a:lnTo>
                      <a:pt x="35" y="140"/>
                    </a:lnTo>
                    <a:lnTo>
                      <a:pt x="34" y="136"/>
                    </a:lnTo>
                    <a:lnTo>
                      <a:pt x="31" y="130"/>
                    </a:lnTo>
                    <a:lnTo>
                      <a:pt x="29" y="129"/>
                    </a:lnTo>
                    <a:lnTo>
                      <a:pt x="27" y="128"/>
                    </a:lnTo>
                    <a:lnTo>
                      <a:pt x="26" y="125"/>
                    </a:lnTo>
                    <a:lnTo>
                      <a:pt x="27" y="120"/>
                    </a:lnTo>
                    <a:lnTo>
                      <a:pt x="29" y="111"/>
                    </a:lnTo>
                    <a:lnTo>
                      <a:pt x="31" y="102"/>
                    </a:lnTo>
                    <a:lnTo>
                      <a:pt x="31" y="91"/>
                    </a:lnTo>
                    <a:lnTo>
                      <a:pt x="27" y="87"/>
                    </a:lnTo>
                    <a:lnTo>
                      <a:pt x="26" y="82"/>
                    </a:lnTo>
                    <a:lnTo>
                      <a:pt x="27" y="76"/>
                    </a:lnTo>
                    <a:lnTo>
                      <a:pt x="26" y="71"/>
                    </a:lnTo>
                    <a:lnTo>
                      <a:pt x="25" y="63"/>
                    </a:lnTo>
                    <a:lnTo>
                      <a:pt x="21" y="60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Freeform 339"/>
              <p:cNvSpPr>
                <a:spLocks/>
              </p:cNvSpPr>
              <p:nvPr/>
            </p:nvSpPr>
            <p:spPr bwMode="auto">
              <a:xfrm>
                <a:off x="2647" y="1831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3 w 7"/>
                  <a:gd name="T3" fmla="*/ 5 h 5"/>
                  <a:gd name="T4" fmla="*/ 0 w 7"/>
                  <a:gd name="T5" fmla="*/ 1 h 5"/>
                  <a:gd name="T6" fmla="*/ 3 w 7"/>
                  <a:gd name="T7" fmla="*/ 0 h 5"/>
                  <a:gd name="T8" fmla="*/ 4 w 7"/>
                  <a:gd name="T9" fmla="*/ 0 h 5"/>
                  <a:gd name="T10" fmla="*/ 6 w 7"/>
                  <a:gd name="T11" fmla="*/ 1 h 5"/>
                  <a:gd name="T12" fmla="*/ 7 w 7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3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2485" y="1959"/>
                <a:ext cx="326" cy="391"/>
              </a:xfrm>
              <a:custGeom>
                <a:avLst/>
                <a:gdLst>
                  <a:gd name="T0" fmla="*/ 163 w 327"/>
                  <a:gd name="T1" fmla="*/ 347 h 391"/>
                  <a:gd name="T2" fmla="*/ 165 w 327"/>
                  <a:gd name="T3" fmla="*/ 356 h 391"/>
                  <a:gd name="T4" fmla="*/ 177 w 327"/>
                  <a:gd name="T5" fmla="*/ 362 h 391"/>
                  <a:gd name="T6" fmla="*/ 183 w 327"/>
                  <a:gd name="T7" fmla="*/ 368 h 391"/>
                  <a:gd name="T8" fmla="*/ 183 w 327"/>
                  <a:gd name="T9" fmla="*/ 381 h 391"/>
                  <a:gd name="T10" fmla="*/ 183 w 327"/>
                  <a:gd name="T11" fmla="*/ 391 h 391"/>
                  <a:gd name="T12" fmla="*/ 224 w 327"/>
                  <a:gd name="T13" fmla="*/ 382 h 391"/>
                  <a:gd name="T14" fmla="*/ 318 w 327"/>
                  <a:gd name="T15" fmla="*/ 290 h 391"/>
                  <a:gd name="T16" fmla="*/ 310 w 327"/>
                  <a:gd name="T17" fmla="*/ 284 h 391"/>
                  <a:gd name="T18" fmla="*/ 292 w 327"/>
                  <a:gd name="T19" fmla="*/ 280 h 391"/>
                  <a:gd name="T20" fmla="*/ 287 w 327"/>
                  <a:gd name="T21" fmla="*/ 263 h 391"/>
                  <a:gd name="T22" fmla="*/ 280 w 327"/>
                  <a:gd name="T23" fmla="*/ 253 h 391"/>
                  <a:gd name="T24" fmla="*/ 276 w 327"/>
                  <a:gd name="T25" fmla="*/ 238 h 391"/>
                  <a:gd name="T26" fmla="*/ 283 w 327"/>
                  <a:gd name="T27" fmla="*/ 230 h 391"/>
                  <a:gd name="T28" fmla="*/ 284 w 327"/>
                  <a:gd name="T29" fmla="*/ 206 h 391"/>
                  <a:gd name="T30" fmla="*/ 284 w 327"/>
                  <a:gd name="T31" fmla="*/ 199 h 391"/>
                  <a:gd name="T32" fmla="*/ 282 w 327"/>
                  <a:gd name="T33" fmla="*/ 152 h 391"/>
                  <a:gd name="T34" fmla="*/ 283 w 327"/>
                  <a:gd name="T35" fmla="*/ 145 h 391"/>
                  <a:gd name="T36" fmla="*/ 266 w 327"/>
                  <a:gd name="T37" fmla="*/ 93 h 391"/>
                  <a:gd name="T38" fmla="*/ 257 w 327"/>
                  <a:gd name="T39" fmla="*/ 86 h 391"/>
                  <a:gd name="T40" fmla="*/ 253 w 327"/>
                  <a:gd name="T41" fmla="*/ 67 h 391"/>
                  <a:gd name="T42" fmla="*/ 263 w 327"/>
                  <a:gd name="T43" fmla="*/ 62 h 391"/>
                  <a:gd name="T44" fmla="*/ 268 w 327"/>
                  <a:gd name="T45" fmla="*/ 49 h 391"/>
                  <a:gd name="T46" fmla="*/ 272 w 327"/>
                  <a:gd name="T47" fmla="*/ 43 h 391"/>
                  <a:gd name="T48" fmla="*/ 268 w 327"/>
                  <a:gd name="T49" fmla="*/ 27 h 391"/>
                  <a:gd name="T50" fmla="*/ 266 w 327"/>
                  <a:gd name="T51" fmla="*/ 16 h 391"/>
                  <a:gd name="T52" fmla="*/ 261 w 327"/>
                  <a:gd name="T53" fmla="*/ 0 h 391"/>
                  <a:gd name="T54" fmla="*/ 252 w 327"/>
                  <a:gd name="T55" fmla="*/ 9 h 391"/>
                  <a:gd name="T56" fmla="*/ 235 w 327"/>
                  <a:gd name="T57" fmla="*/ 1 h 391"/>
                  <a:gd name="T58" fmla="*/ 197 w 327"/>
                  <a:gd name="T59" fmla="*/ 5 h 391"/>
                  <a:gd name="T60" fmla="*/ 167 w 327"/>
                  <a:gd name="T61" fmla="*/ 6 h 391"/>
                  <a:gd name="T62" fmla="*/ 158 w 327"/>
                  <a:gd name="T63" fmla="*/ 12 h 391"/>
                  <a:gd name="T64" fmla="*/ 144 w 327"/>
                  <a:gd name="T65" fmla="*/ 17 h 391"/>
                  <a:gd name="T66" fmla="*/ 132 w 327"/>
                  <a:gd name="T67" fmla="*/ 27 h 391"/>
                  <a:gd name="T68" fmla="*/ 116 w 327"/>
                  <a:gd name="T69" fmla="*/ 29 h 391"/>
                  <a:gd name="T70" fmla="*/ 104 w 327"/>
                  <a:gd name="T71" fmla="*/ 43 h 391"/>
                  <a:gd name="T72" fmla="*/ 104 w 327"/>
                  <a:gd name="T73" fmla="*/ 52 h 391"/>
                  <a:gd name="T74" fmla="*/ 103 w 327"/>
                  <a:gd name="T75" fmla="*/ 68 h 391"/>
                  <a:gd name="T76" fmla="*/ 107 w 327"/>
                  <a:gd name="T77" fmla="*/ 75 h 391"/>
                  <a:gd name="T78" fmla="*/ 109 w 327"/>
                  <a:gd name="T79" fmla="*/ 88 h 391"/>
                  <a:gd name="T80" fmla="*/ 111 w 327"/>
                  <a:gd name="T81" fmla="*/ 102 h 391"/>
                  <a:gd name="T82" fmla="*/ 101 w 327"/>
                  <a:gd name="T83" fmla="*/ 110 h 391"/>
                  <a:gd name="T84" fmla="*/ 95 w 327"/>
                  <a:gd name="T85" fmla="*/ 115 h 391"/>
                  <a:gd name="T86" fmla="*/ 93 w 327"/>
                  <a:gd name="T87" fmla="*/ 123 h 391"/>
                  <a:gd name="T88" fmla="*/ 85 w 327"/>
                  <a:gd name="T89" fmla="*/ 133 h 391"/>
                  <a:gd name="T90" fmla="*/ 70 w 327"/>
                  <a:gd name="T91" fmla="*/ 149 h 391"/>
                  <a:gd name="T92" fmla="*/ 57 w 327"/>
                  <a:gd name="T93" fmla="*/ 158 h 391"/>
                  <a:gd name="T94" fmla="*/ 46 w 327"/>
                  <a:gd name="T95" fmla="*/ 161 h 391"/>
                  <a:gd name="T96" fmla="*/ 35 w 327"/>
                  <a:gd name="T97" fmla="*/ 169 h 391"/>
                  <a:gd name="T98" fmla="*/ 12 w 327"/>
                  <a:gd name="T99" fmla="*/ 177 h 391"/>
                  <a:gd name="T100" fmla="*/ 4 w 327"/>
                  <a:gd name="T101" fmla="*/ 187 h 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7" h="391">
                    <a:moveTo>
                      <a:pt x="2" y="211"/>
                    </a:moveTo>
                    <a:lnTo>
                      <a:pt x="2" y="223"/>
                    </a:lnTo>
                    <a:lnTo>
                      <a:pt x="57" y="266"/>
                    </a:lnTo>
                    <a:lnTo>
                      <a:pt x="163" y="347"/>
                    </a:lnTo>
                    <a:lnTo>
                      <a:pt x="163" y="348"/>
                    </a:lnTo>
                    <a:lnTo>
                      <a:pt x="165" y="350"/>
                    </a:lnTo>
                    <a:lnTo>
                      <a:pt x="166" y="354"/>
                    </a:lnTo>
                    <a:lnTo>
                      <a:pt x="169" y="356"/>
                    </a:lnTo>
                    <a:lnTo>
                      <a:pt x="171" y="358"/>
                    </a:lnTo>
                    <a:lnTo>
                      <a:pt x="175" y="359"/>
                    </a:lnTo>
                    <a:lnTo>
                      <a:pt x="178" y="360"/>
                    </a:lnTo>
                    <a:lnTo>
                      <a:pt x="181" y="362"/>
                    </a:lnTo>
                    <a:lnTo>
                      <a:pt x="186" y="364"/>
                    </a:lnTo>
                    <a:lnTo>
                      <a:pt x="186" y="366"/>
                    </a:lnTo>
                    <a:lnTo>
                      <a:pt x="187" y="367"/>
                    </a:lnTo>
                    <a:lnTo>
                      <a:pt x="187" y="368"/>
                    </a:lnTo>
                    <a:lnTo>
                      <a:pt x="186" y="371"/>
                    </a:lnTo>
                    <a:lnTo>
                      <a:pt x="186" y="377"/>
                    </a:lnTo>
                    <a:lnTo>
                      <a:pt x="186" y="378"/>
                    </a:lnTo>
                    <a:lnTo>
                      <a:pt x="187" y="381"/>
                    </a:lnTo>
                    <a:lnTo>
                      <a:pt x="189" y="383"/>
                    </a:lnTo>
                    <a:lnTo>
                      <a:pt x="189" y="386"/>
                    </a:lnTo>
                    <a:lnTo>
                      <a:pt x="187" y="390"/>
                    </a:lnTo>
                    <a:lnTo>
                      <a:pt x="187" y="391"/>
                    </a:lnTo>
                    <a:lnTo>
                      <a:pt x="190" y="391"/>
                    </a:lnTo>
                    <a:lnTo>
                      <a:pt x="195" y="390"/>
                    </a:lnTo>
                    <a:lnTo>
                      <a:pt x="205" y="387"/>
                    </a:lnTo>
                    <a:lnTo>
                      <a:pt x="228" y="382"/>
                    </a:lnTo>
                    <a:lnTo>
                      <a:pt x="237" y="366"/>
                    </a:lnTo>
                    <a:lnTo>
                      <a:pt x="327" y="297"/>
                    </a:lnTo>
                    <a:lnTo>
                      <a:pt x="325" y="293"/>
                    </a:lnTo>
                    <a:lnTo>
                      <a:pt x="322" y="290"/>
                    </a:lnTo>
                    <a:lnTo>
                      <a:pt x="319" y="289"/>
                    </a:lnTo>
                    <a:lnTo>
                      <a:pt x="317" y="288"/>
                    </a:lnTo>
                    <a:lnTo>
                      <a:pt x="315" y="286"/>
                    </a:lnTo>
                    <a:lnTo>
                      <a:pt x="314" y="284"/>
                    </a:lnTo>
                    <a:lnTo>
                      <a:pt x="311" y="282"/>
                    </a:lnTo>
                    <a:lnTo>
                      <a:pt x="305" y="281"/>
                    </a:lnTo>
                    <a:lnTo>
                      <a:pt x="299" y="281"/>
                    </a:lnTo>
                    <a:lnTo>
                      <a:pt x="296" y="280"/>
                    </a:lnTo>
                    <a:lnTo>
                      <a:pt x="295" y="277"/>
                    </a:lnTo>
                    <a:lnTo>
                      <a:pt x="292" y="273"/>
                    </a:lnTo>
                    <a:lnTo>
                      <a:pt x="292" y="269"/>
                    </a:lnTo>
                    <a:lnTo>
                      <a:pt x="291" y="263"/>
                    </a:lnTo>
                    <a:lnTo>
                      <a:pt x="290" y="261"/>
                    </a:lnTo>
                    <a:lnTo>
                      <a:pt x="288" y="259"/>
                    </a:lnTo>
                    <a:lnTo>
                      <a:pt x="286" y="255"/>
                    </a:lnTo>
                    <a:lnTo>
                      <a:pt x="284" y="253"/>
                    </a:lnTo>
                    <a:lnTo>
                      <a:pt x="283" y="249"/>
                    </a:lnTo>
                    <a:lnTo>
                      <a:pt x="282" y="246"/>
                    </a:lnTo>
                    <a:lnTo>
                      <a:pt x="276" y="239"/>
                    </a:lnTo>
                    <a:lnTo>
                      <a:pt x="280" y="238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6" y="233"/>
                    </a:lnTo>
                    <a:lnTo>
                      <a:pt x="287" y="230"/>
                    </a:lnTo>
                    <a:lnTo>
                      <a:pt x="287" y="223"/>
                    </a:lnTo>
                    <a:lnTo>
                      <a:pt x="287" y="216"/>
                    </a:lnTo>
                    <a:lnTo>
                      <a:pt x="287" y="208"/>
                    </a:lnTo>
                    <a:lnTo>
                      <a:pt x="288" y="206"/>
                    </a:lnTo>
                    <a:lnTo>
                      <a:pt x="287" y="203"/>
                    </a:lnTo>
                    <a:lnTo>
                      <a:pt x="286" y="202"/>
                    </a:lnTo>
                    <a:lnTo>
                      <a:pt x="286" y="200"/>
                    </a:lnTo>
                    <a:lnTo>
                      <a:pt x="288" y="199"/>
                    </a:lnTo>
                    <a:lnTo>
                      <a:pt x="291" y="196"/>
                    </a:lnTo>
                    <a:lnTo>
                      <a:pt x="286" y="189"/>
                    </a:lnTo>
                    <a:lnTo>
                      <a:pt x="287" y="154"/>
                    </a:lnTo>
                    <a:lnTo>
                      <a:pt x="286" y="152"/>
                    </a:lnTo>
                    <a:lnTo>
                      <a:pt x="284" y="149"/>
                    </a:lnTo>
                    <a:lnTo>
                      <a:pt x="284" y="148"/>
                    </a:lnTo>
                    <a:lnTo>
                      <a:pt x="286" y="146"/>
                    </a:lnTo>
                    <a:lnTo>
                      <a:pt x="287" y="145"/>
                    </a:lnTo>
                    <a:lnTo>
                      <a:pt x="282" y="107"/>
                    </a:lnTo>
                    <a:lnTo>
                      <a:pt x="272" y="105"/>
                    </a:lnTo>
                    <a:lnTo>
                      <a:pt x="271" y="98"/>
                    </a:lnTo>
                    <a:lnTo>
                      <a:pt x="270" y="93"/>
                    </a:lnTo>
                    <a:lnTo>
                      <a:pt x="268" y="90"/>
                    </a:lnTo>
                    <a:lnTo>
                      <a:pt x="265" y="87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61" y="87"/>
                    </a:lnTo>
                    <a:lnTo>
                      <a:pt x="260" y="79"/>
                    </a:lnTo>
                    <a:lnTo>
                      <a:pt x="259" y="72"/>
                    </a:lnTo>
                    <a:lnTo>
                      <a:pt x="257" y="67"/>
                    </a:lnTo>
                    <a:lnTo>
                      <a:pt x="259" y="64"/>
                    </a:lnTo>
                    <a:lnTo>
                      <a:pt x="259" y="63"/>
                    </a:lnTo>
                    <a:lnTo>
                      <a:pt x="264" y="63"/>
                    </a:lnTo>
                    <a:lnTo>
                      <a:pt x="267" y="62"/>
                    </a:lnTo>
                    <a:lnTo>
                      <a:pt x="270" y="59"/>
                    </a:lnTo>
                    <a:lnTo>
                      <a:pt x="271" y="55"/>
                    </a:lnTo>
                    <a:lnTo>
                      <a:pt x="272" y="52"/>
                    </a:lnTo>
                    <a:lnTo>
                      <a:pt x="272" y="49"/>
                    </a:lnTo>
                    <a:lnTo>
                      <a:pt x="275" y="48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3"/>
                    </a:lnTo>
                    <a:lnTo>
                      <a:pt x="276" y="39"/>
                    </a:lnTo>
                    <a:lnTo>
                      <a:pt x="275" y="35"/>
                    </a:lnTo>
                    <a:lnTo>
                      <a:pt x="274" y="31"/>
                    </a:lnTo>
                    <a:lnTo>
                      <a:pt x="272" y="27"/>
                    </a:lnTo>
                    <a:lnTo>
                      <a:pt x="274" y="20"/>
                    </a:lnTo>
                    <a:lnTo>
                      <a:pt x="272" y="18"/>
                    </a:lnTo>
                    <a:lnTo>
                      <a:pt x="271" y="16"/>
                    </a:lnTo>
                    <a:lnTo>
                      <a:pt x="270" y="16"/>
                    </a:lnTo>
                    <a:lnTo>
                      <a:pt x="270" y="13"/>
                    </a:lnTo>
                    <a:lnTo>
                      <a:pt x="268" y="8"/>
                    </a:lnTo>
                    <a:lnTo>
                      <a:pt x="270" y="1"/>
                    </a:lnTo>
                    <a:lnTo>
                      <a:pt x="265" y="0"/>
                    </a:lnTo>
                    <a:lnTo>
                      <a:pt x="260" y="0"/>
                    </a:lnTo>
                    <a:lnTo>
                      <a:pt x="259" y="5"/>
                    </a:lnTo>
                    <a:lnTo>
                      <a:pt x="257" y="8"/>
                    </a:lnTo>
                    <a:lnTo>
                      <a:pt x="256" y="9"/>
                    </a:lnTo>
                    <a:lnTo>
                      <a:pt x="253" y="6"/>
                    </a:lnTo>
                    <a:lnTo>
                      <a:pt x="251" y="5"/>
                    </a:lnTo>
                    <a:lnTo>
                      <a:pt x="248" y="0"/>
                    </a:lnTo>
                    <a:lnTo>
                      <a:pt x="239" y="1"/>
                    </a:lnTo>
                    <a:lnTo>
                      <a:pt x="232" y="1"/>
                    </a:lnTo>
                    <a:lnTo>
                      <a:pt x="214" y="1"/>
                    </a:lnTo>
                    <a:lnTo>
                      <a:pt x="209" y="2"/>
                    </a:lnTo>
                    <a:lnTo>
                      <a:pt x="201" y="5"/>
                    </a:lnTo>
                    <a:lnTo>
                      <a:pt x="189" y="9"/>
                    </a:lnTo>
                    <a:lnTo>
                      <a:pt x="183" y="9"/>
                    </a:lnTo>
                    <a:lnTo>
                      <a:pt x="178" y="8"/>
                    </a:lnTo>
                    <a:lnTo>
                      <a:pt x="171" y="6"/>
                    </a:lnTo>
                    <a:lnTo>
                      <a:pt x="169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58" y="12"/>
                    </a:lnTo>
                    <a:lnTo>
                      <a:pt x="155" y="14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39" y="21"/>
                    </a:lnTo>
                    <a:lnTo>
                      <a:pt x="136" y="25"/>
                    </a:lnTo>
                    <a:lnTo>
                      <a:pt x="132" y="27"/>
                    </a:lnTo>
                    <a:lnTo>
                      <a:pt x="127" y="27"/>
                    </a:lnTo>
                    <a:lnTo>
                      <a:pt x="123" y="27"/>
                    </a:lnTo>
                    <a:lnTo>
                      <a:pt x="119" y="28"/>
                    </a:lnTo>
                    <a:lnTo>
                      <a:pt x="116" y="29"/>
                    </a:lnTo>
                    <a:lnTo>
                      <a:pt x="115" y="31"/>
                    </a:lnTo>
                    <a:lnTo>
                      <a:pt x="111" y="36"/>
                    </a:lnTo>
                    <a:lnTo>
                      <a:pt x="107" y="40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103" y="47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3" y="59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103" y="68"/>
                    </a:lnTo>
                    <a:lnTo>
                      <a:pt x="103" y="71"/>
                    </a:lnTo>
                    <a:lnTo>
                      <a:pt x="104" y="72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7" y="76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09" y="88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3" y="99"/>
                    </a:lnTo>
                    <a:lnTo>
                      <a:pt x="111" y="102"/>
                    </a:lnTo>
                    <a:lnTo>
                      <a:pt x="107" y="103"/>
                    </a:lnTo>
                    <a:lnTo>
                      <a:pt x="103" y="106"/>
                    </a:lnTo>
                    <a:lnTo>
                      <a:pt x="101" y="107"/>
                    </a:lnTo>
                    <a:lnTo>
                      <a:pt x="101" y="110"/>
                    </a:lnTo>
                    <a:lnTo>
                      <a:pt x="100" y="111"/>
                    </a:lnTo>
                    <a:lnTo>
                      <a:pt x="100" y="113"/>
                    </a:lnTo>
                    <a:lnTo>
                      <a:pt x="96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3" y="118"/>
                    </a:lnTo>
                    <a:lnTo>
                      <a:pt x="92" y="119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2" y="126"/>
                    </a:lnTo>
                    <a:lnTo>
                      <a:pt x="89" y="130"/>
                    </a:lnTo>
                    <a:lnTo>
                      <a:pt x="85" y="133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74" y="142"/>
                    </a:lnTo>
                    <a:lnTo>
                      <a:pt x="70" y="149"/>
                    </a:lnTo>
                    <a:lnTo>
                      <a:pt x="68" y="152"/>
                    </a:lnTo>
                    <a:lnTo>
                      <a:pt x="65" y="153"/>
                    </a:lnTo>
                    <a:lnTo>
                      <a:pt x="60" y="157"/>
                    </a:lnTo>
                    <a:lnTo>
                      <a:pt x="57" y="158"/>
                    </a:lnTo>
                    <a:lnTo>
                      <a:pt x="54" y="160"/>
                    </a:lnTo>
                    <a:lnTo>
                      <a:pt x="50" y="160"/>
                    </a:lnTo>
                    <a:lnTo>
                      <a:pt x="49" y="160"/>
                    </a:lnTo>
                    <a:lnTo>
                      <a:pt x="46" y="161"/>
                    </a:lnTo>
                    <a:lnTo>
                      <a:pt x="43" y="164"/>
                    </a:lnTo>
                    <a:lnTo>
                      <a:pt x="42" y="167"/>
                    </a:lnTo>
                    <a:lnTo>
                      <a:pt x="39" y="168"/>
                    </a:lnTo>
                    <a:lnTo>
                      <a:pt x="35" y="169"/>
                    </a:lnTo>
                    <a:lnTo>
                      <a:pt x="26" y="172"/>
                    </a:lnTo>
                    <a:lnTo>
                      <a:pt x="19" y="173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11" y="180"/>
                    </a:lnTo>
                    <a:lnTo>
                      <a:pt x="8" y="183"/>
                    </a:lnTo>
                    <a:lnTo>
                      <a:pt x="7" y="184"/>
                    </a:lnTo>
                    <a:lnTo>
                      <a:pt x="4" y="187"/>
                    </a:lnTo>
                    <a:lnTo>
                      <a:pt x="2" y="191"/>
                    </a:lnTo>
                    <a:lnTo>
                      <a:pt x="0" y="192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2943" y="1836"/>
                <a:ext cx="33" cy="66"/>
              </a:xfrm>
              <a:custGeom>
                <a:avLst/>
                <a:gdLst>
                  <a:gd name="T0" fmla="*/ 15 w 33"/>
                  <a:gd name="T1" fmla="*/ 66 h 66"/>
                  <a:gd name="T2" fmla="*/ 23 w 33"/>
                  <a:gd name="T3" fmla="*/ 66 h 66"/>
                  <a:gd name="T4" fmla="*/ 25 w 33"/>
                  <a:gd name="T5" fmla="*/ 66 h 66"/>
                  <a:gd name="T6" fmla="*/ 25 w 33"/>
                  <a:gd name="T7" fmla="*/ 63 h 66"/>
                  <a:gd name="T8" fmla="*/ 23 w 33"/>
                  <a:gd name="T9" fmla="*/ 62 h 66"/>
                  <a:gd name="T10" fmla="*/ 26 w 33"/>
                  <a:gd name="T11" fmla="*/ 62 h 66"/>
                  <a:gd name="T12" fmla="*/ 27 w 33"/>
                  <a:gd name="T13" fmla="*/ 62 h 66"/>
                  <a:gd name="T14" fmla="*/ 29 w 33"/>
                  <a:gd name="T15" fmla="*/ 59 h 66"/>
                  <a:gd name="T16" fmla="*/ 33 w 33"/>
                  <a:gd name="T17" fmla="*/ 53 h 66"/>
                  <a:gd name="T18" fmla="*/ 31 w 33"/>
                  <a:gd name="T19" fmla="*/ 46 h 66"/>
                  <a:gd name="T20" fmla="*/ 30 w 33"/>
                  <a:gd name="T21" fmla="*/ 43 h 66"/>
                  <a:gd name="T22" fmla="*/ 29 w 33"/>
                  <a:gd name="T23" fmla="*/ 41 h 66"/>
                  <a:gd name="T24" fmla="*/ 27 w 33"/>
                  <a:gd name="T25" fmla="*/ 38 h 66"/>
                  <a:gd name="T26" fmla="*/ 25 w 33"/>
                  <a:gd name="T27" fmla="*/ 34 h 66"/>
                  <a:gd name="T28" fmla="*/ 26 w 33"/>
                  <a:gd name="T29" fmla="*/ 30 h 66"/>
                  <a:gd name="T30" fmla="*/ 27 w 33"/>
                  <a:gd name="T31" fmla="*/ 26 h 66"/>
                  <a:gd name="T32" fmla="*/ 27 w 33"/>
                  <a:gd name="T33" fmla="*/ 23 h 66"/>
                  <a:gd name="T34" fmla="*/ 27 w 33"/>
                  <a:gd name="T35" fmla="*/ 19 h 66"/>
                  <a:gd name="T36" fmla="*/ 25 w 33"/>
                  <a:gd name="T37" fmla="*/ 10 h 66"/>
                  <a:gd name="T38" fmla="*/ 18 w 33"/>
                  <a:gd name="T39" fmla="*/ 3 h 66"/>
                  <a:gd name="T40" fmla="*/ 14 w 33"/>
                  <a:gd name="T41" fmla="*/ 7 h 66"/>
                  <a:gd name="T42" fmla="*/ 11 w 33"/>
                  <a:gd name="T43" fmla="*/ 0 h 66"/>
                  <a:gd name="T44" fmla="*/ 0 w 33"/>
                  <a:gd name="T45" fmla="*/ 5 h 66"/>
                  <a:gd name="T46" fmla="*/ 0 w 33"/>
                  <a:gd name="T47" fmla="*/ 10 h 66"/>
                  <a:gd name="T48" fmla="*/ 3 w 33"/>
                  <a:gd name="T49" fmla="*/ 12 h 66"/>
                  <a:gd name="T50" fmla="*/ 4 w 33"/>
                  <a:gd name="T51" fmla="*/ 15 h 66"/>
                  <a:gd name="T52" fmla="*/ 4 w 33"/>
                  <a:gd name="T53" fmla="*/ 19 h 66"/>
                  <a:gd name="T54" fmla="*/ 4 w 33"/>
                  <a:gd name="T55" fmla="*/ 24 h 66"/>
                  <a:gd name="T56" fmla="*/ 4 w 33"/>
                  <a:gd name="T57" fmla="*/ 28 h 66"/>
                  <a:gd name="T58" fmla="*/ 2 w 33"/>
                  <a:gd name="T59" fmla="*/ 38 h 66"/>
                  <a:gd name="T60" fmla="*/ 0 w 33"/>
                  <a:gd name="T61" fmla="*/ 43 h 66"/>
                  <a:gd name="T62" fmla="*/ 0 w 33"/>
                  <a:gd name="T63" fmla="*/ 47 h 66"/>
                  <a:gd name="T64" fmla="*/ 15 w 33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66">
                    <a:moveTo>
                      <a:pt x="15" y="66"/>
                    </a:moveTo>
                    <a:lnTo>
                      <a:pt x="23" y="66"/>
                    </a:lnTo>
                    <a:lnTo>
                      <a:pt x="25" y="66"/>
                    </a:lnTo>
                    <a:lnTo>
                      <a:pt x="25" y="63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30" y="43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5" y="10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5" y="6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" name="Freeform 343"/>
            <p:cNvSpPr>
              <a:spLocks/>
            </p:cNvSpPr>
            <p:nvPr/>
          </p:nvSpPr>
          <p:spPr bwMode="auto">
            <a:xfrm>
              <a:off x="3615875" y="4230325"/>
              <a:ext cx="379683" cy="469298"/>
            </a:xfrm>
            <a:custGeom>
              <a:avLst/>
              <a:gdLst>
                <a:gd name="T0" fmla="*/ 198 w 229"/>
                <a:gd name="T1" fmla="*/ 67 h 237"/>
                <a:gd name="T2" fmla="*/ 202 w 229"/>
                <a:gd name="T3" fmla="*/ 63 h 237"/>
                <a:gd name="T4" fmla="*/ 213 w 229"/>
                <a:gd name="T5" fmla="*/ 47 h 237"/>
                <a:gd name="T6" fmla="*/ 207 w 229"/>
                <a:gd name="T7" fmla="*/ 41 h 237"/>
                <a:gd name="T8" fmla="*/ 198 w 229"/>
                <a:gd name="T9" fmla="*/ 39 h 237"/>
                <a:gd name="T10" fmla="*/ 190 w 229"/>
                <a:gd name="T11" fmla="*/ 41 h 237"/>
                <a:gd name="T12" fmla="*/ 184 w 229"/>
                <a:gd name="T13" fmla="*/ 29 h 237"/>
                <a:gd name="T14" fmla="*/ 171 w 229"/>
                <a:gd name="T15" fmla="*/ 28 h 237"/>
                <a:gd name="T16" fmla="*/ 161 w 229"/>
                <a:gd name="T17" fmla="*/ 27 h 237"/>
                <a:gd name="T18" fmla="*/ 128 w 229"/>
                <a:gd name="T19" fmla="*/ 31 h 237"/>
                <a:gd name="T20" fmla="*/ 109 w 229"/>
                <a:gd name="T21" fmla="*/ 28 h 237"/>
                <a:gd name="T22" fmla="*/ 85 w 229"/>
                <a:gd name="T23" fmla="*/ 16 h 237"/>
                <a:gd name="T24" fmla="*/ 69 w 229"/>
                <a:gd name="T25" fmla="*/ 10 h 237"/>
                <a:gd name="T26" fmla="*/ 55 w 229"/>
                <a:gd name="T27" fmla="*/ 0 h 237"/>
                <a:gd name="T28" fmla="*/ 62 w 229"/>
                <a:gd name="T29" fmla="*/ 13 h 237"/>
                <a:gd name="T30" fmla="*/ 38 w 229"/>
                <a:gd name="T31" fmla="*/ 25 h 237"/>
                <a:gd name="T32" fmla="*/ 40 w 229"/>
                <a:gd name="T33" fmla="*/ 40 h 237"/>
                <a:gd name="T34" fmla="*/ 47 w 229"/>
                <a:gd name="T35" fmla="*/ 57 h 237"/>
                <a:gd name="T36" fmla="*/ 31 w 229"/>
                <a:gd name="T37" fmla="*/ 56 h 237"/>
                <a:gd name="T38" fmla="*/ 31 w 229"/>
                <a:gd name="T39" fmla="*/ 36 h 237"/>
                <a:gd name="T40" fmla="*/ 34 w 229"/>
                <a:gd name="T41" fmla="*/ 28 h 237"/>
                <a:gd name="T42" fmla="*/ 28 w 229"/>
                <a:gd name="T43" fmla="*/ 20 h 237"/>
                <a:gd name="T44" fmla="*/ 36 w 229"/>
                <a:gd name="T45" fmla="*/ 0 h 237"/>
                <a:gd name="T46" fmla="*/ 5 w 229"/>
                <a:gd name="T47" fmla="*/ 37 h 237"/>
                <a:gd name="T48" fmla="*/ 4 w 229"/>
                <a:gd name="T49" fmla="*/ 53 h 237"/>
                <a:gd name="T50" fmla="*/ 3 w 229"/>
                <a:gd name="T51" fmla="*/ 66 h 237"/>
                <a:gd name="T52" fmla="*/ 15 w 229"/>
                <a:gd name="T53" fmla="*/ 82 h 237"/>
                <a:gd name="T54" fmla="*/ 23 w 229"/>
                <a:gd name="T55" fmla="*/ 101 h 237"/>
                <a:gd name="T56" fmla="*/ 46 w 229"/>
                <a:gd name="T57" fmla="*/ 110 h 237"/>
                <a:gd name="T58" fmla="*/ 60 w 229"/>
                <a:gd name="T59" fmla="*/ 113 h 237"/>
                <a:gd name="T60" fmla="*/ 91 w 229"/>
                <a:gd name="T61" fmla="*/ 137 h 237"/>
                <a:gd name="T62" fmla="*/ 89 w 229"/>
                <a:gd name="T63" fmla="*/ 149 h 237"/>
                <a:gd name="T64" fmla="*/ 98 w 229"/>
                <a:gd name="T65" fmla="*/ 161 h 237"/>
                <a:gd name="T66" fmla="*/ 116 w 229"/>
                <a:gd name="T67" fmla="*/ 176 h 237"/>
                <a:gd name="T68" fmla="*/ 114 w 229"/>
                <a:gd name="T69" fmla="*/ 199 h 237"/>
                <a:gd name="T70" fmla="*/ 112 w 229"/>
                <a:gd name="T71" fmla="*/ 210 h 237"/>
                <a:gd name="T72" fmla="*/ 117 w 229"/>
                <a:gd name="T73" fmla="*/ 214 h 237"/>
                <a:gd name="T74" fmla="*/ 132 w 229"/>
                <a:gd name="T75" fmla="*/ 234 h 237"/>
                <a:gd name="T76" fmla="*/ 144 w 229"/>
                <a:gd name="T77" fmla="*/ 227 h 237"/>
                <a:gd name="T78" fmla="*/ 153 w 229"/>
                <a:gd name="T79" fmla="*/ 222 h 237"/>
                <a:gd name="T80" fmla="*/ 163 w 229"/>
                <a:gd name="T81" fmla="*/ 214 h 237"/>
                <a:gd name="T82" fmla="*/ 172 w 229"/>
                <a:gd name="T83" fmla="*/ 207 h 237"/>
                <a:gd name="T84" fmla="*/ 167 w 229"/>
                <a:gd name="T85" fmla="*/ 200 h 237"/>
                <a:gd name="T86" fmla="*/ 149 w 229"/>
                <a:gd name="T87" fmla="*/ 199 h 237"/>
                <a:gd name="T88" fmla="*/ 151 w 229"/>
                <a:gd name="T89" fmla="*/ 181 h 237"/>
                <a:gd name="T90" fmla="*/ 144 w 229"/>
                <a:gd name="T91" fmla="*/ 167 h 237"/>
                <a:gd name="T92" fmla="*/ 141 w 229"/>
                <a:gd name="T93" fmla="*/ 161 h 237"/>
                <a:gd name="T94" fmla="*/ 161 w 229"/>
                <a:gd name="T95" fmla="*/ 165 h 237"/>
                <a:gd name="T96" fmla="*/ 178 w 229"/>
                <a:gd name="T97" fmla="*/ 171 h 237"/>
                <a:gd name="T98" fmla="*/ 178 w 229"/>
                <a:gd name="T99" fmla="*/ 164 h 237"/>
                <a:gd name="T100" fmla="*/ 194 w 229"/>
                <a:gd name="T101" fmla="*/ 164 h 237"/>
                <a:gd name="T102" fmla="*/ 202 w 229"/>
                <a:gd name="T103" fmla="*/ 156 h 237"/>
                <a:gd name="T104" fmla="*/ 214 w 229"/>
                <a:gd name="T105" fmla="*/ 150 h 237"/>
                <a:gd name="T106" fmla="*/ 206 w 229"/>
                <a:gd name="T107" fmla="*/ 110 h 237"/>
                <a:gd name="T108" fmla="*/ 217 w 229"/>
                <a:gd name="T109" fmla="*/ 105 h 237"/>
                <a:gd name="T110" fmla="*/ 222 w 229"/>
                <a:gd name="T111" fmla="*/ 98 h 237"/>
                <a:gd name="T112" fmla="*/ 213 w 229"/>
                <a:gd name="T113" fmla="*/ 88 h 237"/>
                <a:gd name="T114" fmla="*/ 218 w 229"/>
                <a:gd name="T115" fmla="*/ 80 h 237"/>
                <a:gd name="T116" fmla="*/ 227 w 229"/>
                <a:gd name="T117" fmla="*/ 72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37">
                  <a:moveTo>
                    <a:pt x="229" y="66"/>
                  </a:moveTo>
                  <a:lnTo>
                    <a:pt x="221" y="66"/>
                  </a:lnTo>
                  <a:lnTo>
                    <a:pt x="213" y="66"/>
                  </a:lnTo>
                  <a:lnTo>
                    <a:pt x="206" y="67"/>
                  </a:lnTo>
                  <a:lnTo>
                    <a:pt x="198" y="67"/>
                  </a:lnTo>
                  <a:lnTo>
                    <a:pt x="190" y="70"/>
                  </a:lnTo>
                  <a:lnTo>
                    <a:pt x="191" y="68"/>
                  </a:lnTo>
                  <a:lnTo>
                    <a:pt x="191" y="67"/>
                  </a:lnTo>
                  <a:lnTo>
                    <a:pt x="192" y="62"/>
                  </a:lnTo>
                  <a:lnTo>
                    <a:pt x="202" y="63"/>
                  </a:lnTo>
                  <a:lnTo>
                    <a:pt x="210" y="62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1"/>
                  </a:lnTo>
                  <a:lnTo>
                    <a:pt x="213" y="47"/>
                  </a:lnTo>
                  <a:lnTo>
                    <a:pt x="215" y="47"/>
                  </a:lnTo>
                  <a:lnTo>
                    <a:pt x="217" y="47"/>
                  </a:lnTo>
                  <a:lnTo>
                    <a:pt x="215" y="44"/>
                  </a:lnTo>
                  <a:lnTo>
                    <a:pt x="210" y="41"/>
                  </a:lnTo>
                  <a:lnTo>
                    <a:pt x="207" y="41"/>
                  </a:lnTo>
                  <a:lnTo>
                    <a:pt x="204" y="43"/>
                  </a:lnTo>
                  <a:lnTo>
                    <a:pt x="203" y="44"/>
                  </a:lnTo>
                  <a:lnTo>
                    <a:pt x="200" y="44"/>
                  </a:lnTo>
                  <a:lnTo>
                    <a:pt x="200" y="39"/>
                  </a:lnTo>
                  <a:lnTo>
                    <a:pt x="198" y="39"/>
                  </a:lnTo>
                  <a:lnTo>
                    <a:pt x="196" y="39"/>
                  </a:lnTo>
                  <a:lnTo>
                    <a:pt x="195" y="40"/>
                  </a:lnTo>
                  <a:lnTo>
                    <a:pt x="194" y="41"/>
                  </a:lnTo>
                  <a:lnTo>
                    <a:pt x="192" y="41"/>
                  </a:lnTo>
                  <a:lnTo>
                    <a:pt x="190" y="41"/>
                  </a:lnTo>
                  <a:lnTo>
                    <a:pt x="190" y="36"/>
                  </a:lnTo>
                  <a:lnTo>
                    <a:pt x="188" y="37"/>
                  </a:lnTo>
                  <a:lnTo>
                    <a:pt x="187" y="36"/>
                  </a:lnTo>
                  <a:lnTo>
                    <a:pt x="186" y="35"/>
                  </a:lnTo>
                  <a:lnTo>
                    <a:pt x="184" y="29"/>
                  </a:lnTo>
                  <a:lnTo>
                    <a:pt x="191" y="27"/>
                  </a:lnTo>
                  <a:lnTo>
                    <a:pt x="195" y="24"/>
                  </a:lnTo>
                  <a:lnTo>
                    <a:pt x="167" y="24"/>
                  </a:lnTo>
                  <a:lnTo>
                    <a:pt x="169" y="27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68" y="28"/>
                  </a:lnTo>
                  <a:lnTo>
                    <a:pt x="165" y="27"/>
                  </a:lnTo>
                  <a:lnTo>
                    <a:pt x="163" y="27"/>
                  </a:lnTo>
                  <a:lnTo>
                    <a:pt x="161" y="27"/>
                  </a:lnTo>
                  <a:lnTo>
                    <a:pt x="156" y="33"/>
                  </a:lnTo>
                  <a:lnTo>
                    <a:pt x="152" y="35"/>
                  </a:lnTo>
                  <a:lnTo>
                    <a:pt x="148" y="35"/>
                  </a:lnTo>
                  <a:lnTo>
                    <a:pt x="140" y="33"/>
                  </a:lnTo>
                  <a:lnTo>
                    <a:pt x="128" y="31"/>
                  </a:lnTo>
                  <a:lnTo>
                    <a:pt x="128" y="27"/>
                  </a:lnTo>
                  <a:lnTo>
                    <a:pt x="122" y="25"/>
                  </a:lnTo>
                  <a:lnTo>
                    <a:pt x="118" y="27"/>
                  </a:lnTo>
                  <a:lnTo>
                    <a:pt x="113" y="27"/>
                  </a:lnTo>
                  <a:lnTo>
                    <a:pt x="109" y="28"/>
                  </a:lnTo>
                  <a:lnTo>
                    <a:pt x="91" y="33"/>
                  </a:lnTo>
                  <a:lnTo>
                    <a:pt x="90" y="27"/>
                  </a:lnTo>
                  <a:lnTo>
                    <a:pt x="89" y="22"/>
                  </a:lnTo>
                  <a:lnTo>
                    <a:pt x="87" y="20"/>
                  </a:lnTo>
                  <a:lnTo>
                    <a:pt x="85" y="16"/>
                  </a:lnTo>
                  <a:lnTo>
                    <a:pt x="82" y="14"/>
                  </a:lnTo>
                  <a:lnTo>
                    <a:pt x="78" y="12"/>
                  </a:lnTo>
                  <a:lnTo>
                    <a:pt x="74" y="10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4" y="10"/>
                  </a:lnTo>
                  <a:lnTo>
                    <a:pt x="63" y="10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3" y="16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47" y="51"/>
                  </a:lnTo>
                  <a:lnTo>
                    <a:pt x="48" y="55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9" y="53"/>
                  </a:lnTo>
                  <a:lnTo>
                    <a:pt x="28" y="45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29" y="27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32" y="10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17" y="13"/>
                  </a:lnTo>
                  <a:lnTo>
                    <a:pt x="12" y="31"/>
                  </a:lnTo>
                  <a:lnTo>
                    <a:pt x="4" y="33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11" y="64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4" y="103"/>
                  </a:lnTo>
                  <a:lnTo>
                    <a:pt x="24" y="106"/>
                  </a:lnTo>
                  <a:lnTo>
                    <a:pt x="36" y="109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9" y="110"/>
                  </a:lnTo>
                  <a:lnTo>
                    <a:pt x="60" y="113"/>
                  </a:lnTo>
                  <a:lnTo>
                    <a:pt x="69" y="126"/>
                  </a:lnTo>
                  <a:lnTo>
                    <a:pt x="82" y="125"/>
                  </a:lnTo>
                  <a:lnTo>
                    <a:pt x="89" y="126"/>
                  </a:lnTo>
                  <a:lnTo>
                    <a:pt x="93" y="127"/>
                  </a:lnTo>
                  <a:lnTo>
                    <a:pt x="91" y="137"/>
                  </a:lnTo>
                  <a:lnTo>
                    <a:pt x="90" y="138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9" y="149"/>
                  </a:lnTo>
                  <a:lnTo>
                    <a:pt x="90" y="150"/>
                  </a:lnTo>
                  <a:lnTo>
                    <a:pt x="93" y="154"/>
                  </a:lnTo>
                  <a:lnTo>
                    <a:pt x="95" y="157"/>
                  </a:lnTo>
                  <a:lnTo>
                    <a:pt x="97" y="160"/>
                  </a:lnTo>
                  <a:lnTo>
                    <a:pt x="98" y="161"/>
                  </a:lnTo>
                  <a:lnTo>
                    <a:pt x="98" y="162"/>
                  </a:lnTo>
                  <a:lnTo>
                    <a:pt x="101" y="165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16" y="176"/>
                  </a:lnTo>
                  <a:lnTo>
                    <a:pt x="122" y="180"/>
                  </a:lnTo>
                  <a:lnTo>
                    <a:pt x="120" y="185"/>
                  </a:lnTo>
                  <a:lnTo>
                    <a:pt x="118" y="193"/>
                  </a:lnTo>
                  <a:lnTo>
                    <a:pt x="117" y="196"/>
                  </a:lnTo>
                  <a:lnTo>
                    <a:pt x="114" y="199"/>
                  </a:lnTo>
                  <a:lnTo>
                    <a:pt x="110" y="202"/>
                  </a:lnTo>
                  <a:lnTo>
                    <a:pt x="110" y="203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2" y="210"/>
                  </a:lnTo>
                  <a:lnTo>
                    <a:pt x="113" y="208"/>
                  </a:lnTo>
                  <a:lnTo>
                    <a:pt x="116" y="207"/>
                  </a:lnTo>
                  <a:lnTo>
                    <a:pt x="117" y="208"/>
                  </a:lnTo>
                  <a:lnTo>
                    <a:pt x="117" y="211"/>
                  </a:lnTo>
                  <a:lnTo>
                    <a:pt x="117" y="214"/>
                  </a:lnTo>
                  <a:lnTo>
                    <a:pt x="120" y="219"/>
                  </a:lnTo>
                  <a:lnTo>
                    <a:pt x="121" y="220"/>
                  </a:lnTo>
                  <a:lnTo>
                    <a:pt x="120" y="231"/>
                  </a:lnTo>
                  <a:lnTo>
                    <a:pt x="129" y="237"/>
                  </a:lnTo>
                  <a:lnTo>
                    <a:pt x="132" y="234"/>
                  </a:lnTo>
                  <a:lnTo>
                    <a:pt x="136" y="232"/>
                  </a:lnTo>
                  <a:lnTo>
                    <a:pt x="140" y="231"/>
                  </a:lnTo>
                  <a:lnTo>
                    <a:pt x="141" y="231"/>
                  </a:lnTo>
                  <a:lnTo>
                    <a:pt x="143" y="230"/>
                  </a:lnTo>
                  <a:lnTo>
                    <a:pt x="144" y="227"/>
                  </a:lnTo>
                  <a:lnTo>
                    <a:pt x="147" y="224"/>
                  </a:lnTo>
                  <a:lnTo>
                    <a:pt x="148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3" y="222"/>
                  </a:lnTo>
                  <a:lnTo>
                    <a:pt x="156" y="220"/>
                  </a:lnTo>
                  <a:lnTo>
                    <a:pt x="157" y="219"/>
                  </a:lnTo>
                  <a:lnTo>
                    <a:pt x="159" y="219"/>
                  </a:lnTo>
                  <a:lnTo>
                    <a:pt x="160" y="218"/>
                  </a:lnTo>
                  <a:lnTo>
                    <a:pt x="163" y="214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7"/>
                  </a:lnTo>
                  <a:lnTo>
                    <a:pt x="173" y="206"/>
                  </a:lnTo>
                  <a:lnTo>
                    <a:pt x="172" y="203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0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1" y="200"/>
                  </a:lnTo>
                  <a:lnTo>
                    <a:pt x="149" y="199"/>
                  </a:lnTo>
                  <a:lnTo>
                    <a:pt x="148" y="196"/>
                  </a:lnTo>
                  <a:lnTo>
                    <a:pt x="148" y="192"/>
                  </a:lnTo>
                  <a:lnTo>
                    <a:pt x="149" y="188"/>
                  </a:lnTo>
                  <a:lnTo>
                    <a:pt x="151" y="184"/>
                  </a:lnTo>
                  <a:lnTo>
                    <a:pt x="151" y="181"/>
                  </a:lnTo>
                  <a:lnTo>
                    <a:pt x="149" y="179"/>
                  </a:lnTo>
                  <a:lnTo>
                    <a:pt x="145" y="173"/>
                  </a:lnTo>
                  <a:lnTo>
                    <a:pt x="145" y="171"/>
                  </a:lnTo>
                  <a:lnTo>
                    <a:pt x="144" y="169"/>
                  </a:lnTo>
                  <a:lnTo>
                    <a:pt x="144" y="167"/>
                  </a:lnTo>
                  <a:lnTo>
                    <a:pt x="144" y="165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53" y="162"/>
                  </a:lnTo>
                  <a:lnTo>
                    <a:pt x="156" y="165"/>
                  </a:lnTo>
                  <a:lnTo>
                    <a:pt x="161" y="165"/>
                  </a:lnTo>
                  <a:lnTo>
                    <a:pt x="164" y="167"/>
                  </a:lnTo>
                  <a:lnTo>
                    <a:pt x="167" y="168"/>
                  </a:lnTo>
                  <a:lnTo>
                    <a:pt x="169" y="169"/>
                  </a:lnTo>
                  <a:lnTo>
                    <a:pt x="173" y="169"/>
                  </a:lnTo>
                  <a:lnTo>
                    <a:pt x="178" y="171"/>
                  </a:lnTo>
                  <a:lnTo>
                    <a:pt x="176" y="169"/>
                  </a:lnTo>
                  <a:lnTo>
                    <a:pt x="175" y="168"/>
                  </a:lnTo>
                  <a:lnTo>
                    <a:pt x="175" y="167"/>
                  </a:lnTo>
                  <a:lnTo>
                    <a:pt x="176" y="165"/>
                  </a:lnTo>
                  <a:lnTo>
                    <a:pt x="178" y="164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4" y="164"/>
                  </a:lnTo>
                  <a:lnTo>
                    <a:pt x="191" y="164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200" y="158"/>
                  </a:lnTo>
                  <a:lnTo>
                    <a:pt x="202" y="156"/>
                  </a:lnTo>
                  <a:lnTo>
                    <a:pt x="203" y="153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11" y="152"/>
                  </a:lnTo>
                  <a:lnTo>
                    <a:pt x="214" y="150"/>
                  </a:lnTo>
                  <a:lnTo>
                    <a:pt x="215" y="145"/>
                  </a:lnTo>
                  <a:lnTo>
                    <a:pt x="215" y="140"/>
                  </a:lnTo>
                  <a:lnTo>
                    <a:pt x="200" y="117"/>
                  </a:lnTo>
                  <a:lnTo>
                    <a:pt x="207" y="114"/>
                  </a:lnTo>
                  <a:lnTo>
                    <a:pt x="206" y="110"/>
                  </a:lnTo>
                  <a:lnTo>
                    <a:pt x="206" y="107"/>
                  </a:lnTo>
                  <a:lnTo>
                    <a:pt x="206" y="106"/>
                  </a:lnTo>
                  <a:lnTo>
                    <a:pt x="207" y="106"/>
                  </a:lnTo>
                  <a:lnTo>
                    <a:pt x="211" y="106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2" y="99"/>
                  </a:lnTo>
                  <a:lnTo>
                    <a:pt x="222" y="98"/>
                  </a:lnTo>
                  <a:lnTo>
                    <a:pt x="219" y="97"/>
                  </a:lnTo>
                  <a:lnTo>
                    <a:pt x="217" y="97"/>
                  </a:lnTo>
                  <a:lnTo>
                    <a:pt x="215" y="92"/>
                  </a:lnTo>
                  <a:lnTo>
                    <a:pt x="214" y="90"/>
                  </a:lnTo>
                  <a:lnTo>
                    <a:pt x="213" y="88"/>
                  </a:lnTo>
                  <a:lnTo>
                    <a:pt x="211" y="87"/>
                  </a:lnTo>
                  <a:lnTo>
                    <a:pt x="210" y="84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8" y="80"/>
                  </a:lnTo>
                  <a:lnTo>
                    <a:pt x="221" y="79"/>
                  </a:lnTo>
                  <a:lnTo>
                    <a:pt x="225" y="78"/>
                  </a:lnTo>
                  <a:lnTo>
                    <a:pt x="226" y="75"/>
                  </a:lnTo>
                  <a:lnTo>
                    <a:pt x="227" y="74"/>
                  </a:lnTo>
                  <a:lnTo>
                    <a:pt x="227" y="72"/>
                  </a:lnTo>
                  <a:lnTo>
                    <a:pt x="229" y="6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44"/>
            <p:cNvSpPr>
              <a:spLocks noEditPoints="1"/>
            </p:cNvSpPr>
            <p:nvPr/>
          </p:nvSpPr>
          <p:spPr bwMode="auto">
            <a:xfrm>
              <a:off x="2214863" y="2545208"/>
              <a:ext cx="1590025" cy="1104930"/>
            </a:xfrm>
            <a:custGeom>
              <a:avLst/>
              <a:gdLst>
                <a:gd name="T0" fmla="*/ 805 w 961"/>
                <a:gd name="T1" fmla="*/ 234 h 558"/>
                <a:gd name="T2" fmla="*/ 549 w 961"/>
                <a:gd name="T3" fmla="*/ 456 h 558"/>
                <a:gd name="T4" fmla="*/ 846 w 961"/>
                <a:gd name="T5" fmla="*/ 211 h 558"/>
                <a:gd name="T6" fmla="*/ 212 w 961"/>
                <a:gd name="T7" fmla="*/ 190 h 558"/>
                <a:gd name="T8" fmla="*/ 905 w 961"/>
                <a:gd name="T9" fmla="*/ 179 h 558"/>
                <a:gd name="T10" fmla="*/ 848 w 961"/>
                <a:gd name="T11" fmla="*/ 111 h 558"/>
                <a:gd name="T12" fmla="*/ 31 w 961"/>
                <a:gd name="T13" fmla="*/ 55 h 558"/>
                <a:gd name="T14" fmla="*/ 951 w 961"/>
                <a:gd name="T15" fmla="*/ 101 h 558"/>
                <a:gd name="T16" fmla="*/ 941 w 961"/>
                <a:gd name="T17" fmla="*/ 59 h 558"/>
                <a:gd name="T18" fmla="*/ 906 w 961"/>
                <a:gd name="T19" fmla="*/ 68 h 558"/>
                <a:gd name="T20" fmla="*/ 836 w 961"/>
                <a:gd name="T21" fmla="*/ 103 h 558"/>
                <a:gd name="T22" fmla="*/ 801 w 961"/>
                <a:gd name="T23" fmla="*/ 134 h 558"/>
                <a:gd name="T24" fmla="*/ 723 w 961"/>
                <a:gd name="T25" fmla="*/ 179 h 558"/>
                <a:gd name="T26" fmla="*/ 692 w 961"/>
                <a:gd name="T27" fmla="*/ 188 h 558"/>
                <a:gd name="T28" fmla="*/ 696 w 961"/>
                <a:gd name="T29" fmla="*/ 159 h 558"/>
                <a:gd name="T30" fmla="*/ 680 w 961"/>
                <a:gd name="T31" fmla="*/ 125 h 558"/>
                <a:gd name="T32" fmla="*/ 650 w 961"/>
                <a:gd name="T33" fmla="*/ 99 h 558"/>
                <a:gd name="T34" fmla="*/ 634 w 961"/>
                <a:gd name="T35" fmla="*/ 164 h 558"/>
                <a:gd name="T36" fmla="*/ 619 w 961"/>
                <a:gd name="T37" fmla="*/ 103 h 558"/>
                <a:gd name="T38" fmla="*/ 637 w 961"/>
                <a:gd name="T39" fmla="*/ 85 h 558"/>
                <a:gd name="T40" fmla="*/ 675 w 961"/>
                <a:gd name="T41" fmla="*/ 82 h 558"/>
                <a:gd name="T42" fmla="*/ 619 w 961"/>
                <a:gd name="T43" fmla="*/ 70 h 558"/>
                <a:gd name="T44" fmla="*/ 603 w 961"/>
                <a:gd name="T45" fmla="*/ 51 h 558"/>
                <a:gd name="T46" fmla="*/ 557 w 961"/>
                <a:gd name="T47" fmla="*/ 58 h 558"/>
                <a:gd name="T48" fmla="*/ 571 w 961"/>
                <a:gd name="T49" fmla="*/ 25 h 558"/>
                <a:gd name="T50" fmla="*/ 527 w 961"/>
                <a:gd name="T51" fmla="*/ 15 h 558"/>
                <a:gd name="T52" fmla="*/ 494 w 961"/>
                <a:gd name="T53" fmla="*/ 0 h 558"/>
                <a:gd name="T54" fmla="*/ 19 w 961"/>
                <a:gd name="T55" fmla="*/ 27 h 558"/>
                <a:gd name="T56" fmla="*/ 14 w 961"/>
                <a:gd name="T57" fmla="*/ 90 h 558"/>
                <a:gd name="T58" fmla="*/ 18 w 961"/>
                <a:gd name="T59" fmla="*/ 199 h 558"/>
                <a:gd name="T60" fmla="*/ 39 w 961"/>
                <a:gd name="T61" fmla="*/ 276 h 558"/>
                <a:gd name="T62" fmla="*/ 42 w 961"/>
                <a:gd name="T63" fmla="*/ 291 h 558"/>
                <a:gd name="T64" fmla="*/ 72 w 961"/>
                <a:gd name="T65" fmla="*/ 342 h 558"/>
                <a:gd name="T66" fmla="*/ 101 w 961"/>
                <a:gd name="T67" fmla="*/ 373 h 558"/>
                <a:gd name="T68" fmla="*/ 261 w 961"/>
                <a:gd name="T69" fmla="*/ 424 h 558"/>
                <a:gd name="T70" fmla="*/ 326 w 961"/>
                <a:gd name="T71" fmla="*/ 451 h 558"/>
                <a:gd name="T72" fmla="*/ 370 w 961"/>
                <a:gd name="T73" fmla="*/ 456 h 558"/>
                <a:gd name="T74" fmla="*/ 407 w 961"/>
                <a:gd name="T75" fmla="*/ 502 h 558"/>
                <a:gd name="T76" fmla="*/ 448 w 961"/>
                <a:gd name="T77" fmla="*/ 545 h 558"/>
                <a:gd name="T78" fmla="*/ 450 w 961"/>
                <a:gd name="T79" fmla="*/ 502 h 558"/>
                <a:gd name="T80" fmla="*/ 487 w 961"/>
                <a:gd name="T81" fmla="*/ 466 h 558"/>
                <a:gd name="T82" fmla="*/ 551 w 961"/>
                <a:gd name="T83" fmla="*/ 470 h 558"/>
                <a:gd name="T84" fmla="*/ 578 w 961"/>
                <a:gd name="T85" fmla="*/ 468 h 558"/>
                <a:gd name="T86" fmla="*/ 588 w 961"/>
                <a:gd name="T87" fmla="*/ 460 h 558"/>
                <a:gd name="T88" fmla="*/ 606 w 961"/>
                <a:gd name="T89" fmla="*/ 445 h 558"/>
                <a:gd name="T90" fmla="*/ 634 w 961"/>
                <a:gd name="T91" fmla="*/ 440 h 558"/>
                <a:gd name="T92" fmla="*/ 668 w 961"/>
                <a:gd name="T93" fmla="*/ 456 h 558"/>
                <a:gd name="T94" fmla="*/ 697 w 961"/>
                <a:gd name="T95" fmla="*/ 502 h 558"/>
                <a:gd name="T96" fmla="*/ 717 w 961"/>
                <a:gd name="T97" fmla="*/ 550 h 558"/>
                <a:gd name="T98" fmla="*/ 719 w 961"/>
                <a:gd name="T99" fmla="*/ 483 h 558"/>
                <a:gd name="T100" fmla="*/ 711 w 961"/>
                <a:gd name="T101" fmla="*/ 443 h 558"/>
                <a:gd name="T102" fmla="*/ 722 w 961"/>
                <a:gd name="T103" fmla="*/ 409 h 558"/>
                <a:gd name="T104" fmla="*/ 750 w 961"/>
                <a:gd name="T105" fmla="*/ 386 h 558"/>
                <a:gd name="T106" fmla="*/ 782 w 961"/>
                <a:gd name="T107" fmla="*/ 354 h 558"/>
                <a:gd name="T108" fmla="*/ 796 w 961"/>
                <a:gd name="T109" fmla="*/ 323 h 558"/>
                <a:gd name="T110" fmla="*/ 786 w 961"/>
                <a:gd name="T111" fmla="*/ 296 h 558"/>
                <a:gd name="T112" fmla="*/ 781 w 961"/>
                <a:gd name="T113" fmla="*/ 270 h 558"/>
                <a:gd name="T114" fmla="*/ 803 w 961"/>
                <a:gd name="T115" fmla="*/ 239 h 558"/>
                <a:gd name="T116" fmla="*/ 807 w 961"/>
                <a:gd name="T117" fmla="*/ 272 h 558"/>
                <a:gd name="T118" fmla="*/ 836 w 961"/>
                <a:gd name="T119" fmla="*/ 231 h 558"/>
                <a:gd name="T120" fmla="*/ 870 w 961"/>
                <a:gd name="T121" fmla="*/ 190 h 558"/>
                <a:gd name="T122" fmla="*/ 893 w 961"/>
                <a:gd name="T123" fmla="*/ 177 h 558"/>
                <a:gd name="T124" fmla="*/ 912 w 961"/>
                <a:gd name="T125" fmla="*/ 137 h 5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1" h="558">
                  <a:moveTo>
                    <a:pt x="817" y="280"/>
                  </a:moveTo>
                  <a:lnTo>
                    <a:pt x="820" y="285"/>
                  </a:lnTo>
                  <a:lnTo>
                    <a:pt x="820" y="281"/>
                  </a:lnTo>
                  <a:lnTo>
                    <a:pt x="819" y="280"/>
                  </a:lnTo>
                  <a:lnTo>
                    <a:pt x="817" y="280"/>
                  </a:lnTo>
                  <a:close/>
                  <a:moveTo>
                    <a:pt x="815" y="233"/>
                  </a:moveTo>
                  <a:lnTo>
                    <a:pt x="816" y="233"/>
                  </a:lnTo>
                  <a:lnTo>
                    <a:pt x="817" y="233"/>
                  </a:lnTo>
                  <a:lnTo>
                    <a:pt x="817" y="234"/>
                  </a:lnTo>
                  <a:lnTo>
                    <a:pt x="817" y="235"/>
                  </a:lnTo>
                  <a:lnTo>
                    <a:pt x="815" y="238"/>
                  </a:lnTo>
                  <a:lnTo>
                    <a:pt x="813" y="238"/>
                  </a:lnTo>
                  <a:lnTo>
                    <a:pt x="812" y="238"/>
                  </a:lnTo>
                  <a:lnTo>
                    <a:pt x="812" y="237"/>
                  </a:lnTo>
                  <a:lnTo>
                    <a:pt x="813" y="234"/>
                  </a:lnTo>
                  <a:lnTo>
                    <a:pt x="815" y="233"/>
                  </a:lnTo>
                  <a:close/>
                  <a:moveTo>
                    <a:pt x="571" y="466"/>
                  </a:moveTo>
                  <a:lnTo>
                    <a:pt x="574" y="474"/>
                  </a:lnTo>
                  <a:lnTo>
                    <a:pt x="576" y="474"/>
                  </a:lnTo>
                  <a:lnTo>
                    <a:pt x="578" y="474"/>
                  </a:lnTo>
                  <a:lnTo>
                    <a:pt x="579" y="472"/>
                  </a:lnTo>
                  <a:lnTo>
                    <a:pt x="580" y="471"/>
                  </a:lnTo>
                  <a:lnTo>
                    <a:pt x="580" y="470"/>
                  </a:lnTo>
                  <a:lnTo>
                    <a:pt x="578" y="468"/>
                  </a:lnTo>
                  <a:lnTo>
                    <a:pt x="575" y="467"/>
                  </a:lnTo>
                  <a:lnTo>
                    <a:pt x="571" y="466"/>
                  </a:lnTo>
                  <a:close/>
                  <a:moveTo>
                    <a:pt x="553" y="453"/>
                  </a:moveTo>
                  <a:lnTo>
                    <a:pt x="555" y="453"/>
                  </a:lnTo>
                  <a:lnTo>
                    <a:pt x="555" y="455"/>
                  </a:lnTo>
                  <a:lnTo>
                    <a:pt x="553" y="456"/>
                  </a:lnTo>
                  <a:lnTo>
                    <a:pt x="551" y="459"/>
                  </a:lnTo>
                  <a:lnTo>
                    <a:pt x="551" y="456"/>
                  </a:lnTo>
                  <a:lnTo>
                    <a:pt x="551" y="453"/>
                  </a:lnTo>
                  <a:lnTo>
                    <a:pt x="551" y="452"/>
                  </a:lnTo>
                  <a:lnTo>
                    <a:pt x="553" y="453"/>
                  </a:lnTo>
                  <a:close/>
                  <a:moveTo>
                    <a:pt x="863" y="202"/>
                  </a:moveTo>
                  <a:lnTo>
                    <a:pt x="859" y="207"/>
                  </a:lnTo>
                  <a:lnTo>
                    <a:pt x="856" y="208"/>
                  </a:lnTo>
                  <a:lnTo>
                    <a:pt x="855" y="207"/>
                  </a:lnTo>
                  <a:lnTo>
                    <a:pt x="852" y="207"/>
                  </a:lnTo>
                  <a:lnTo>
                    <a:pt x="851" y="207"/>
                  </a:lnTo>
                  <a:lnTo>
                    <a:pt x="850" y="208"/>
                  </a:lnTo>
                  <a:lnTo>
                    <a:pt x="848" y="208"/>
                  </a:lnTo>
                  <a:lnTo>
                    <a:pt x="850" y="210"/>
                  </a:lnTo>
                  <a:lnTo>
                    <a:pt x="854" y="211"/>
                  </a:lnTo>
                  <a:lnTo>
                    <a:pt x="859" y="211"/>
                  </a:lnTo>
                  <a:lnTo>
                    <a:pt x="876" y="212"/>
                  </a:lnTo>
                  <a:lnTo>
                    <a:pt x="878" y="211"/>
                  </a:lnTo>
                  <a:lnTo>
                    <a:pt x="878" y="210"/>
                  </a:lnTo>
                  <a:lnTo>
                    <a:pt x="879" y="204"/>
                  </a:lnTo>
                  <a:lnTo>
                    <a:pt x="881" y="204"/>
                  </a:lnTo>
                  <a:lnTo>
                    <a:pt x="879" y="204"/>
                  </a:lnTo>
                  <a:lnTo>
                    <a:pt x="875" y="203"/>
                  </a:lnTo>
                  <a:lnTo>
                    <a:pt x="870" y="202"/>
                  </a:lnTo>
                  <a:lnTo>
                    <a:pt x="866" y="202"/>
                  </a:lnTo>
                  <a:lnTo>
                    <a:pt x="863" y="202"/>
                  </a:lnTo>
                  <a:close/>
                  <a:moveTo>
                    <a:pt x="205" y="181"/>
                  </a:moveTo>
                  <a:lnTo>
                    <a:pt x="205" y="190"/>
                  </a:lnTo>
                  <a:lnTo>
                    <a:pt x="209" y="190"/>
                  </a:lnTo>
                  <a:lnTo>
                    <a:pt x="212" y="190"/>
                  </a:lnTo>
                  <a:lnTo>
                    <a:pt x="213" y="188"/>
                  </a:lnTo>
                  <a:lnTo>
                    <a:pt x="213" y="191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3" y="204"/>
                  </a:lnTo>
                  <a:lnTo>
                    <a:pt x="209" y="202"/>
                  </a:lnTo>
                  <a:lnTo>
                    <a:pt x="205" y="198"/>
                  </a:lnTo>
                  <a:lnTo>
                    <a:pt x="202" y="194"/>
                  </a:lnTo>
                  <a:lnTo>
                    <a:pt x="199" y="188"/>
                  </a:lnTo>
                  <a:lnTo>
                    <a:pt x="199" y="186"/>
                  </a:lnTo>
                  <a:lnTo>
                    <a:pt x="199" y="184"/>
                  </a:lnTo>
                  <a:lnTo>
                    <a:pt x="201" y="183"/>
                  </a:lnTo>
                  <a:lnTo>
                    <a:pt x="202" y="181"/>
                  </a:lnTo>
                  <a:lnTo>
                    <a:pt x="205" y="181"/>
                  </a:lnTo>
                  <a:close/>
                  <a:moveTo>
                    <a:pt x="913" y="179"/>
                  </a:moveTo>
                  <a:lnTo>
                    <a:pt x="910" y="183"/>
                  </a:lnTo>
                  <a:lnTo>
                    <a:pt x="910" y="184"/>
                  </a:lnTo>
                  <a:lnTo>
                    <a:pt x="911" y="184"/>
                  </a:lnTo>
                  <a:lnTo>
                    <a:pt x="913" y="184"/>
                  </a:lnTo>
                  <a:lnTo>
                    <a:pt x="914" y="180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3" y="179"/>
                  </a:lnTo>
                  <a:close/>
                  <a:moveTo>
                    <a:pt x="859" y="111"/>
                  </a:moveTo>
                  <a:lnTo>
                    <a:pt x="859" y="113"/>
                  </a:lnTo>
                  <a:lnTo>
                    <a:pt x="859" y="114"/>
                  </a:lnTo>
                  <a:lnTo>
                    <a:pt x="858" y="117"/>
                  </a:lnTo>
                  <a:lnTo>
                    <a:pt x="856" y="120"/>
                  </a:lnTo>
                  <a:lnTo>
                    <a:pt x="855" y="114"/>
                  </a:lnTo>
                  <a:lnTo>
                    <a:pt x="856" y="111"/>
                  </a:lnTo>
                  <a:lnTo>
                    <a:pt x="859" y="111"/>
                  </a:lnTo>
                  <a:close/>
                  <a:moveTo>
                    <a:pt x="636" y="86"/>
                  </a:moveTo>
                  <a:lnTo>
                    <a:pt x="638" y="91"/>
                  </a:lnTo>
                  <a:lnTo>
                    <a:pt x="638" y="89"/>
                  </a:lnTo>
                  <a:lnTo>
                    <a:pt x="640" y="87"/>
                  </a:lnTo>
                  <a:lnTo>
                    <a:pt x="638" y="86"/>
                  </a:lnTo>
                  <a:lnTo>
                    <a:pt x="636" y="86"/>
                  </a:lnTo>
                  <a:close/>
                  <a:moveTo>
                    <a:pt x="39" y="50"/>
                  </a:moveTo>
                  <a:lnTo>
                    <a:pt x="42" y="50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39" y="50"/>
                  </a:lnTo>
                  <a:close/>
                  <a:moveTo>
                    <a:pt x="45" y="27"/>
                  </a:moveTo>
                  <a:lnTo>
                    <a:pt x="42" y="41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5" y="27"/>
                  </a:lnTo>
                  <a:close/>
                  <a:moveTo>
                    <a:pt x="960" y="106"/>
                  </a:moveTo>
                  <a:lnTo>
                    <a:pt x="961" y="103"/>
                  </a:lnTo>
                  <a:lnTo>
                    <a:pt x="960" y="102"/>
                  </a:lnTo>
                  <a:lnTo>
                    <a:pt x="959" y="101"/>
                  </a:lnTo>
                  <a:lnTo>
                    <a:pt x="957" y="101"/>
                  </a:lnTo>
                  <a:lnTo>
                    <a:pt x="956" y="101"/>
                  </a:lnTo>
                  <a:lnTo>
                    <a:pt x="955" y="99"/>
                  </a:lnTo>
                  <a:lnTo>
                    <a:pt x="955" y="98"/>
                  </a:lnTo>
                  <a:lnTo>
                    <a:pt x="956" y="91"/>
                  </a:lnTo>
                  <a:lnTo>
                    <a:pt x="955" y="90"/>
                  </a:lnTo>
                  <a:lnTo>
                    <a:pt x="955" y="89"/>
                  </a:lnTo>
                  <a:lnTo>
                    <a:pt x="953" y="89"/>
                  </a:lnTo>
                  <a:lnTo>
                    <a:pt x="952" y="89"/>
                  </a:lnTo>
                  <a:lnTo>
                    <a:pt x="949" y="89"/>
                  </a:lnTo>
                  <a:lnTo>
                    <a:pt x="948" y="81"/>
                  </a:lnTo>
                  <a:lnTo>
                    <a:pt x="948" y="72"/>
                  </a:lnTo>
                  <a:lnTo>
                    <a:pt x="949" y="64"/>
                  </a:lnTo>
                  <a:lnTo>
                    <a:pt x="949" y="62"/>
                  </a:lnTo>
                  <a:lnTo>
                    <a:pt x="949" y="59"/>
                  </a:lnTo>
                  <a:lnTo>
                    <a:pt x="948" y="58"/>
                  </a:lnTo>
                  <a:lnTo>
                    <a:pt x="946" y="55"/>
                  </a:lnTo>
                  <a:lnTo>
                    <a:pt x="942" y="54"/>
                  </a:lnTo>
                  <a:lnTo>
                    <a:pt x="937" y="51"/>
                  </a:lnTo>
                  <a:lnTo>
                    <a:pt x="936" y="51"/>
                  </a:lnTo>
                  <a:lnTo>
                    <a:pt x="933" y="52"/>
                  </a:lnTo>
                  <a:lnTo>
                    <a:pt x="930" y="56"/>
                  </a:lnTo>
                  <a:lnTo>
                    <a:pt x="929" y="58"/>
                  </a:lnTo>
                  <a:lnTo>
                    <a:pt x="928" y="55"/>
                  </a:lnTo>
                  <a:lnTo>
                    <a:pt x="928" y="54"/>
                  </a:lnTo>
                  <a:lnTo>
                    <a:pt x="926" y="52"/>
                  </a:lnTo>
                  <a:lnTo>
                    <a:pt x="925" y="51"/>
                  </a:lnTo>
                  <a:lnTo>
                    <a:pt x="922" y="52"/>
                  </a:lnTo>
                  <a:lnTo>
                    <a:pt x="917" y="63"/>
                  </a:lnTo>
                  <a:lnTo>
                    <a:pt x="914" y="68"/>
                  </a:lnTo>
                  <a:lnTo>
                    <a:pt x="913" y="72"/>
                  </a:lnTo>
                  <a:lnTo>
                    <a:pt x="913" y="74"/>
                  </a:lnTo>
                  <a:lnTo>
                    <a:pt x="913" y="75"/>
                  </a:lnTo>
                  <a:lnTo>
                    <a:pt x="913" y="78"/>
                  </a:lnTo>
                  <a:lnTo>
                    <a:pt x="911" y="79"/>
                  </a:lnTo>
                  <a:lnTo>
                    <a:pt x="906" y="85"/>
                  </a:lnTo>
                  <a:lnTo>
                    <a:pt x="902" y="89"/>
                  </a:lnTo>
                  <a:lnTo>
                    <a:pt x="898" y="91"/>
                  </a:lnTo>
                  <a:lnTo>
                    <a:pt x="895" y="93"/>
                  </a:lnTo>
                  <a:lnTo>
                    <a:pt x="894" y="95"/>
                  </a:lnTo>
                  <a:lnTo>
                    <a:pt x="893" y="97"/>
                  </a:lnTo>
                  <a:lnTo>
                    <a:pt x="870" y="101"/>
                  </a:lnTo>
                  <a:lnTo>
                    <a:pt x="854" y="103"/>
                  </a:lnTo>
                  <a:lnTo>
                    <a:pt x="847" y="103"/>
                  </a:lnTo>
                  <a:lnTo>
                    <a:pt x="844" y="103"/>
                  </a:lnTo>
                  <a:lnTo>
                    <a:pt x="841" y="102"/>
                  </a:lnTo>
                  <a:lnTo>
                    <a:pt x="839" y="102"/>
                  </a:lnTo>
                  <a:lnTo>
                    <a:pt x="833" y="103"/>
                  </a:lnTo>
                  <a:lnTo>
                    <a:pt x="825" y="107"/>
                  </a:lnTo>
                  <a:lnTo>
                    <a:pt x="817" y="113"/>
                  </a:lnTo>
                  <a:lnTo>
                    <a:pt x="813" y="117"/>
                  </a:lnTo>
                  <a:lnTo>
                    <a:pt x="812" y="120"/>
                  </a:lnTo>
                  <a:lnTo>
                    <a:pt x="811" y="120"/>
                  </a:lnTo>
                  <a:lnTo>
                    <a:pt x="808" y="125"/>
                  </a:lnTo>
                  <a:lnTo>
                    <a:pt x="811" y="122"/>
                  </a:lnTo>
                  <a:lnTo>
                    <a:pt x="813" y="121"/>
                  </a:lnTo>
                  <a:lnTo>
                    <a:pt x="815" y="120"/>
                  </a:lnTo>
                  <a:lnTo>
                    <a:pt x="813" y="125"/>
                  </a:lnTo>
                  <a:lnTo>
                    <a:pt x="811" y="130"/>
                  </a:lnTo>
                  <a:lnTo>
                    <a:pt x="809" y="134"/>
                  </a:lnTo>
                  <a:lnTo>
                    <a:pt x="806" y="138"/>
                  </a:lnTo>
                  <a:lnTo>
                    <a:pt x="804" y="141"/>
                  </a:lnTo>
                  <a:lnTo>
                    <a:pt x="801" y="144"/>
                  </a:lnTo>
                  <a:lnTo>
                    <a:pt x="794" y="146"/>
                  </a:lnTo>
                  <a:lnTo>
                    <a:pt x="788" y="148"/>
                  </a:lnTo>
                  <a:lnTo>
                    <a:pt x="780" y="148"/>
                  </a:lnTo>
                  <a:lnTo>
                    <a:pt x="758" y="148"/>
                  </a:lnTo>
                  <a:lnTo>
                    <a:pt x="758" y="151"/>
                  </a:lnTo>
                  <a:lnTo>
                    <a:pt x="758" y="153"/>
                  </a:lnTo>
                  <a:lnTo>
                    <a:pt x="761" y="159"/>
                  </a:lnTo>
                  <a:lnTo>
                    <a:pt x="747" y="171"/>
                  </a:lnTo>
                  <a:lnTo>
                    <a:pt x="743" y="173"/>
                  </a:lnTo>
                  <a:lnTo>
                    <a:pt x="739" y="176"/>
                  </a:lnTo>
                  <a:lnTo>
                    <a:pt x="735" y="177"/>
                  </a:lnTo>
                  <a:lnTo>
                    <a:pt x="731" y="179"/>
                  </a:lnTo>
                  <a:lnTo>
                    <a:pt x="728" y="179"/>
                  </a:lnTo>
                  <a:lnTo>
                    <a:pt x="726" y="179"/>
                  </a:lnTo>
                  <a:lnTo>
                    <a:pt x="722" y="179"/>
                  </a:lnTo>
                  <a:lnTo>
                    <a:pt x="719" y="179"/>
                  </a:lnTo>
                  <a:lnTo>
                    <a:pt x="719" y="184"/>
                  </a:lnTo>
                  <a:lnTo>
                    <a:pt x="718" y="186"/>
                  </a:lnTo>
                  <a:lnTo>
                    <a:pt x="715" y="188"/>
                  </a:lnTo>
                  <a:lnTo>
                    <a:pt x="710" y="191"/>
                  </a:lnTo>
                  <a:lnTo>
                    <a:pt x="701" y="194"/>
                  </a:lnTo>
                  <a:lnTo>
                    <a:pt x="699" y="195"/>
                  </a:lnTo>
                  <a:lnTo>
                    <a:pt x="696" y="195"/>
                  </a:lnTo>
                  <a:lnTo>
                    <a:pt x="693" y="190"/>
                  </a:lnTo>
                  <a:lnTo>
                    <a:pt x="695" y="190"/>
                  </a:lnTo>
                  <a:lnTo>
                    <a:pt x="696" y="190"/>
                  </a:lnTo>
                  <a:lnTo>
                    <a:pt x="696" y="188"/>
                  </a:lnTo>
                  <a:lnTo>
                    <a:pt x="693" y="186"/>
                  </a:lnTo>
                  <a:lnTo>
                    <a:pt x="693" y="184"/>
                  </a:lnTo>
                  <a:lnTo>
                    <a:pt x="688" y="184"/>
                  </a:lnTo>
                  <a:lnTo>
                    <a:pt x="685" y="184"/>
                  </a:lnTo>
                  <a:lnTo>
                    <a:pt x="683" y="184"/>
                  </a:lnTo>
                  <a:lnTo>
                    <a:pt x="687" y="179"/>
                  </a:lnTo>
                  <a:lnTo>
                    <a:pt x="691" y="173"/>
                  </a:lnTo>
                  <a:lnTo>
                    <a:pt x="692" y="172"/>
                  </a:lnTo>
                  <a:lnTo>
                    <a:pt x="695" y="171"/>
                  </a:lnTo>
                  <a:lnTo>
                    <a:pt x="695" y="169"/>
                  </a:lnTo>
                  <a:lnTo>
                    <a:pt x="696" y="168"/>
                  </a:lnTo>
                  <a:lnTo>
                    <a:pt x="696" y="165"/>
                  </a:lnTo>
                  <a:lnTo>
                    <a:pt x="697" y="163"/>
                  </a:lnTo>
                  <a:lnTo>
                    <a:pt x="699" y="160"/>
                  </a:lnTo>
                  <a:lnTo>
                    <a:pt x="700" y="159"/>
                  </a:lnTo>
                  <a:lnTo>
                    <a:pt x="700" y="161"/>
                  </a:lnTo>
                  <a:lnTo>
                    <a:pt x="699" y="165"/>
                  </a:lnTo>
                  <a:lnTo>
                    <a:pt x="700" y="164"/>
                  </a:lnTo>
                  <a:lnTo>
                    <a:pt x="701" y="161"/>
                  </a:lnTo>
                  <a:lnTo>
                    <a:pt x="701" y="157"/>
                  </a:lnTo>
                  <a:lnTo>
                    <a:pt x="703" y="152"/>
                  </a:lnTo>
                  <a:lnTo>
                    <a:pt x="699" y="141"/>
                  </a:lnTo>
                  <a:lnTo>
                    <a:pt x="696" y="130"/>
                  </a:lnTo>
                  <a:lnTo>
                    <a:pt x="692" y="130"/>
                  </a:lnTo>
                  <a:lnTo>
                    <a:pt x="688" y="130"/>
                  </a:lnTo>
                  <a:lnTo>
                    <a:pt x="687" y="132"/>
                  </a:lnTo>
                  <a:lnTo>
                    <a:pt x="685" y="133"/>
                  </a:lnTo>
                  <a:lnTo>
                    <a:pt x="684" y="136"/>
                  </a:lnTo>
                  <a:lnTo>
                    <a:pt x="680" y="137"/>
                  </a:lnTo>
                  <a:lnTo>
                    <a:pt x="684" y="125"/>
                  </a:lnTo>
                  <a:lnTo>
                    <a:pt x="685" y="120"/>
                  </a:lnTo>
                  <a:lnTo>
                    <a:pt x="685" y="116"/>
                  </a:lnTo>
                  <a:lnTo>
                    <a:pt x="685" y="111"/>
                  </a:lnTo>
                  <a:lnTo>
                    <a:pt x="684" y="106"/>
                  </a:lnTo>
                  <a:lnTo>
                    <a:pt x="680" y="94"/>
                  </a:lnTo>
                  <a:lnTo>
                    <a:pt x="675" y="94"/>
                  </a:lnTo>
                  <a:lnTo>
                    <a:pt x="669" y="94"/>
                  </a:lnTo>
                  <a:lnTo>
                    <a:pt x="669" y="93"/>
                  </a:lnTo>
                  <a:lnTo>
                    <a:pt x="668" y="90"/>
                  </a:lnTo>
                  <a:lnTo>
                    <a:pt x="666" y="87"/>
                  </a:lnTo>
                  <a:lnTo>
                    <a:pt x="665" y="86"/>
                  </a:lnTo>
                  <a:lnTo>
                    <a:pt x="662" y="89"/>
                  </a:lnTo>
                  <a:lnTo>
                    <a:pt x="660" y="93"/>
                  </a:lnTo>
                  <a:lnTo>
                    <a:pt x="657" y="97"/>
                  </a:lnTo>
                  <a:lnTo>
                    <a:pt x="654" y="99"/>
                  </a:lnTo>
                  <a:lnTo>
                    <a:pt x="652" y="99"/>
                  </a:lnTo>
                  <a:lnTo>
                    <a:pt x="652" y="106"/>
                  </a:lnTo>
                  <a:lnTo>
                    <a:pt x="649" y="106"/>
                  </a:lnTo>
                  <a:lnTo>
                    <a:pt x="646" y="106"/>
                  </a:lnTo>
                  <a:lnTo>
                    <a:pt x="644" y="106"/>
                  </a:lnTo>
                  <a:lnTo>
                    <a:pt x="641" y="106"/>
                  </a:lnTo>
                  <a:lnTo>
                    <a:pt x="641" y="109"/>
                  </a:lnTo>
                  <a:lnTo>
                    <a:pt x="641" y="110"/>
                  </a:lnTo>
                  <a:lnTo>
                    <a:pt x="641" y="116"/>
                  </a:lnTo>
                  <a:lnTo>
                    <a:pt x="641" y="121"/>
                  </a:lnTo>
                  <a:lnTo>
                    <a:pt x="641" y="125"/>
                  </a:lnTo>
                  <a:lnTo>
                    <a:pt x="636" y="125"/>
                  </a:lnTo>
                  <a:lnTo>
                    <a:pt x="638" y="144"/>
                  </a:lnTo>
                  <a:lnTo>
                    <a:pt x="640" y="153"/>
                  </a:lnTo>
                  <a:lnTo>
                    <a:pt x="638" y="164"/>
                  </a:lnTo>
                  <a:lnTo>
                    <a:pt x="633" y="173"/>
                  </a:lnTo>
                  <a:lnTo>
                    <a:pt x="626" y="184"/>
                  </a:lnTo>
                  <a:lnTo>
                    <a:pt x="622" y="184"/>
                  </a:lnTo>
                  <a:lnTo>
                    <a:pt x="618" y="184"/>
                  </a:lnTo>
                  <a:lnTo>
                    <a:pt x="615" y="177"/>
                  </a:lnTo>
                  <a:lnTo>
                    <a:pt x="613" y="169"/>
                  </a:lnTo>
                  <a:lnTo>
                    <a:pt x="611" y="163"/>
                  </a:lnTo>
                  <a:lnTo>
                    <a:pt x="611" y="155"/>
                  </a:lnTo>
                  <a:lnTo>
                    <a:pt x="611" y="146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5" y="122"/>
                  </a:lnTo>
                  <a:lnTo>
                    <a:pt x="621" y="122"/>
                  </a:lnTo>
                  <a:lnTo>
                    <a:pt x="623" y="114"/>
                  </a:lnTo>
                  <a:lnTo>
                    <a:pt x="623" y="103"/>
                  </a:lnTo>
                  <a:lnTo>
                    <a:pt x="619" y="107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5" y="117"/>
                  </a:lnTo>
                  <a:lnTo>
                    <a:pt x="614" y="117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7" y="117"/>
                  </a:lnTo>
                  <a:lnTo>
                    <a:pt x="611" y="110"/>
                  </a:lnTo>
                  <a:lnTo>
                    <a:pt x="617" y="101"/>
                  </a:lnTo>
                  <a:lnTo>
                    <a:pt x="622" y="91"/>
                  </a:lnTo>
                  <a:lnTo>
                    <a:pt x="623" y="89"/>
                  </a:lnTo>
                  <a:lnTo>
                    <a:pt x="626" y="86"/>
                  </a:lnTo>
                  <a:lnTo>
                    <a:pt x="634" y="86"/>
                  </a:lnTo>
                  <a:lnTo>
                    <a:pt x="641" y="85"/>
                  </a:lnTo>
                  <a:lnTo>
                    <a:pt x="646" y="83"/>
                  </a:lnTo>
                  <a:lnTo>
                    <a:pt x="649" y="78"/>
                  </a:lnTo>
                  <a:lnTo>
                    <a:pt x="652" y="78"/>
                  </a:lnTo>
                  <a:lnTo>
                    <a:pt x="654" y="79"/>
                  </a:lnTo>
                  <a:lnTo>
                    <a:pt x="656" y="81"/>
                  </a:lnTo>
                  <a:lnTo>
                    <a:pt x="660" y="81"/>
                  </a:lnTo>
                  <a:lnTo>
                    <a:pt x="658" y="81"/>
                  </a:lnTo>
                  <a:lnTo>
                    <a:pt x="660" y="82"/>
                  </a:lnTo>
                  <a:lnTo>
                    <a:pt x="661" y="82"/>
                  </a:lnTo>
                  <a:lnTo>
                    <a:pt x="666" y="83"/>
                  </a:lnTo>
                  <a:lnTo>
                    <a:pt x="666" y="78"/>
                  </a:lnTo>
                  <a:lnTo>
                    <a:pt x="669" y="78"/>
                  </a:lnTo>
                  <a:lnTo>
                    <a:pt x="672" y="83"/>
                  </a:lnTo>
                  <a:lnTo>
                    <a:pt x="677" y="83"/>
                  </a:lnTo>
                  <a:lnTo>
                    <a:pt x="679" y="82"/>
                  </a:lnTo>
                  <a:lnTo>
                    <a:pt x="677" y="81"/>
                  </a:lnTo>
                  <a:lnTo>
                    <a:pt x="676" y="79"/>
                  </a:lnTo>
                  <a:lnTo>
                    <a:pt x="675" y="78"/>
                  </a:lnTo>
                  <a:lnTo>
                    <a:pt x="672" y="72"/>
                  </a:lnTo>
                  <a:lnTo>
                    <a:pt x="665" y="74"/>
                  </a:lnTo>
                  <a:lnTo>
                    <a:pt x="660" y="72"/>
                  </a:lnTo>
                  <a:lnTo>
                    <a:pt x="660" y="66"/>
                  </a:lnTo>
                  <a:lnTo>
                    <a:pt x="660" y="60"/>
                  </a:lnTo>
                  <a:lnTo>
                    <a:pt x="657" y="60"/>
                  </a:lnTo>
                  <a:lnTo>
                    <a:pt x="653" y="62"/>
                  </a:lnTo>
                  <a:lnTo>
                    <a:pt x="645" y="66"/>
                  </a:lnTo>
                  <a:lnTo>
                    <a:pt x="636" y="70"/>
                  </a:lnTo>
                  <a:lnTo>
                    <a:pt x="630" y="71"/>
                  </a:lnTo>
                  <a:lnTo>
                    <a:pt x="626" y="71"/>
                  </a:lnTo>
                  <a:lnTo>
                    <a:pt x="623" y="70"/>
                  </a:lnTo>
                  <a:lnTo>
                    <a:pt x="622" y="68"/>
                  </a:lnTo>
                  <a:lnTo>
                    <a:pt x="618" y="63"/>
                  </a:lnTo>
                  <a:lnTo>
                    <a:pt x="615" y="58"/>
                  </a:lnTo>
                  <a:lnTo>
                    <a:pt x="613" y="56"/>
                  </a:lnTo>
                  <a:lnTo>
                    <a:pt x="611" y="56"/>
                  </a:lnTo>
                  <a:lnTo>
                    <a:pt x="606" y="58"/>
                  </a:lnTo>
                  <a:lnTo>
                    <a:pt x="603" y="59"/>
                  </a:lnTo>
                  <a:lnTo>
                    <a:pt x="601" y="60"/>
                  </a:lnTo>
                  <a:lnTo>
                    <a:pt x="602" y="59"/>
                  </a:lnTo>
                  <a:lnTo>
                    <a:pt x="601" y="58"/>
                  </a:lnTo>
                  <a:lnTo>
                    <a:pt x="599" y="56"/>
                  </a:lnTo>
                  <a:lnTo>
                    <a:pt x="599" y="55"/>
                  </a:lnTo>
                  <a:lnTo>
                    <a:pt x="601" y="55"/>
                  </a:lnTo>
                  <a:lnTo>
                    <a:pt x="607" y="52"/>
                  </a:lnTo>
                  <a:lnTo>
                    <a:pt x="607" y="51"/>
                  </a:lnTo>
                  <a:lnTo>
                    <a:pt x="610" y="50"/>
                  </a:lnTo>
                  <a:lnTo>
                    <a:pt x="613" y="47"/>
                  </a:lnTo>
                  <a:lnTo>
                    <a:pt x="611" y="46"/>
                  </a:lnTo>
                  <a:lnTo>
                    <a:pt x="611" y="44"/>
                  </a:lnTo>
                  <a:lnTo>
                    <a:pt x="610" y="44"/>
                  </a:lnTo>
                  <a:lnTo>
                    <a:pt x="610" y="41"/>
                  </a:lnTo>
                  <a:lnTo>
                    <a:pt x="592" y="52"/>
                  </a:lnTo>
                  <a:lnTo>
                    <a:pt x="574" y="63"/>
                  </a:lnTo>
                  <a:lnTo>
                    <a:pt x="574" y="66"/>
                  </a:lnTo>
                  <a:lnTo>
                    <a:pt x="571" y="66"/>
                  </a:lnTo>
                  <a:lnTo>
                    <a:pt x="568" y="64"/>
                  </a:lnTo>
                  <a:lnTo>
                    <a:pt x="566" y="62"/>
                  </a:lnTo>
                  <a:lnTo>
                    <a:pt x="564" y="59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3" y="59"/>
                  </a:lnTo>
                  <a:lnTo>
                    <a:pt x="543" y="60"/>
                  </a:lnTo>
                  <a:lnTo>
                    <a:pt x="548" y="54"/>
                  </a:lnTo>
                  <a:lnTo>
                    <a:pt x="553" y="47"/>
                  </a:lnTo>
                  <a:lnTo>
                    <a:pt x="557" y="44"/>
                  </a:lnTo>
                  <a:lnTo>
                    <a:pt x="561" y="43"/>
                  </a:lnTo>
                  <a:lnTo>
                    <a:pt x="570" y="40"/>
                  </a:lnTo>
                  <a:lnTo>
                    <a:pt x="578" y="36"/>
                  </a:lnTo>
                  <a:lnTo>
                    <a:pt x="580" y="35"/>
                  </a:lnTo>
                  <a:lnTo>
                    <a:pt x="584" y="32"/>
                  </a:lnTo>
                  <a:lnTo>
                    <a:pt x="583" y="29"/>
                  </a:lnTo>
                  <a:lnTo>
                    <a:pt x="582" y="29"/>
                  </a:lnTo>
                  <a:lnTo>
                    <a:pt x="579" y="28"/>
                  </a:lnTo>
                  <a:lnTo>
                    <a:pt x="576" y="27"/>
                  </a:lnTo>
                  <a:lnTo>
                    <a:pt x="575" y="25"/>
                  </a:lnTo>
                  <a:lnTo>
                    <a:pt x="574" y="24"/>
                  </a:lnTo>
                  <a:lnTo>
                    <a:pt x="572" y="24"/>
                  </a:lnTo>
                  <a:lnTo>
                    <a:pt x="571" y="24"/>
                  </a:lnTo>
                  <a:lnTo>
                    <a:pt x="568" y="24"/>
                  </a:lnTo>
                  <a:lnTo>
                    <a:pt x="566" y="24"/>
                  </a:lnTo>
                  <a:lnTo>
                    <a:pt x="560" y="24"/>
                  </a:lnTo>
                  <a:lnTo>
                    <a:pt x="555" y="24"/>
                  </a:lnTo>
                  <a:lnTo>
                    <a:pt x="552" y="24"/>
                  </a:lnTo>
                  <a:lnTo>
                    <a:pt x="549" y="23"/>
                  </a:lnTo>
                  <a:lnTo>
                    <a:pt x="545" y="23"/>
                  </a:lnTo>
                  <a:lnTo>
                    <a:pt x="541" y="21"/>
                  </a:lnTo>
                  <a:lnTo>
                    <a:pt x="539" y="20"/>
                  </a:lnTo>
                  <a:lnTo>
                    <a:pt x="533" y="16"/>
                  </a:lnTo>
                  <a:lnTo>
                    <a:pt x="532" y="15"/>
                  </a:lnTo>
                  <a:lnTo>
                    <a:pt x="531" y="15"/>
                  </a:lnTo>
                  <a:lnTo>
                    <a:pt x="529" y="15"/>
                  </a:lnTo>
                  <a:lnTo>
                    <a:pt x="528" y="16"/>
                  </a:lnTo>
                  <a:lnTo>
                    <a:pt x="525" y="17"/>
                  </a:lnTo>
                  <a:lnTo>
                    <a:pt x="524" y="20"/>
                  </a:lnTo>
                  <a:lnTo>
                    <a:pt x="524" y="21"/>
                  </a:lnTo>
                  <a:lnTo>
                    <a:pt x="522" y="21"/>
                  </a:lnTo>
                  <a:lnTo>
                    <a:pt x="520" y="20"/>
                  </a:lnTo>
                  <a:lnTo>
                    <a:pt x="517" y="19"/>
                  </a:lnTo>
                  <a:lnTo>
                    <a:pt x="513" y="17"/>
                  </a:lnTo>
                  <a:lnTo>
                    <a:pt x="509" y="17"/>
                  </a:lnTo>
                  <a:lnTo>
                    <a:pt x="506" y="16"/>
                  </a:lnTo>
                  <a:lnTo>
                    <a:pt x="505" y="15"/>
                  </a:lnTo>
                  <a:lnTo>
                    <a:pt x="502" y="8"/>
                  </a:lnTo>
                  <a:lnTo>
                    <a:pt x="500" y="2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6" y="0"/>
                  </a:lnTo>
                  <a:lnTo>
                    <a:pt x="494" y="1"/>
                  </a:lnTo>
                  <a:lnTo>
                    <a:pt x="494" y="2"/>
                  </a:lnTo>
                  <a:lnTo>
                    <a:pt x="493" y="4"/>
                  </a:lnTo>
                  <a:lnTo>
                    <a:pt x="493" y="8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19" y="27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1" y="48"/>
                  </a:lnTo>
                  <a:lnTo>
                    <a:pt x="16" y="55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83"/>
                  </a:lnTo>
                  <a:lnTo>
                    <a:pt x="14" y="90"/>
                  </a:lnTo>
                  <a:lnTo>
                    <a:pt x="15" y="98"/>
                  </a:lnTo>
                  <a:lnTo>
                    <a:pt x="16" y="107"/>
                  </a:lnTo>
                  <a:lnTo>
                    <a:pt x="16" y="117"/>
                  </a:lnTo>
                  <a:lnTo>
                    <a:pt x="14" y="130"/>
                  </a:lnTo>
                  <a:lnTo>
                    <a:pt x="10" y="146"/>
                  </a:lnTo>
                  <a:lnTo>
                    <a:pt x="10" y="153"/>
                  </a:lnTo>
                  <a:lnTo>
                    <a:pt x="8" y="161"/>
                  </a:lnTo>
                  <a:lnTo>
                    <a:pt x="10" y="169"/>
                  </a:lnTo>
                  <a:lnTo>
                    <a:pt x="11" y="176"/>
                  </a:lnTo>
                  <a:lnTo>
                    <a:pt x="15" y="179"/>
                  </a:lnTo>
                  <a:lnTo>
                    <a:pt x="18" y="180"/>
                  </a:lnTo>
                  <a:lnTo>
                    <a:pt x="19" y="181"/>
                  </a:lnTo>
                  <a:lnTo>
                    <a:pt x="18" y="190"/>
                  </a:lnTo>
                  <a:lnTo>
                    <a:pt x="18" y="196"/>
                  </a:lnTo>
                  <a:lnTo>
                    <a:pt x="18" y="199"/>
                  </a:lnTo>
                  <a:lnTo>
                    <a:pt x="19" y="200"/>
                  </a:lnTo>
                  <a:lnTo>
                    <a:pt x="15" y="212"/>
                  </a:lnTo>
                  <a:lnTo>
                    <a:pt x="11" y="223"/>
                  </a:lnTo>
                  <a:lnTo>
                    <a:pt x="12" y="225"/>
                  </a:lnTo>
                  <a:lnTo>
                    <a:pt x="15" y="227"/>
                  </a:lnTo>
                  <a:lnTo>
                    <a:pt x="19" y="231"/>
                  </a:lnTo>
                  <a:lnTo>
                    <a:pt x="22" y="238"/>
                  </a:lnTo>
                  <a:lnTo>
                    <a:pt x="22" y="243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4" y="257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7" y="277"/>
                  </a:lnTo>
                  <a:lnTo>
                    <a:pt x="39" y="276"/>
                  </a:lnTo>
                  <a:lnTo>
                    <a:pt x="39" y="274"/>
                  </a:lnTo>
                  <a:lnTo>
                    <a:pt x="41" y="273"/>
                  </a:lnTo>
                  <a:lnTo>
                    <a:pt x="41" y="272"/>
                  </a:lnTo>
                  <a:lnTo>
                    <a:pt x="39" y="270"/>
                  </a:lnTo>
                  <a:lnTo>
                    <a:pt x="39" y="269"/>
                  </a:lnTo>
                  <a:lnTo>
                    <a:pt x="42" y="270"/>
                  </a:lnTo>
                  <a:lnTo>
                    <a:pt x="43" y="272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6" y="273"/>
                  </a:lnTo>
                  <a:lnTo>
                    <a:pt x="45" y="276"/>
                  </a:lnTo>
                  <a:lnTo>
                    <a:pt x="45" y="281"/>
                  </a:lnTo>
                  <a:lnTo>
                    <a:pt x="45" y="285"/>
                  </a:lnTo>
                  <a:lnTo>
                    <a:pt x="43" y="288"/>
                  </a:lnTo>
                  <a:lnTo>
                    <a:pt x="42" y="291"/>
                  </a:lnTo>
                  <a:lnTo>
                    <a:pt x="55" y="296"/>
                  </a:lnTo>
                  <a:lnTo>
                    <a:pt x="53" y="299"/>
                  </a:lnTo>
                  <a:lnTo>
                    <a:pt x="51" y="303"/>
                  </a:lnTo>
                  <a:lnTo>
                    <a:pt x="50" y="307"/>
                  </a:lnTo>
                  <a:lnTo>
                    <a:pt x="50" y="311"/>
                  </a:lnTo>
                  <a:lnTo>
                    <a:pt x="51" y="313"/>
                  </a:lnTo>
                  <a:lnTo>
                    <a:pt x="53" y="316"/>
                  </a:lnTo>
                  <a:lnTo>
                    <a:pt x="59" y="323"/>
                  </a:lnTo>
                  <a:lnTo>
                    <a:pt x="70" y="331"/>
                  </a:lnTo>
                  <a:lnTo>
                    <a:pt x="70" y="332"/>
                  </a:lnTo>
                  <a:lnTo>
                    <a:pt x="67" y="335"/>
                  </a:lnTo>
                  <a:lnTo>
                    <a:pt x="65" y="336"/>
                  </a:lnTo>
                  <a:lnTo>
                    <a:pt x="70" y="339"/>
                  </a:lnTo>
                  <a:lnTo>
                    <a:pt x="72" y="340"/>
                  </a:lnTo>
                  <a:lnTo>
                    <a:pt x="72" y="342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3" y="354"/>
                  </a:lnTo>
                  <a:lnTo>
                    <a:pt x="73" y="361"/>
                  </a:lnTo>
                  <a:lnTo>
                    <a:pt x="76" y="361"/>
                  </a:lnTo>
                  <a:lnTo>
                    <a:pt x="76" y="359"/>
                  </a:lnTo>
                  <a:lnTo>
                    <a:pt x="76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81" y="358"/>
                  </a:lnTo>
                  <a:lnTo>
                    <a:pt x="88" y="361"/>
                  </a:lnTo>
                  <a:lnTo>
                    <a:pt x="98" y="365"/>
                  </a:lnTo>
                  <a:lnTo>
                    <a:pt x="98" y="373"/>
                  </a:lnTo>
                  <a:lnTo>
                    <a:pt x="100" y="374"/>
                  </a:lnTo>
                  <a:lnTo>
                    <a:pt x="101" y="373"/>
                  </a:lnTo>
                  <a:lnTo>
                    <a:pt x="104" y="371"/>
                  </a:lnTo>
                  <a:lnTo>
                    <a:pt x="105" y="370"/>
                  </a:lnTo>
                  <a:lnTo>
                    <a:pt x="107" y="370"/>
                  </a:lnTo>
                  <a:lnTo>
                    <a:pt x="108" y="373"/>
                  </a:lnTo>
                  <a:lnTo>
                    <a:pt x="111" y="377"/>
                  </a:lnTo>
                  <a:lnTo>
                    <a:pt x="112" y="381"/>
                  </a:lnTo>
                  <a:lnTo>
                    <a:pt x="115" y="383"/>
                  </a:lnTo>
                  <a:lnTo>
                    <a:pt x="121" y="386"/>
                  </a:lnTo>
                  <a:lnTo>
                    <a:pt x="123" y="387"/>
                  </a:lnTo>
                  <a:lnTo>
                    <a:pt x="124" y="390"/>
                  </a:lnTo>
                  <a:lnTo>
                    <a:pt x="124" y="396"/>
                  </a:lnTo>
                  <a:lnTo>
                    <a:pt x="167" y="392"/>
                  </a:lnTo>
                  <a:lnTo>
                    <a:pt x="167" y="397"/>
                  </a:lnTo>
                  <a:lnTo>
                    <a:pt x="212" y="421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99" y="413"/>
                  </a:lnTo>
                  <a:lnTo>
                    <a:pt x="300" y="414"/>
                  </a:lnTo>
                  <a:lnTo>
                    <a:pt x="304" y="418"/>
                  </a:lnTo>
                  <a:lnTo>
                    <a:pt x="307" y="421"/>
                  </a:lnTo>
                  <a:lnTo>
                    <a:pt x="308" y="424"/>
                  </a:lnTo>
                  <a:lnTo>
                    <a:pt x="311" y="429"/>
                  </a:lnTo>
                  <a:lnTo>
                    <a:pt x="314" y="431"/>
                  </a:lnTo>
                  <a:lnTo>
                    <a:pt x="317" y="432"/>
                  </a:lnTo>
                  <a:lnTo>
                    <a:pt x="319" y="433"/>
                  </a:lnTo>
                  <a:lnTo>
                    <a:pt x="322" y="435"/>
                  </a:lnTo>
                  <a:lnTo>
                    <a:pt x="327" y="441"/>
                  </a:lnTo>
                  <a:lnTo>
                    <a:pt x="330" y="444"/>
                  </a:lnTo>
                  <a:lnTo>
                    <a:pt x="331" y="445"/>
                  </a:lnTo>
                  <a:lnTo>
                    <a:pt x="330" y="451"/>
                  </a:lnTo>
                  <a:lnTo>
                    <a:pt x="331" y="455"/>
                  </a:lnTo>
                  <a:lnTo>
                    <a:pt x="333" y="457"/>
                  </a:lnTo>
                  <a:lnTo>
                    <a:pt x="339" y="464"/>
                  </a:lnTo>
                  <a:lnTo>
                    <a:pt x="342" y="466"/>
                  </a:lnTo>
                  <a:lnTo>
                    <a:pt x="346" y="467"/>
                  </a:lnTo>
                  <a:lnTo>
                    <a:pt x="350" y="467"/>
                  </a:lnTo>
                  <a:lnTo>
                    <a:pt x="354" y="467"/>
                  </a:lnTo>
                  <a:lnTo>
                    <a:pt x="357" y="464"/>
                  </a:lnTo>
                  <a:lnTo>
                    <a:pt x="358" y="462"/>
                  </a:lnTo>
                  <a:lnTo>
                    <a:pt x="360" y="459"/>
                  </a:lnTo>
                  <a:lnTo>
                    <a:pt x="362" y="455"/>
                  </a:lnTo>
                  <a:lnTo>
                    <a:pt x="364" y="453"/>
                  </a:lnTo>
                  <a:lnTo>
                    <a:pt x="365" y="453"/>
                  </a:lnTo>
                  <a:lnTo>
                    <a:pt x="370" y="455"/>
                  </a:lnTo>
                  <a:lnTo>
                    <a:pt x="374" y="456"/>
                  </a:lnTo>
                  <a:lnTo>
                    <a:pt x="377" y="456"/>
                  </a:lnTo>
                  <a:lnTo>
                    <a:pt x="378" y="456"/>
                  </a:lnTo>
                  <a:lnTo>
                    <a:pt x="381" y="457"/>
                  </a:lnTo>
                  <a:lnTo>
                    <a:pt x="385" y="460"/>
                  </a:lnTo>
                  <a:lnTo>
                    <a:pt x="388" y="466"/>
                  </a:lnTo>
                  <a:lnTo>
                    <a:pt x="392" y="470"/>
                  </a:lnTo>
                  <a:lnTo>
                    <a:pt x="397" y="475"/>
                  </a:lnTo>
                  <a:lnTo>
                    <a:pt x="399" y="478"/>
                  </a:lnTo>
                  <a:lnTo>
                    <a:pt x="399" y="479"/>
                  </a:lnTo>
                  <a:lnTo>
                    <a:pt x="399" y="484"/>
                  </a:lnTo>
                  <a:lnTo>
                    <a:pt x="400" y="487"/>
                  </a:lnTo>
                  <a:lnTo>
                    <a:pt x="401" y="490"/>
                  </a:lnTo>
                  <a:lnTo>
                    <a:pt x="408" y="497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2" y="505"/>
                  </a:lnTo>
                  <a:lnTo>
                    <a:pt x="413" y="509"/>
                  </a:lnTo>
                  <a:lnTo>
                    <a:pt x="416" y="514"/>
                  </a:lnTo>
                  <a:lnTo>
                    <a:pt x="419" y="519"/>
                  </a:lnTo>
                  <a:lnTo>
                    <a:pt x="420" y="525"/>
                  </a:lnTo>
                  <a:lnTo>
                    <a:pt x="421" y="529"/>
                  </a:lnTo>
                  <a:lnTo>
                    <a:pt x="423" y="532"/>
                  </a:lnTo>
                  <a:lnTo>
                    <a:pt x="424" y="533"/>
                  </a:lnTo>
                  <a:lnTo>
                    <a:pt x="432" y="537"/>
                  </a:lnTo>
                  <a:lnTo>
                    <a:pt x="436" y="538"/>
                  </a:lnTo>
                  <a:lnTo>
                    <a:pt x="440" y="540"/>
                  </a:lnTo>
                  <a:lnTo>
                    <a:pt x="443" y="540"/>
                  </a:lnTo>
                  <a:lnTo>
                    <a:pt x="446" y="542"/>
                  </a:lnTo>
                  <a:lnTo>
                    <a:pt x="448" y="545"/>
                  </a:lnTo>
                  <a:lnTo>
                    <a:pt x="452" y="545"/>
                  </a:lnTo>
                  <a:lnTo>
                    <a:pt x="448" y="537"/>
                  </a:lnTo>
                  <a:lnTo>
                    <a:pt x="444" y="530"/>
                  </a:lnTo>
                  <a:lnTo>
                    <a:pt x="446" y="529"/>
                  </a:lnTo>
                  <a:lnTo>
                    <a:pt x="447" y="527"/>
                  </a:lnTo>
                  <a:lnTo>
                    <a:pt x="447" y="523"/>
                  </a:lnTo>
                  <a:lnTo>
                    <a:pt x="446" y="518"/>
                  </a:lnTo>
                  <a:lnTo>
                    <a:pt x="444" y="515"/>
                  </a:lnTo>
                  <a:lnTo>
                    <a:pt x="450" y="515"/>
                  </a:lnTo>
                  <a:lnTo>
                    <a:pt x="450" y="513"/>
                  </a:lnTo>
                  <a:lnTo>
                    <a:pt x="450" y="510"/>
                  </a:lnTo>
                  <a:lnTo>
                    <a:pt x="450" y="507"/>
                  </a:lnTo>
                  <a:lnTo>
                    <a:pt x="450" y="506"/>
                  </a:lnTo>
                  <a:lnTo>
                    <a:pt x="450" y="505"/>
                  </a:lnTo>
                  <a:lnTo>
                    <a:pt x="451" y="503"/>
                  </a:lnTo>
                  <a:lnTo>
                    <a:pt x="454" y="502"/>
                  </a:lnTo>
                  <a:lnTo>
                    <a:pt x="459" y="501"/>
                  </a:lnTo>
                  <a:lnTo>
                    <a:pt x="465" y="499"/>
                  </a:lnTo>
                  <a:lnTo>
                    <a:pt x="469" y="497"/>
                  </a:lnTo>
                  <a:lnTo>
                    <a:pt x="469" y="495"/>
                  </a:lnTo>
                  <a:lnTo>
                    <a:pt x="470" y="494"/>
                  </a:lnTo>
                  <a:lnTo>
                    <a:pt x="469" y="491"/>
                  </a:lnTo>
                  <a:lnTo>
                    <a:pt x="469" y="488"/>
                  </a:lnTo>
                  <a:lnTo>
                    <a:pt x="470" y="487"/>
                  </a:lnTo>
                  <a:lnTo>
                    <a:pt x="471" y="487"/>
                  </a:lnTo>
                  <a:lnTo>
                    <a:pt x="474" y="486"/>
                  </a:lnTo>
                  <a:lnTo>
                    <a:pt x="478" y="486"/>
                  </a:lnTo>
                  <a:lnTo>
                    <a:pt x="481" y="486"/>
                  </a:lnTo>
                  <a:lnTo>
                    <a:pt x="483" y="484"/>
                  </a:lnTo>
                  <a:lnTo>
                    <a:pt x="487" y="475"/>
                  </a:lnTo>
                  <a:lnTo>
                    <a:pt x="491" y="466"/>
                  </a:lnTo>
                  <a:lnTo>
                    <a:pt x="496" y="467"/>
                  </a:lnTo>
                  <a:lnTo>
                    <a:pt x="498" y="468"/>
                  </a:lnTo>
                  <a:lnTo>
                    <a:pt x="502" y="468"/>
                  </a:lnTo>
                  <a:lnTo>
                    <a:pt x="506" y="466"/>
                  </a:lnTo>
                  <a:lnTo>
                    <a:pt x="512" y="462"/>
                  </a:lnTo>
                  <a:lnTo>
                    <a:pt x="516" y="457"/>
                  </a:lnTo>
                  <a:lnTo>
                    <a:pt x="518" y="456"/>
                  </a:lnTo>
                  <a:lnTo>
                    <a:pt x="520" y="456"/>
                  </a:lnTo>
                  <a:lnTo>
                    <a:pt x="524" y="456"/>
                  </a:lnTo>
                  <a:lnTo>
                    <a:pt x="528" y="456"/>
                  </a:lnTo>
                  <a:lnTo>
                    <a:pt x="539" y="460"/>
                  </a:lnTo>
                  <a:lnTo>
                    <a:pt x="548" y="463"/>
                  </a:lnTo>
                  <a:lnTo>
                    <a:pt x="553" y="466"/>
                  </a:lnTo>
                  <a:lnTo>
                    <a:pt x="555" y="467"/>
                  </a:lnTo>
                  <a:lnTo>
                    <a:pt x="555" y="470"/>
                  </a:lnTo>
                  <a:lnTo>
                    <a:pt x="555" y="472"/>
                  </a:lnTo>
                  <a:lnTo>
                    <a:pt x="556" y="474"/>
                  </a:lnTo>
                  <a:lnTo>
                    <a:pt x="559" y="474"/>
                  </a:lnTo>
                  <a:lnTo>
                    <a:pt x="560" y="474"/>
                  </a:lnTo>
                  <a:lnTo>
                    <a:pt x="563" y="472"/>
                  </a:lnTo>
                  <a:lnTo>
                    <a:pt x="566" y="471"/>
                  </a:lnTo>
                  <a:lnTo>
                    <a:pt x="567" y="471"/>
                  </a:lnTo>
                  <a:lnTo>
                    <a:pt x="570" y="471"/>
                  </a:lnTo>
                  <a:lnTo>
                    <a:pt x="567" y="467"/>
                  </a:lnTo>
                  <a:lnTo>
                    <a:pt x="567" y="464"/>
                  </a:lnTo>
                  <a:lnTo>
                    <a:pt x="567" y="463"/>
                  </a:lnTo>
                  <a:lnTo>
                    <a:pt x="570" y="460"/>
                  </a:lnTo>
                  <a:lnTo>
                    <a:pt x="572" y="459"/>
                  </a:lnTo>
                  <a:lnTo>
                    <a:pt x="574" y="459"/>
                  </a:lnTo>
                  <a:lnTo>
                    <a:pt x="582" y="468"/>
                  </a:lnTo>
                  <a:lnTo>
                    <a:pt x="584" y="468"/>
                  </a:lnTo>
                  <a:lnTo>
                    <a:pt x="587" y="468"/>
                  </a:lnTo>
                  <a:lnTo>
                    <a:pt x="590" y="468"/>
                  </a:lnTo>
                  <a:lnTo>
                    <a:pt x="592" y="468"/>
                  </a:lnTo>
                  <a:lnTo>
                    <a:pt x="592" y="474"/>
                  </a:lnTo>
                  <a:lnTo>
                    <a:pt x="594" y="474"/>
                  </a:lnTo>
                  <a:lnTo>
                    <a:pt x="595" y="474"/>
                  </a:lnTo>
                  <a:lnTo>
                    <a:pt x="598" y="472"/>
                  </a:lnTo>
                  <a:lnTo>
                    <a:pt x="599" y="470"/>
                  </a:lnTo>
                  <a:lnTo>
                    <a:pt x="598" y="470"/>
                  </a:lnTo>
                  <a:lnTo>
                    <a:pt x="598" y="468"/>
                  </a:lnTo>
                  <a:lnTo>
                    <a:pt x="590" y="466"/>
                  </a:lnTo>
                  <a:lnTo>
                    <a:pt x="590" y="463"/>
                  </a:lnTo>
                  <a:lnTo>
                    <a:pt x="590" y="462"/>
                  </a:lnTo>
                  <a:lnTo>
                    <a:pt x="592" y="460"/>
                  </a:lnTo>
                  <a:lnTo>
                    <a:pt x="592" y="459"/>
                  </a:lnTo>
                  <a:lnTo>
                    <a:pt x="595" y="456"/>
                  </a:lnTo>
                  <a:lnTo>
                    <a:pt x="588" y="452"/>
                  </a:lnTo>
                  <a:lnTo>
                    <a:pt x="582" y="451"/>
                  </a:lnTo>
                  <a:lnTo>
                    <a:pt x="579" y="451"/>
                  </a:lnTo>
                  <a:lnTo>
                    <a:pt x="576" y="445"/>
                  </a:lnTo>
                  <a:lnTo>
                    <a:pt x="579" y="445"/>
                  </a:lnTo>
                  <a:lnTo>
                    <a:pt x="582" y="447"/>
                  </a:lnTo>
                  <a:lnTo>
                    <a:pt x="586" y="448"/>
                  </a:lnTo>
                  <a:lnTo>
                    <a:pt x="587" y="448"/>
                  </a:lnTo>
                  <a:lnTo>
                    <a:pt x="590" y="448"/>
                  </a:lnTo>
                  <a:lnTo>
                    <a:pt x="590" y="443"/>
                  </a:lnTo>
                  <a:lnTo>
                    <a:pt x="599" y="444"/>
                  </a:lnTo>
                  <a:lnTo>
                    <a:pt x="603" y="444"/>
                  </a:lnTo>
                  <a:lnTo>
                    <a:pt x="610" y="445"/>
                  </a:lnTo>
                  <a:lnTo>
                    <a:pt x="610" y="444"/>
                  </a:lnTo>
                  <a:lnTo>
                    <a:pt x="609" y="444"/>
                  </a:lnTo>
                  <a:lnTo>
                    <a:pt x="610" y="441"/>
                  </a:lnTo>
                  <a:lnTo>
                    <a:pt x="613" y="440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5" y="445"/>
                  </a:lnTo>
                  <a:lnTo>
                    <a:pt x="617" y="447"/>
                  </a:lnTo>
                  <a:lnTo>
                    <a:pt x="621" y="448"/>
                  </a:lnTo>
                  <a:lnTo>
                    <a:pt x="626" y="440"/>
                  </a:lnTo>
                  <a:lnTo>
                    <a:pt x="634" y="445"/>
                  </a:lnTo>
                  <a:lnTo>
                    <a:pt x="634" y="444"/>
                  </a:lnTo>
                  <a:lnTo>
                    <a:pt x="636" y="441"/>
                  </a:lnTo>
                  <a:lnTo>
                    <a:pt x="637" y="440"/>
                  </a:lnTo>
                  <a:lnTo>
                    <a:pt x="638" y="440"/>
                  </a:lnTo>
                  <a:lnTo>
                    <a:pt x="640" y="441"/>
                  </a:lnTo>
                  <a:lnTo>
                    <a:pt x="641" y="441"/>
                  </a:lnTo>
                  <a:lnTo>
                    <a:pt x="642" y="444"/>
                  </a:lnTo>
                  <a:lnTo>
                    <a:pt x="641" y="448"/>
                  </a:lnTo>
                  <a:lnTo>
                    <a:pt x="644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4" y="451"/>
                  </a:lnTo>
                  <a:lnTo>
                    <a:pt x="656" y="452"/>
                  </a:lnTo>
                  <a:lnTo>
                    <a:pt x="656" y="453"/>
                  </a:lnTo>
                  <a:lnTo>
                    <a:pt x="657" y="459"/>
                  </a:lnTo>
                  <a:lnTo>
                    <a:pt x="660" y="459"/>
                  </a:lnTo>
                  <a:lnTo>
                    <a:pt x="662" y="459"/>
                  </a:lnTo>
                  <a:lnTo>
                    <a:pt x="669" y="460"/>
                  </a:lnTo>
                  <a:lnTo>
                    <a:pt x="672" y="456"/>
                  </a:lnTo>
                  <a:lnTo>
                    <a:pt x="675" y="453"/>
                  </a:lnTo>
                  <a:lnTo>
                    <a:pt x="677" y="452"/>
                  </a:lnTo>
                  <a:lnTo>
                    <a:pt x="679" y="453"/>
                  </a:lnTo>
                  <a:lnTo>
                    <a:pt x="681" y="453"/>
                  </a:lnTo>
                  <a:lnTo>
                    <a:pt x="683" y="453"/>
                  </a:lnTo>
                  <a:lnTo>
                    <a:pt x="685" y="460"/>
                  </a:lnTo>
                  <a:lnTo>
                    <a:pt x="687" y="463"/>
                  </a:lnTo>
                  <a:lnTo>
                    <a:pt x="688" y="466"/>
                  </a:lnTo>
                  <a:lnTo>
                    <a:pt x="696" y="468"/>
                  </a:lnTo>
                  <a:lnTo>
                    <a:pt x="696" y="472"/>
                  </a:lnTo>
                  <a:lnTo>
                    <a:pt x="697" y="476"/>
                  </a:lnTo>
                  <a:lnTo>
                    <a:pt x="696" y="486"/>
                  </a:lnTo>
                  <a:lnTo>
                    <a:pt x="696" y="497"/>
                  </a:lnTo>
                  <a:lnTo>
                    <a:pt x="696" y="505"/>
                  </a:lnTo>
                  <a:lnTo>
                    <a:pt x="701" y="502"/>
                  </a:lnTo>
                  <a:lnTo>
                    <a:pt x="706" y="502"/>
                  </a:lnTo>
                  <a:lnTo>
                    <a:pt x="704" y="506"/>
                  </a:lnTo>
                  <a:lnTo>
                    <a:pt x="701" y="510"/>
                  </a:lnTo>
                  <a:lnTo>
                    <a:pt x="700" y="514"/>
                  </a:lnTo>
                  <a:lnTo>
                    <a:pt x="700" y="517"/>
                  </a:lnTo>
                  <a:lnTo>
                    <a:pt x="700" y="521"/>
                  </a:lnTo>
                  <a:lnTo>
                    <a:pt x="711" y="525"/>
                  </a:lnTo>
                  <a:lnTo>
                    <a:pt x="712" y="529"/>
                  </a:lnTo>
                  <a:lnTo>
                    <a:pt x="712" y="532"/>
                  </a:lnTo>
                  <a:lnTo>
                    <a:pt x="712" y="534"/>
                  </a:lnTo>
                  <a:lnTo>
                    <a:pt x="714" y="538"/>
                  </a:lnTo>
                  <a:lnTo>
                    <a:pt x="718" y="542"/>
                  </a:lnTo>
                  <a:lnTo>
                    <a:pt x="722" y="546"/>
                  </a:lnTo>
                  <a:lnTo>
                    <a:pt x="722" y="548"/>
                  </a:lnTo>
                  <a:lnTo>
                    <a:pt x="722" y="550"/>
                  </a:lnTo>
                  <a:lnTo>
                    <a:pt x="720" y="552"/>
                  </a:lnTo>
                  <a:lnTo>
                    <a:pt x="722" y="554"/>
                  </a:lnTo>
                  <a:lnTo>
                    <a:pt x="724" y="556"/>
                  </a:lnTo>
                  <a:lnTo>
                    <a:pt x="727" y="557"/>
                  </a:lnTo>
                  <a:lnTo>
                    <a:pt x="731" y="557"/>
                  </a:lnTo>
                  <a:lnTo>
                    <a:pt x="734" y="558"/>
                  </a:lnTo>
                  <a:lnTo>
                    <a:pt x="736" y="548"/>
                  </a:lnTo>
                  <a:lnTo>
                    <a:pt x="738" y="538"/>
                  </a:lnTo>
                  <a:lnTo>
                    <a:pt x="739" y="527"/>
                  </a:lnTo>
                  <a:lnTo>
                    <a:pt x="741" y="521"/>
                  </a:lnTo>
                  <a:lnTo>
                    <a:pt x="739" y="515"/>
                  </a:lnTo>
                  <a:lnTo>
                    <a:pt x="736" y="502"/>
                  </a:lnTo>
                  <a:lnTo>
                    <a:pt x="731" y="487"/>
                  </a:lnTo>
                  <a:lnTo>
                    <a:pt x="727" y="484"/>
                  </a:lnTo>
                  <a:lnTo>
                    <a:pt x="727" y="483"/>
                  </a:lnTo>
                  <a:lnTo>
                    <a:pt x="727" y="482"/>
                  </a:lnTo>
                  <a:lnTo>
                    <a:pt x="728" y="480"/>
                  </a:lnTo>
                  <a:lnTo>
                    <a:pt x="730" y="479"/>
                  </a:lnTo>
                  <a:lnTo>
                    <a:pt x="730" y="476"/>
                  </a:lnTo>
                  <a:lnTo>
                    <a:pt x="726" y="471"/>
                  </a:lnTo>
                  <a:lnTo>
                    <a:pt x="723" y="468"/>
                  </a:lnTo>
                  <a:lnTo>
                    <a:pt x="722" y="466"/>
                  </a:lnTo>
                  <a:lnTo>
                    <a:pt x="722" y="462"/>
                  </a:lnTo>
                  <a:lnTo>
                    <a:pt x="722" y="457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2" y="448"/>
                  </a:lnTo>
                  <a:lnTo>
                    <a:pt x="719" y="447"/>
                  </a:lnTo>
                  <a:lnTo>
                    <a:pt x="716" y="444"/>
                  </a:lnTo>
                  <a:lnTo>
                    <a:pt x="715" y="443"/>
                  </a:lnTo>
                  <a:lnTo>
                    <a:pt x="714" y="441"/>
                  </a:lnTo>
                  <a:lnTo>
                    <a:pt x="714" y="440"/>
                  </a:lnTo>
                  <a:lnTo>
                    <a:pt x="716" y="440"/>
                  </a:lnTo>
                  <a:lnTo>
                    <a:pt x="719" y="440"/>
                  </a:lnTo>
                  <a:lnTo>
                    <a:pt x="718" y="440"/>
                  </a:lnTo>
                  <a:lnTo>
                    <a:pt x="718" y="439"/>
                  </a:lnTo>
                  <a:lnTo>
                    <a:pt x="719" y="437"/>
                  </a:lnTo>
                  <a:lnTo>
                    <a:pt x="723" y="436"/>
                  </a:lnTo>
                  <a:lnTo>
                    <a:pt x="724" y="436"/>
                  </a:lnTo>
                  <a:lnTo>
                    <a:pt x="722" y="435"/>
                  </a:lnTo>
                  <a:lnTo>
                    <a:pt x="720" y="435"/>
                  </a:lnTo>
                  <a:lnTo>
                    <a:pt x="720" y="432"/>
                  </a:lnTo>
                  <a:lnTo>
                    <a:pt x="723" y="424"/>
                  </a:lnTo>
                  <a:lnTo>
                    <a:pt x="730" y="412"/>
                  </a:lnTo>
                  <a:lnTo>
                    <a:pt x="730" y="409"/>
                  </a:lnTo>
                  <a:lnTo>
                    <a:pt x="728" y="406"/>
                  </a:lnTo>
                  <a:lnTo>
                    <a:pt x="728" y="404"/>
                  </a:lnTo>
                  <a:lnTo>
                    <a:pt x="730" y="401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6" y="401"/>
                  </a:lnTo>
                  <a:lnTo>
                    <a:pt x="738" y="400"/>
                  </a:lnTo>
                  <a:lnTo>
                    <a:pt x="738" y="397"/>
                  </a:lnTo>
                  <a:lnTo>
                    <a:pt x="739" y="396"/>
                  </a:lnTo>
                  <a:lnTo>
                    <a:pt x="739" y="394"/>
                  </a:lnTo>
                  <a:lnTo>
                    <a:pt x="743" y="392"/>
                  </a:lnTo>
                  <a:lnTo>
                    <a:pt x="749" y="390"/>
                  </a:lnTo>
                  <a:lnTo>
                    <a:pt x="754" y="387"/>
                  </a:lnTo>
                  <a:lnTo>
                    <a:pt x="757" y="387"/>
                  </a:lnTo>
                  <a:lnTo>
                    <a:pt x="758" y="386"/>
                  </a:lnTo>
                  <a:lnTo>
                    <a:pt x="758" y="383"/>
                  </a:lnTo>
                  <a:lnTo>
                    <a:pt x="758" y="381"/>
                  </a:lnTo>
                  <a:lnTo>
                    <a:pt x="758" y="378"/>
                  </a:lnTo>
                  <a:lnTo>
                    <a:pt x="761" y="375"/>
                  </a:lnTo>
                  <a:lnTo>
                    <a:pt x="765" y="374"/>
                  </a:lnTo>
                  <a:lnTo>
                    <a:pt x="769" y="373"/>
                  </a:lnTo>
                  <a:lnTo>
                    <a:pt x="774" y="373"/>
                  </a:lnTo>
                  <a:lnTo>
                    <a:pt x="776" y="371"/>
                  </a:lnTo>
                  <a:lnTo>
                    <a:pt x="778" y="370"/>
                  </a:lnTo>
                  <a:lnTo>
                    <a:pt x="780" y="369"/>
                  </a:lnTo>
                  <a:lnTo>
                    <a:pt x="781" y="367"/>
                  </a:lnTo>
                  <a:lnTo>
                    <a:pt x="782" y="363"/>
                  </a:lnTo>
                  <a:lnTo>
                    <a:pt x="784" y="358"/>
                  </a:lnTo>
                  <a:lnTo>
                    <a:pt x="786" y="355"/>
                  </a:lnTo>
                  <a:lnTo>
                    <a:pt x="790" y="354"/>
                  </a:lnTo>
                  <a:lnTo>
                    <a:pt x="794" y="352"/>
                  </a:lnTo>
                  <a:lnTo>
                    <a:pt x="789" y="342"/>
                  </a:lnTo>
                  <a:lnTo>
                    <a:pt x="792" y="340"/>
                  </a:lnTo>
                  <a:lnTo>
                    <a:pt x="794" y="340"/>
                  </a:lnTo>
                  <a:lnTo>
                    <a:pt x="798" y="339"/>
                  </a:lnTo>
                  <a:lnTo>
                    <a:pt x="796" y="334"/>
                  </a:lnTo>
                  <a:lnTo>
                    <a:pt x="797" y="334"/>
                  </a:lnTo>
                  <a:lnTo>
                    <a:pt x="801" y="332"/>
                  </a:lnTo>
                  <a:lnTo>
                    <a:pt x="809" y="332"/>
                  </a:lnTo>
                  <a:lnTo>
                    <a:pt x="815" y="331"/>
                  </a:lnTo>
                  <a:lnTo>
                    <a:pt x="813" y="330"/>
                  </a:lnTo>
                  <a:lnTo>
                    <a:pt x="812" y="327"/>
                  </a:lnTo>
                  <a:lnTo>
                    <a:pt x="809" y="324"/>
                  </a:lnTo>
                  <a:lnTo>
                    <a:pt x="806" y="323"/>
                  </a:lnTo>
                  <a:lnTo>
                    <a:pt x="804" y="323"/>
                  </a:lnTo>
                  <a:lnTo>
                    <a:pt x="798" y="324"/>
                  </a:lnTo>
                  <a:lnTo>
                    <a:pt x="798" y="319"/>
                  </a:lnTo>
                  <a:lnTo>
                    <a:pt x="805" y="317"/>
                  </a:lnTo>
                  <a:lnTo>
                    <a:pt x="808" y="317"/>
                  </a:lnTo>
                  <a:lnTo>
                    <a:pt x="809" y="316"/>
                  </a:lnTo>
                  <a:lnTo>
                    <a:pt x="809" y="311"/>
                  </a:lnTo>
                  <a:lnTo>
                    <a:pt x="809" y="305"/>
                  </a:lnTo>
                  <a:lnTo>
                    <a:pt x="806" y="305"/>
                  </a:lnTo>
                  <a:lnTo>
                    <a:pt x="804" y="304"/>
                  </a:lnTo>
                  <a:lnTo>
                    <a:pt x="801" y="304"/>
                  </a:lnTo>
                  <a:lnTo>
                    <a:pt x="798" y="303"/>
                  </a:lnTo>
                  <a:lnTo>
                    <a:pt x="797" y="301"/>
                  </a:lnTo>
                  <a:lnTo>
                    <a:pt x="797" y="300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8" y="291"/>
                  </a:lnTo>
                  <a:lnTo>
                    <a:pt x="801" y="287"/>
                  </a:lnTo>
                  <a:lnTo>
                    <a:pt x="801" y="285"/>
                  </a:lnTo>
                  <a:lnTo>
                    <a:pt x="798" y="285"/>
                  </a:lnTo>
                  <a:lnTo>
                    <a:pt x="798" y="284"/>
                  </a:lnTo>
                  <a:lnTo>
                    <a:pt x="797" y="282"/>
                  </a:lnTo>
                  <a:lnTo>
                    <a:pt x="797" y="281"/>
                  </a:lnTo>
                  <a:lnTo>
                    <a:pt x="798" y="280"/>
                  </a:lnTo>
                  <a:lnTo>
                    <a:pt x="798" y="278"/>
                  </a:lnTo>
                  <a:lnTo>
                    <a:pt x="798" y="277"/>
                  </a:lnTo>
                  <a:lnTo>
                    <a:pt x="797" y="276"/>
                  </a:lnTo>
                  <a:lnTo>
                    <a:pt x="794" y="274"/>
                  </a:lnTo>
                  <a:lnTo>
                    <a:pt x="792" y="273"/>
                  </a:lnTo>
                  <a:lnTo>
                    <a:pt x="789" y="272"/>
                  </a:lnTo>
                  <a:lnTo>
                    <a:pt x="789" y="270"/>
                  </a:lnTo>
                  <a:lnTo>
                    <a:pt x="790" y="269"/>
                  </a:lnTo>
                  <a:lnTo>
                    <a:pt x="792" y="270"/>
                  </a:lnTo>
                  <a:lnTo>
                    <a:pt x="794" y="269"/>
                  </a:lnTo>
                  <a:lnTo>
                    <a:pt x="794" y="268"/>
                  </a:lnTo>
                  <a:lnTo>
                    <a:pt x="793" y="266"/>
                  </a:lnTo>
                  <a:lnTo>
                    <a:pt x="792" y="265"/>
                  </a:lnTo>
                  <a:lnTo>
                    <a:pt x="792" y="262"/>
                  </a:lnTo>
                  <a:lnTo>
                    <a:pt x="794" y="257"/>
                  </a:lnTo>
                  <a:lnTo>
                    <a:pt x="797" y="252"/>
                  </a:lnTo>
                  <a:lnTo>
                    <a:pt x="798" y="238"/>
                  </a:lnTo>
                  <a:lnTo>
                    <a:pt x="801" y="238"/>
                  </a:lnTo>
                  <a:lnTo>
                    <a:pt x="804" y="238"/>
                  </a:lnTo>
                  <a:lnTo>
                    <a:pt x="809" y="235"/>
                  </a:lnTo>
                  <a:lnTo>
                    <a:pt x="809" y="238"/>
                  </a:lnTo>
                  <a:lnTo>
                    <a:pt x="811" y="239"/>
                  </a:lnTo>
                  <a:lnTo>
                    <a:pt x="812" y="241"/>
                  </a:lnTo>
                  <a:lnTo>
                    <a:pt x="811" y="242"/>
                  </a:lnTo>
                  <a:lnTo>
                    <a:pt x="809" y="243"/>
                  </a:lnTo>
                  <a:lnTo>
                    <a:pt x="806" y="247"/>
                  </a:lnTo>
                  <a:lnTo>
                    <a:pt x="805" y="253"/>
                  </a:lnTo>
                  <a:lnTo>
                    <a:pt x="804" y="257"/>
                  </a:lnTo>
                  <a:lnTo>
                    <a:pt x="802" y="266"/>
                  </a:lnTo>
                  <a:lnTo>
                    <a:pt x="802" y="269"/>
                  </a:lnTo>
                  <a:lnTo>
                    <a:pt x="801" y="269"/>
                  </a:lnTo>
                  <a:lnTo>
                    <a:pt x="802" y="272"/>
                  </a:lnTo>
                  <a:lnTo>
                    <a:pt x="804" y="274"/>
                  </a:lnTo>
                  <a:lnTo>
                    <a:pt x="806" y="274"/>
                  </a:lnTo>
                  <a:lnTo>
                    <a:pt x="808" y="273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5" y="277"/>
                  </a:lnTo>
                  <a:lnTo>
                    <a:pt x="823" y="277"/>
                  </a:lnTo>
                  <a:lnTo>
                    <a:pt x="825" y="265"/>
                  </a:lnTo>
                  <a:lnTo>
                    <a:pt x="827" y="252"/>
                  </a:lnTo>
                  <a:lnTo>
                    <a:pt x="825" y="252"/>
                  </a:lnTo>
                  <a:lnTo>
                    <a:pt x="823" y="250"/>
                  </a:lnTo>
                  <a:lnTo>
                    <a:pt x="821" y="250"/>
                  </a:lnTo>
                  <a:lnTo>
                    <a:pt x="820" y="250"/>
                  </a:lnTo>
                  <a:lnTo>
                    <a:pt x="820" y="249"/>
                  </a:lnTo>
                  <a:lnTo>
                    <a:pt x="820" y="245"/>
                  </a:lnTo>
                  <a:lnTo>
                    <a:pt x="820" y="241"/>
                  </a:lnTo>
                  <a:lnTo>
                    <a:pt x="833" y="241"/>
                  </a:lnTo>
                  <a:lnTo>
                    <a:pt x="837" y="241"/>
                  </a:lnTo>
                  <a:lnTo>
                    <a:pt x="840" y="238"/>
                  </a:lnTo>
                  <a:lnTo>
                    <a:pt x="844" y="231"/>
                  </a:lnTo>
                  <a:lnTo>
                    <a:pt x="851" y="221"/>
                  </a:lnTo>
                  <a:lnTo>
                    <a:pt x="843" y="215"/>
                  </a:lnTo>
                  <a:lnTo>
                    <a:pt x="843" y="212"/>
                  </a:lnTo>
                  <a:lnTo>
                    <a:pt x="843" y="211"/>
                  </a:lnTo>
                  <a:lnTo>
                    <a:pt x="844" y="211"/>
                  </a:lnTo>
                  <a:lnTo>
                    <a:pt x="846" y="210"/>
                  </a:lnTo>
                  <a:lnTo>
                    <a:pt x="846" y="208"/>
                  </a:lnTo>
                  <a:lnTo>
                    <a:pt x="846" y="207"/>
                  </a:lnTo>
                  <a:lnTo>
                    <a:pt x="852" y="200"/>
                  </a:lnTo>
                  <a:lnTo>
                    <a:pt x="858" y="196"/>
                  </a:lnTo>
                  <a:lnTo>
                    <a:pt x="860" y="195"/>
                  </a:lnTo>
                  <a:lnTo>
                    <a:pt x="866" y="195"/>
                  </a:lnTo>
                  <a:lnTo>
                    <a:pt x="871" y="195"/>
                  </a:lnTo>
                  <a:lnTo>
                    <a:pt x="874" y="190"/>
                  </a:lnTo>
                  <a:lnTo>
                    <a:pt x="878" y="190"/>
                  </a:lnTo>
                  <a:lnTo>
                    <a:pt x="881" y="191"/>
                  </a:lnTo>
                  <a:lnTo>
                    <a:pt x="883" y="192"/>
                  </a:lnTo>
                  <a:lnTo>
                    <a:pt x="887" y="192"/>
                  </a:lnTo>
                  <a:lnTo>
                    <a:pt x="887" y="186"/>
                  </a:lnTo>
                  <a:lnTo>
                    <a:pt x="890" y="179"/>
                  </a:lnTo>
                  <a:lnTo>
                    <a:pt x="893" y="180"/>
                  </a:lnTo>
                  <a:lnTo>
                    <a:pt x="893" y="181"/>
                  </a:lnTo>
                  <a:lnTo>
                    <a:pt x="894" y="184"/>
                  </a:lnTo>
                  <a:lnTo>
                    <a:pt x="894" y="187"/>
                  </a:lnTo>
                  <a:lnTo>
                    <a:pt x="899" y="187"/>
                  </a:lnTo>
                  <a:lnTo>
                    <a:pt x="901" y="186"/>
                  </a:lnTo>
                  <a:lnTo>
                    <a:pt x="899" y="184"/>
                  </a:lnTo>
                  <a:lnTo>
                    <a:pt x="903" y="183"/>
                  </a:lnTo>
                  <a:lnTo>
                    <a:pt x="907" y="181"/>
                  </a:lnTo>
                  <a:lnTo>
                    <a:pt x="901" y="177"/>
                  </a:lnTo>
                  <a:lnTo>
                    <a:pt x="894" y="173"/>
                  </a:lnTo>
                  <a:lnTo>
                    <a:pt x="897" y="171"/>
                  </a:lnTo>
                  <a:lnTo>
                    <a:pt x="899" y="169"/>
                  </a:lnTo>
                  <a:lnTo>
                    <a:pt x="902" y="167"/>
                  </a:lnTo>
                  <a:lnTo>
                    <a:pt x="903" y="163"/>
                  </a:lnTo>
                  <a:lnTo>
                    <a:pt x="902" y="161"/>
                  </a:lnTo>
                  <a:lnTo>
                    <a:pt x="901" y="160"/>
                  </a:lnTo>
                  <a:lnTo>
                    <a:pt x="899" y="160"/>
                  </a:lnTo>
                  <a:lnTo>
                    <a:pt x="899" y="159"/>
                  </a:lnTo>
                  <a:lnTo>
                    <a:pt x="905" y="156"/>
                  </a:lnTo>
                  <a:lnTo>
                    <a:pt x="906" y="152"/>
                  </a:lnTo>
                  <a:lnTo>
                    <a:pt x="907" y="146"/>
                  </a:lnTo>
                  <a:lnTo>
                    <a:pt x="909" y="142"/>
                  </a:lnTo>
                  <a:lnTo>
                    <a:pt x="910" y="137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5" y="136"/>
                  </a:lnTo>
                  <a:lnTo>
                    <a:pt x="928" y="134"/>
                  </a:lnTo>
                  <a:lnTo>
                    <a:pt x="930" y="132"/>
                  </a:lnTo>
                  <a:lnTo>
                    <a:pt x="936" y="122"/>
                  </a:lnTo>
                  <a:lnTo>
                    <a:pt x="936" y="130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5" y="128"/>
                  </a:lnTo>
                  <a:lnTo>
                    <a:pt x="949" y="130"/>
                  </a:lnTo>
                  <a:lnTo>
                    <a:pt x="961" y="120"/>
                  </a:lnTo>
                  <a:lnTo>
                    <a:pt x="959" y="113"/>
                  </a:lnTo>
                  <a:lnTo>
                    <a:pt x="956" y="103"/>
                  </a:lnTo>
                  <a:lnTo>
                    <a:pt x="960" y="10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45"/>
            <p:cNvSpPr>
              <a:spLocks/>
            </p:cNvSpPr>
            <p:nvPr/>
          </p:nvSpPr>
          <p:spPr bwMode="auto">
            <a:xfrm>
              <a:off x="4041981" y="5988710"/>
              <a:ext cx="147562" cy="207917"/>
            </a:xfrm>
            <a:custGeom>
              <a:avLst/>
              <a:gdLst>
                <a:gd name="T0" fmla="*/ 82 w 89"/>
                <a:gd name="T1" fmla="*/ 69 h 105"/>
                <a:gd name="T2" fmla="*/ 87 w 89"/>
                <a:gd name="T3" fmla="*/ 55 h 105"/>
                <a:gd name="T4" fmla="*/ 82 w 89"/>
                <a:gd name="T5" fmla="*/ 53 h 105"/>
                <a:gd name="T6" fmla="*/ 78 w 89"/>
                <a:gd name="T7" fmla="*/ 49 h 105"/>
                <a:gd name="T8" fmla="*/ 74 w 89"/>
                <a:gd name="T9" fmla="*/ 38 h 105"/>
                <a:gd name="T10" fmla="*/ 67 w 89"/>
                <a:gd name="T11" fmla="*/ 35 h 105"/>
                <a:gd name="T12" fmla="*/ 58 w 89"/>
                <a:gd name="T13" fmla="*/ 30 h 105"/>
                <a:gd name="T14" fmla="*/ 51 w 89"/>
                <a:gd name="T15" fmla="*/ 23 h 105"/>
                <a:gd name="T16" fmla="*/ 44 w 89"/>
                <a:gd name="T17" fmla="*/ 20 h 105"/>
                <a:gd name="T18" fmla="*/ 42 w 89"/>
                <a:gd name="T19" fmla="*/ 18 h 105"/>
                <a:gd name="T20" fmla="*/ 24 w 89"/>
                <a:gd name="T21" fmla="*/ 0 h 105"/>
                <a:gd name="T22" fmla="*/ 11 w 89"/>
                <a:gd name="T23" fmla="*/ 6 h 105"/>
                <a:gd name="T24" fmla="*/ 8 w 89"/>
                <a:gd name="T25" fmla="*/ 10 h 105"/>
                <a:gd name="T26" fmla="*/ 7 w 89"/>
                <a:gd name="T27" fmla="*/ 14 h 105"/>
                <a:gd name="T28" fmla="*/ 8 w 89"/>
                <a:gd name="T29" fmla="*/ 19 h 105"/>
                <a:gd name="T30" fmla="*/ 5 w 89"/>
                <a:gd name="T31" fmla="*/ 23 h 105"/>
                <a:gd name="T32" fmla="*/ 4 w 89"/>
                <a:gd name="T33" fmla="*/ 27 h 105"/>
                <a:gd name="T34" fmla="*/ 4 w 89"/>
                <a:gd name="T35" fmla="*/ 32 h 105"/>
                <a:gd name="T36" fmla="*/ 1 w 89"/>
                <a:gd name="T37" fmla="*/ 39 h 105"/>
                <a:gd name="T38" fmla="*/ 0 w 89"/>
                <a:gd name="T39" fmla="*/ 45 h 105"/>
                <a:gd name="T40" fmla="*/ 1 w 89"/>
                <a:gd name="T41" fmla="*/ 50 h 105"/>
                <a:gd name="T42" fmla="*/ 3 w 89"/>
                <a:gd name="T43" fmla="*/ 63 h 105"/>
                <a:gd name="T44" fmla="*/ 1 w 89"/>
                <a:gd name="T45" fmla="*/ 66 h 105"/>
                <a:gd name="T46" fmla="*/ 1 w 89"/>
                <a:gd name="T47" fmla="*/ 80 h 105"/>
                <a:gd name="T48" fmla="*/ 5 w 89"/>
                <a:gd name="T49" fmla="*/ 93 h 105"/>
                <a:gd name="T50" fmla="*/ 12 w 89"/>
                <a:gd name="T51" fmla="*/ 93 h 105"/>
                <a:gd name="T52" fmla="*/ 16 w 89"/>
                <a:gd name="T53" fmla="*/ 96 h 105"/>
                <a:gd name="T54" fmla="*/ 19 w 89"/>
                <a:gd name="T55" fmla="*/ 101 h 105"/>
                <a:gd name="T56" fmla="*/ 24 w 89"/>
                <a:gd name="T57" fmla="*/ 104 h 105"/>
                <a:gd name="T58" fmla="*/ 31 w 89"/>
                <a:gd name="T59" fmla="*/ 105 h 105"/>
                <a:gd name="T60" fmla="*/ 39 w 89"/>
                <a:gd name="T61" fmla="*/ 104 h 105"/>
                <a:gd name="T62" fmla="*/ 52 w 89"/>
                <a:gd name="T63" fmla="*/ 104 h 105"/>
                <a:gd name="T64" fmla="*/ 62 w 89"/>
                <a:gd name="T65" fmla="*/ 105 h 105"/>
                <a:gd name="T66" fmla="*/ 71 w 89"/>
                <a:gd name="T67" fmla="*/ 96 h 105"/>
                <a:gd name="T68" fmla="*/ 85 w 89"/>
                <a:gd name="T69" fmla="*/ 7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105">
                  <a:moveTo>
                    <a:pt x="85" y="77"/>
                  </a:moveTo>
                  <a:lnTo>
                    <a:pt x="82" y="69"/>
                  </a:lnTo>
                  <a:lnTo>
                    <a:pt x="89" y="58"/>
                  </a:lnTo>
                  <a:lnTo>
                    <a:pt x="87" y="55"/>
                  </a:lnTo>
                  <a:lnTo>
                    <a:pt x="86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8" y="49"/>
                  </a:lnTo>
                  <a:lnTo>
                    <a:pt x="75" y="41"/>
                  </a:lnTo>
                  <a:lnTo>
                    <a:pt x="74" y="38"/>
                  </a:lnTo>
                  <a:lnTo>
                    <a:pt x="71" y="36"/>
                  </a:lnTo>
                  <a:lnTo>
                    <a:pt x="67" y="35"/>
                  </a:lnTo>
                  <a:lnTo>
                    <a:pt x="63" y="34"/>
                  </a:lnTo>
                  <a:lnTo>
                    <a:pt x="58" y="30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80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9" y="101"/>
                  </a:lnTo>
                  <a:lnTo>
                    <a:pt x="20" y="102"/>
                  </a:lnTo>
                  <a:lnTo>
                    <a:pt x="24" y="104"/>
                  </a:lnTo>
                  <a:lnTo>
                    <a:pt x="28" y="105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9" y="104"/>
                  </a:lnTo>
                  <a:lnTo>
                    <a:pt x="46" y="102"/>
                  </a:lnTo>
                  <a:lnTo>
                    <a:pt x="52" y="104"/>
                  </a:lnTo>
                  <a:lnTo>
                    <a:pt x="58" y="105"/>
                  </a:lnTo>
                  <a:lnTo>
                    <a:pt x="62" y="105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78" y="86"/>
                  </a:lnTo>
                  <a:lnTo>
                    <a:pt x="85" y="7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46"/>
            <p:cNvSpPr>
              <a:spLocks/>
            </p:cNvSpPr>
            <p:nvPr/>
          </p:nvSpPr>
          <p:spPr bwMode="auto">
            <a:xfrm>
              <a:off x="3959081" y="4265968"/>
              <a:ext cx="13264" cy="27722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2 h 14"/>
                <a:gd name="T4" fmla="*/ 1 w 8"/>
                <a:gd name="T5" fmla="*/ 3 h 14"/>
                <a:gd name="T6" fmla="*/ 1 w 8"/>
                <a:gd name="T7" fmla="*/ 7 h 14"/>
                <a:gd name="T8" fmla="*/ 1 w 8"/>
                <a:gd name="T9" fmla="*/ 11 h 14"/>
                <a:gd name="T10" fmla="*/ 1 w 8"/>
                <a:gd name="T11" fmla="*/ 13 h 14"/>
                <a:gd name="T12" fmla="*/ 3 w 8"/>
                <a:gd name="T13" fmla="*/ 13 h 14"/>
                <a:gd name="T14" fmla="*/ 6 w 8"/>
                <a:gd name="T15" fmla="*/ 14 h 14"/>
                <a:gd name="T16" fmla="*/ 8 w 8"/>
                <a:gd name="T17" fmla="*/ 13 h 14"/>
                <a:gd name="T18" fmla="*/ 8 w 8"/>
                <a:gd name="T19" fmla="*/ 11 h 14"/>
                <a:gd name="T20" fmla="*/ 8 w 8"/>
                <a:gd name="T21" fmla="*/ 10 h 14"/>
                <a:gd name="T22" fmla="*/ 8 w 8"/>
                <a:gd name="T23" fmla="*/ 4 h 14"/>
                <a:gd name="T24" fmla="*/ 8 w 8"/>
                <a:gd name="T25" fmla="*/ 0 h 14"/>
                <a:gd name="T26" fmla="*/ 4 w 8"/>
                <a:gd name="T27" fmla="*/ 0 h 14"/>
                <a:gd name="T28" fmla="*/ 0 w 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4050271" y="4456064"/>
              <a:ext cx="112744" cy="201977"/>
            </a:xfrm>
            <a:custGeom>
              <a:avLst/>
              <a:gdLst>
                <a:gd name="T0" fmla="*/ 18 w 68"/>
                <a:gd name="T1" fmla="*/ 7 h 102"/>
                <a:gd name="T2" fmla="*/ 12 w 68"/>
                <a:gd name="T3" fmla="*/ 12 h 102"/>
                <a:gd name="T4" fmla="*/ 10 w 68"/>
                <a:gd name="T5" fmla="*/ 18 h 102"/>
                <a:gd name="T6" fmla="*/ 10 w 68"/>
                <a:gd name="T7" fmla="*/ 22 h 102"/>
                <a:gd name="T8" fmla="*/ 10 w 68"/>
                <a:gd name="T9" fmla="*/ 27 h 102"/>
                <a:gd name="T10" fmla="*/ 8 w 68"/>
                <a:gd name="T11" fmla="*/ 30 h 102"/>
                <a:gd name="T12" fmla="*/ 6 w 68"/>
                <a:gd name="T13" fmla="*/ 32 h 102"/>
                <a:gd name="T14" fmla="*/ 0 w 68"/>
                <a:gd name="T15" fmla="*/ 35 h 102"/>
                <a:gd name="T16" fmla="*/ 0 w 68"/>
                <a:gd name="T17" fmla="*/ 36 h 102"/>
                <a:gd name="T18" fmla="*/ 0 w 68"/>
                <a:gd name="T19" fmla="*/ 38 h 102"/>
                <a:gd name="T20" fmla="*/ 0 w 68"/>
                <a:gd name="T21" fmla="*/ 40 h 102"/>
                <a:gd name="T22" fmla="*/ 2 w 68"/>
                <a:gd name="T23" fmla="*/ 44 h 102"/>
                <a:gd name="T24" fmla="*/ 3 w 68"/>
                <a:gd name="T25" fmla="*/ 47 h 102"/>
                <a:gd name="T26" fmla="*/ 2 w 68"/>
                <a:gd name="T27" fmla="*/ 61 h 102"/>
                <a:gd name="T28" fmla="*/ 6 w 68"/>
                <a:gd name="T29" fmla="*/ 65 h 102"/>
                <a:gd name="T30" fmla="*/ 7 w 68"/>
                <a:gd name="T31" fmla="*/ 65 h 102"/>
                <a:gd name="T32" fmla="*/ 7 w 68"/>
                <a:gd name="T33" fmla="*/ 67 h 102"/>
                <a:gd name="T34" fmla="*/ 7 w 68"/>
                <a:gd name="T35" fmla="*/ 70 h 102"/>
                <a:gd name="T36" fmla="*/ 6 w 68"/>
                <a:gd name="T37" fmla="*/ 75 h 102"/>
                <a:gd name="T38" fmla="*/ 8 w 68"/>
                <a:gd name="T39" fmla="*/ 90 h 102"/>
                <a:gd name="T40" fmla="*/ 11 w 68"/>
                <a:gd name="T41" fmla="*/ 100 h 102"/>
                <a:gd name="T42" fmla="*/ 18 w 68"/>
                <a:gd name="T43" fmla="*/ 98 h 102"/>
                <a:gd name="T44" fmla="*/ 29 w 68"/>
                <a:gd name="T45" fmla="*/ 102 h 102"/>
                <a:gd name="T46" fmla="*/ 34 w 68"/>
                <a:gd name="T47" fmla="*/ 94 h 102"/>
                <a:gd name="T48" fmla="*/ 27 w 68"/>
                <a:gd name="T49" fmla="*/ 90 h 102"/>
                <a:gd name="T50" fmla="*/ 30 w 68"/>
                <a:gd name="T51" fmla="*/ 81 h 102"/>
                <a:gd name="T52" fmla="*/ 42 w 68"/>
                <a:gd name="T53" fmla="*/ 85 h 102"/>
                <a:gd name="T54" fmla="*/ 46 w 68"/>
                <a:gd name="T55" fmla="*/ 82 h 102"/>
                <a:gd name="T56" fmla="*/ 49 w 68"/>
                <a:gd name="T57" fmla="*/ 86 h 102"/>
                <a:gd name="T58" fmla="*/ 57 w 68"/>
                <a:gd name="T59" fmla="*/ 86 h 102"/>
                <a:gd name="T60" fmla="*/ 60 w 68"/>
                <a:gd name="T61" fmla="*/ 82 h 102"/>
                <a:gd name="T62" fmla="*/ 64 w 68"/>
                <a:gd name="T63" fmla="*/ 74 h 102"/>
                <a:gd name="T64" fmla="*/ 66 w 68"/>
                <a:gd name="T65" fmla="*/ 69 h 102"/>
                <a:gd name="T66" fmla="*/ 66 w 68"/>
                <a:gd name="T67" fmla="*/ 65 h 102"/>
                <a:gd name="T68" fmla="*/ 68 w 68"/>
                <a:gd name="T69" fmla="*/ 59 h 102"/>
                <a:gd name="T70" fmla="*/ 62 w 68"/>
                <a:gd name="T71" fmla="*/ 55 h 102"/>
                <a:gd name="T72" fmla="*/ 60 w 68"/>
                <a:gd name="T73" fmla="*/ 50 h 102"/>
                <a:gd name="T74" fmla="*/ 58 w 68"/>
                <a:gd name="T75" fmla="*/ 47 h 102"/>
                <a:gd name="T76" fmla="*/ 58 w 68"/>
                <a:gd name="T77" fmla="*/ 46 h 102"/>
                <a:gd name="T78" fmla="*/ 57 w 68"/>
                <a:gd name="T79" fmla="*/ 24 h 102"/>
                <a:gd name="T80" fmla="*/ 65 w 68"/>
                <a:gd name="T81" fmla="*/ 11 h 102"/>
                <a:gd name="T82" fmla="*/ 65 w 68"/>
                <a:gd name="T83" fmla="*/ 3 h 102"/>
                <a:gd name="T84" fmla="*/ 53 w 68"/>
                <a:gd name="T85" fmla="*/ 1 h 102"/>
                <a:gd name="T86" fmla="*/ 43 w 68"/>
                <a:gd name="T87" fmla="*/ 1 h 102"/>
                <a:gd name="T88" fmla="*/ 34 w 68"/>
                <a:gd name="T89" fmla="*/ 1 h 102"/>
                <a:gd name="T90" fmla="*/ 21 w 68"/>
                <a:gd name="T91" fmla="*/ 0 h 102"/>
                <a:gd name="T92" fmla="*/ 21 w 68"/>
                <a:gd name="T93" fmla="*/ 5 h 102"/>
                <a:gd name="T94" fmla="*/ 21 w 68"/>
                <a:gd name="T95" fmla="*/ 7 h 102"/>
                <a:gd name="T96" fmla="*/ 18 w 68"/>
                <a:gd name="T97" fmla="*/ 8 h 102"/>
                <a:gd name="T98" fmla="*/ 18 w 68"/>
                <a:gd name="T99" fmla="*/ 7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" h="102">
                  <a:moveTo>
                    <a:pt x="18" y="7"/>
                  </a:moveTo>
                  <a:lnTo>
                    <a:pt x="12" y="12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2" y="61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8" y="90"/>
                  </a:lnTo>
                  <a:lnTo>
                    <a:pt x="11" y="100"/>
                  </a:lnTo>
                  <a:lnTo>
                    <a:pt x="18" y="98"/>
                  </a:lnTo>
                  <a:lnTo>
                    <a:pt x="29" y="102"/>
                  </a:lnTo>
                  <a:lnTo>
                    <a:pt x="34" y="94"/>
                  </a:lnTo>
                  <a:lnTo>
                    <a:pt x="27" y="90"/>
                  </a:lnTo>
                  <a:lnTo>
                    <a:pt x="30" y="81"/>
                  </a:lnTo>
                  <a:lnTo>
                    <a:pt x="42" y="85"/>
                  </a:lnTo>
                  <a:lnTo>
                    <a:pt x="46" y="82"/>
                  </a:lnTo>
                  <a:lnTo>
                    <a:pt x="49" y="86"/>
                  </a:lnTo>
                  <a:lnTo>
                    <a:pt x="57" y="86"/>
                  </a:lnTo>
                  <a:lnTo>
                    <a:pt x="60" y="82"/>
                  </a:lnTo>
                  <a:lnTo>
                    <a:pt x="64" y="74"/>
                  </a:lnTo>
                  <a:lnTo>
                    <a:pt x="66" y="69"/>
                  </a:lnTo>
                  <a:lnTo>
                    <a:pt x="66" y="65"/>
                  </a:lnTo>
                  <a:lnTo>
                    <a:pt x="68" y="59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24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34" y="1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804887" y="3949142"/>
              <a:ext cx="38134" cy="19802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10 h 10"/>
                <a:gd name="T4" fmla="*/ 11 w 23"/>
                <a:gd name="T5" fmla="*/ 10 h 10"/>
                <a:gd name="T6" fmla="*/ 19 w 23"/>
                <a:gd name="T7" fmla="*/ 10 h 10"/>
                <a:gd name="T8" fmla="*/ 22 w 23"/>
                <a:gd name="T9" fmla="*/ 6 h 10"/>
                <a:gd name="T10" fmla="*/ 23 w 23"/>
                <a:gd name="T11" fmla="*/ 4 h 10"/>
                <a:gd name="T12" fmla="*/ 20 w 23"/>
                <a:gd name="T13" fmla="*/ 3 h 10"/>
                <a:gd name="T14" fmla="*/ 16 w 23"/>
                <a:gd name="T15" fmla="*/ 2 h 10"/>
                <a:gd name="T16" fmla="*/ 0 w 2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10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03651" y="4725365"/>
              <a:ext cx="336575" cy="732660"/>
            </a:xfrm>
            <a:custGeom>
              <a:avLst/>
              <a:gdLst>
                <a:gd name="T0" fmla="*/ 96 w 203"/>
                <a:gd name="T1" fmla="*/ 19 h 370"/>
                <a:gd name="T2" fmla="*/ 93 w 203"/>
                <a:gd name="T3" fmla="*/ 32 h 370"/>
                <a:gd name="T4" fmla="*/ 85 w 203"/>
                <a:gd name="T5" fmla="*/ 48 h 370"/>
                <a:gd name="T6" fmla="*/ 59 w 203"/>
                <a:gd name="T7" fmla="*/ 66 h 370"/>
                <a:gd name="T8" fmla="*/ 44 w 203"/>
                <a:gd name="T9" fmla="*/ 87 h 370"/>
                <a:gd name="T10" fmla="*/ 36 w 203"/>
                <a:gd name="T11" fmla="*/ 101 h 370"/>
                <a:gd name="T12" fmla="*/ 28 w 203"/>
                <a:gd name="T13" fmla="*/ 102 h 370"/>
                <a:gd name="T14" fmla="*/ 23 w 203"/>
                <a:gd name="T15" fmla="*/ 89 h 370"/>
                <a:gd name="T16" fmla="*/ 13 w 203"/>
                <a:gd name="T17" fmla="*/ 93 h 370"/>
                <a:gd name="T18" fmla="*/ 13 w 203"/>
                <a:gd name="T19" fmla="*/ 79 h 370"/>
                <a:gd name="T20" fmla="*/ 4 w 203"/>
                <a:gd name="T21" fmla="*/ 83 h 370"/>
                <a:gd name="T22" fmla="*/ 0 w 203"/>
                <a:gd name="T23" fmla="*/ 96 h 370"/>
                <a:gd name="T24" fmla="*/ 1 w 203"/>
                <a:gd name="T25" fmla="*/ 108 h 370"/>
                <a:gd name="T26" fmla="*/ 7 w 203"/>
                <a:gd name="T27" fmla="*/ 116 h 370"/>
                <a:gd name="T28" fmla="*/ 5 w 203"/>
                <a:gd name="T29" fmla="*/ 125 h 370"/>
                <a:gd name="T30" fmla="*/ 19 w 203"/>
                <a:gd name="T31" fmla="*/ 135 h 370"/>
                <a:gd name="T32" fmla="*/ 27 w 203"/>
                <a:gd name="T33" fmla="*/ 148 h 370"/>
                <a:gd name="T34" fmla="*/ 36 w 203"/>
                <a:gd name="T35" fmla="*/ 155 h 370"/>
                <a:gd name="T36" fmla="*/ 42 w 203"/>
                <a:gd name="T37" fmla="*/ 166 h 370"/>
                <a:gd name="T38" fmla="*/ 52 w 203"/>
                <a:gd name="T39" fmla="*/ 175 h 370"/>
                <a:gd name="T40" fmla="*/ 65 w 203"/>
                <a:gd name="T41" fmla="*/ 209 h 370"/>
                <a:gd name="T42" fmla="*/ 82 w 203"/>
                <a:gd name="T43" fmla="*/ 254 h 370"/>
                <a:gd name="T44" fmla="*/ 93 w 203"/>
                <a:gd name="T45" fmla="*/ 288 h 370"/>
                <a:gd name="T46" fmla="*/ 98 w 203"/>
                <a:gd name="T47" fmla="*/ 302 h 370"/>
                <a:gd name="T48" fmla="*/ 104 w 203"/>
                <a:gd name="T49" fmla="*/ 315 h 370"/>
                <a:gd name="T50" fmla="*/ 114 w 203"/>
                <a:gd name="T51" fmla="*/ 324 h 370"/>
                <a:gd name="T52" fmla="*/ 127 w 203"/>
                <a:gd name="T53" fmla="*/ 333 h 370"/>
                <a:gd name="T54" fmla="*/ 167 w 203"/>
                <a:gd name="T55" fmla="*/ 359 h 370"/>
                <a:gd name="T56" fmla="*/ 179 w 203"/>
                <a:gd name="T57" fmla="*/ 368 h 370"/>
                <a:gd name="T58" fmla="*/ 188 w 203"/>
                <a:gd name="T59" fmla="*/ 357 h 370"/>
                <a:gd name="T60" fmla="*/ 203 w 203"/>
                <a:gd name="T61" fmla="*/ 334 h 370"/>
                <a:gd name="T62" fmla="*/ 194 w 203"/>
                <a:gd name="T63" fmla="*/ 322 h 370"/>
                <a:gd name="T64" fmla="*/ 194 w 203"/>
                <a:gd name="T65" fmla="*/ 316 h 370"/>
                <a:gd name="T66" fmla="*/ 198 w 203"/>
                <a:gd name="T67" fmla="*/ 315 h 370"/>
                <a:gd name="T68" fmla="*/ 199 w 203"/>
                <a:gd name="T69" fmla="*/ 308 h 370"/>
                <a:gd name="T70" fmla="*/ 194 w 203"/>
                <a:gd name="T71" fmla="*/ 289 h 370"/>
                <a:gd name="T72" fmla="*/ 171 w 203"/>
                <a:gd name="T73" fmla="*/ 244 h 370"/>
                <a:gd name="T74" fmla="*/ 172 w 203"/>
                <a:gd name="T75" fmla="*/ 188 h 370"/>
                <a:gd name="T76" fmla="*/ 143 w 203"/>
                <a:gd name="T77" fmla="*/ 198 h 370"/>
                <a:gd name="T78" fmla="*/ 140 w 203"/>
                <a:gd name="T79" fmla="*/ 190 h 370"/>
                <a:gd name="T80" fmla="*/ 131 w 203"/>
                <a:gd name="T81" fmla="*/ 182 h 370"/>
                <a:gd name="T82" fmla="*/ 127 w 203"/>
                <a:gd name="T83" fmla="*/ 175 h 370"/>
                <a:gd name="T84" fmla="*/ 121 w 203"/>
                <a:gd name="T85" fmla="*/ 159 h 370"/>
                <a:gd name="T86" fmla="*/ 117 w 203"/>
                <a:gd name="T87" fmla="*/ 153 h 370"/>
                <a:gd name="T88" fmla="*/ 116 w 203"/>
                <a:gd name="T89" fmla="*/ 140 h 370"/>
                <a:gd name="T90" fmla="*/ 122 w 203"/>
                <a:gd name="T91" fmla="*/ 133 h 370"/>
                <a:gd name="T92" fmla="*/ 129 w 203"/>
                <a:gd name="T93" fmla="*/ 117 h 370"/>
                <a:gd name="T94" fmla="*/ 135 w 203"/>
                <a:gd name="T95" fmla="*/ 104 h 370"/>
                <a:gd name="T96" fmla="*/ 149 w 203"/>
                <a:gd name="T97" fmla="*/ 93 h 370"/>
                <a:gd name="T98" fmla="*/ 174 w 203"/>
                <a:gd name="T99" fmla="*/ 89 h 370"/>
                <a:gd name="T100" fmla="*/ 179 w 203"/>
                <a:gd name="T101" fmla="*/ 82 h 370"/>
                <a:gd name="T102" fmla="*/ 180 w 203"/>
                <a:gd name="T103" fmla="*/ 44 h 370"/>
                <a:gd name="T104" fmla="*/ 164 w 203"/>
                <a:gd name="T105" fmla="*/ 39 h 370"/>
                <a:gd name="T106" fmla="*/ 149 w 203"/>
                <a:gd name="T107" fmla="*/ 35 h 370"/>
                <a:gd name="T108" fmla="*/ 137 w 203"/>
                <a:gd name="T109" fmla="*/ 38 h 370"/>
                <a:gd name="T110" fmla="*/ 124 w 203"/>
                <a:gd name="T111" fmla="*/ 26 h 370"/>
                <a:gd name="T112" fmla="*/ 116 w 203"/>
                <a:gd name="T113" fmla="*/ 16 h 370"/>
                <a:gd name="T114" fmla="*/ 108 w 203"/>
                <a:gd name="T115" fmla="*/ 8 h 370"/>
                <a:gd name="T116" fmla="*/ 105 w 203"/>
                <a:gd name="T117" fmla="*/ 0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" h="370">
                  <a:moveTo>
                    <a:pt x="94" y="0"/>
                  </a:moveTo>
                  <a:lnTo>
                    <a:pt x="87" y="4"/>
                  </a:lnTo>
                  <a:lnTo>
                    <a:pt x="93" y="8"/>
                  </a:lnTo>
                  <a:lnTo>
                    <a:pt x="96" y="19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8"/>
                  </a:lnTo>
                  <a:lnTo>
                    <a:pt x="90" y="42"/>
                  </a:lnTo>
                  <a:lnTo>
                    <a:pt x="87" y="44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70"/>
                  </a:lnTo>
                  <a:lnTo>
                    <a:pt x="52" y="75"/>
                  </a:lnTo>
                  <a:lnTo>
                    <a:pt x="47" y="82"/>
                  </a:lnTo>
                  <a:lnTo>
                    <a:pt x="44" y="87"/>
                  </a:lnTo>
                  <a:lnTo>
                    <a:pt x="42" y="94"/>
                  </a:lnTo>
                  <a:lnTo>
                    <a:pt x="40" y="96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0"/>
                  </a:lnTo>
                  <a:lnTo>
                    <a:pt x="26" y="96"/>
                  </a:lnTo>
                  <a:lnTo>
                    <a:pt x="24" y="92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19" y="93"/>
                  </a:lnTo>
                  <a:lnTo>
                    <a:pt x="16" y="94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16" y="83"/>
                  </a:lnTo>
                  <a:lnTo>
                    <a:pt x="13" y="79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7" y="81"/>
                  </a:lnTo>
                  <a:lnTo>
                    <a:pt x="4" y="83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3" y="100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7" y="116"/>
                  </a:lnTo>
                  <a:lnTo>
                    <a:pt x="5" y="118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5" y="125"/>
                  </a:lnTo>
                  <a:lnTo>
                    <a:pt x="7" y="127"/>
                  </a:lnTo>
                  <a:lnTo>
                    <a:pt x="8" y="128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3" y="137"/>
                  </a:lnTo>
                  <a:lnTo>
                    <a:pt x="24" y="141"/>
                  </a:lnTo>
                  <a:lnTo>
                    <a:pt x="26" y="144"/>
                  </a:lnTo>
                  <a:lnTo>
                    <a:pt x="27" y="148"/>
                  </a:lnTo>
                  <a:lnTo>
                    <a:pt x="28" y="151"/>
                  </a:lnTo>
                  <a:lnTo>
                    <a:pt x="31" y="152"/>
                  </a:lnTo>
                  <a:lnTo>
                    <a:pt x="34" y="153"/>
                  </a:lnTo>
                  <a:lnTo>
                    <a:pt x="36" y="155"/>
                  </a:lnTo>
                  <a:lnTo>
                    <a:pt x="39" y="156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42" y="166"/>
                  </a:lnTo>
                  <a:lnTo>
                    <a:pt x="44" y="168"/>
                  </a:lnTo>
                  <a:lnTo>
                    <a:pt x="46" y="171"/>
                  </a:lnTo>
                  <a:lnTo>
                    <a:pt x="48" y="172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9" y="186"/>
                  </a:lnTo>
                  <a:lnTo>
                    <a:pt x="62" y="197"/>
                  </a:lnTo>
                  <a:lnTo>
                    <a:pt x="65" y="209"/>
                  </a:lnTo>
                  <a:lnTo>
                    <a:pt x="67" y="221"/>
                  </a:lnTo>
                  <a:lnTo>
                    <a:pt x="69" y="228"/>
                  </a:lnTo>
                  <a:lnTo>
                    <a:pt x="73" y="236"/>
                  </a:lnTo>
                  <a:lnTo>
                    <a:pt x="82" y="254"/>
                  </a:lnTo>
                  <a:lnTo>
                    <a:pt x="87" y="265"/>
                  </a:lnTo>
                  <a:lnTo>
                    <a:pt x="90" y="273"/>
                  </a:lnTo>
                  <a:lnTo>
                    <a:pt x="93" y="281"/>
                  </a:lnTo>
                  <a:lnTo>
                    <a:pt x="93" y="288"/>
                  </a:lnTo>
                  <a:lnTo>
                    <a:pt x="90" y="293"/>
                  </a:lnTo>
                  <a:lnTo>
                    <a:pt x="93" y="295"/>
                  </a:lnTo>
                  <a:lnTo>
                    <a:pt x="96" y="298"/>
                  </a:lnTo>
                  <a:lnTo>
                    <a:pt x="98" y="302"/>
                  </a:lnTo>
                  <a:lnTo>
                    <a:pt x="101" y="303"/>
                  </a:lnTo>
                  <a:lnTo>
                    <a:pt x="102" y="308"/>
                  </a:lnTo>
                  <a:lnTo>
                    <a:pt x="102" y="311"/>
                  </a:lnTo>
                  <a:lnTo>
                    <a:pt x="104" y="315"/>
                  </a:lnTo>
                  <a:lnTo>
                    <a:pt x="106" y="319"/>
                  </a:lnTo>
                  <a:lnTo>
                    <a:pt x="108" y="320"/>
                  </a:lnTo>
                  <a:lnTo>
                    <a:pt x="109" y="322"/>
                  </a:lnTo>
                  <a:lnTo>
                    <a:pt x="114" y="324"/>
                  </a:lnTo>
                  <a:lnTo>
                    <a:pt x="120" y="327"/>
                  </a:lnTo>
                  <a:lnTo>
                    <a:pt x="124" y="328"/>
                  </a:lnTo>
                  <a:lnTo>
                    <a:pt x="125" y="331"/>
                  </a:lnTo>
                  <a:lnTo>
                    <a:pt x="127" y="333"/>
                  </a:lnTo>
                  <a:lnTo>
                    <a:pt x="128" y="335"/>
                  </a:lnTo>
                  <a:lnTo>
                    <a:pt x="129" y="337"/>
                  </a:lnTo>
                  <a:lnTo>
                    <a:pt x="155" y="351"/>
                  </a:lnTo>
                  <a:lnTo>
                    <a:pt x="167" y="359"/>
                  </a:lnTo>
                  <a:lnTo>
                    <a:pt x="172" y="365"/>
                  </a:lnTo>
                  <a:lnTo>
                    <a:pt x="176" y="370"/>
                  </a:lnTo>
                  <a:lnTo>
                    <a:pt x="178" y="370"/>
                  </a:lnTo>
                  <a:lnTo>
                    <a:pt x="179" y="368"/>
                  </a:lnTo>
                  <a:lnTo>
                    <a:pt x="182" y="365"/>
                  </a:lnTo>
                  <a:lnTo>
                    <a:pt x="183" y="362"/>
                  </a:lnTo>
                  <a:lnTo>
                    <a:pt x="184" y="359"/>
                  </a:lnTo>
                  <a:lnTo>
                    <a:pt x="188" y="357"/>
                  </a:lnTo>
                  <a:lnTo>
                    <a:pt x="192" y="354"/>
                  </a:lnTo>
                  <a:lnTo>
                    <a:pt x="202" y="338"/>
                  </a:lnTo>
                  <a:lnTo>
                    <a:pt x="203" y="337"/>
                  </a:lnTo>
                  <a:lnTo>
                    <a:pt x="203" y="334"/>
                  </a:lnTo>
                  <a:lnTo>
                    <a:pt x="203" y="333"/>
                  </a:lnTo>
                  <a:lnTo>
                    <a:pt x="202" y="331"/>
                  </a:lnTo>
                  <a:lnTo>
                    <a:pt x="191" y="327"/>
                  </a:lnTo>
                  <a:lnTo>
                    <a:pt x="194" y="322"/>
                  </a:lnTo>
                  <a:lnTo>
                    <a:pt x="191" y="320"/>
                  </a:lnTo>
                  <a:lnTo>
                    <a:pt x="191" y="318"/>
                  </a:lnTo>
                  <a:lnTo>
                    <a:pt x="191" y="316"/>
                  </a:lnTo>
                  <a:lnTo>
                    <a:pt x="194" y="316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199" y="318"/>
                  </a:lnTo>
                  <a:lnTo>
                    <a:pt x="198" y="315"/>
                  </a:lnTo>
                  <a:lnTo>
                    <a:pt x="197" y="315"/>
                  </a:lnTo>
                  <a:lnTo>
                    <a:pt x="197" y="314"/>
                  </a:lnTo>
                  <a:lnTo>
                    <a:pt x="198" y="311"/>
                  </a:lnTo>
                  <a:lnTo>
                    <a:pt x="199" y="308"/>
                  </a:lnTo>
                  <a:lnTo>
                    <a:pt x="194" y="299"/>
                  </a:lnTo>
                  <a:lnTo>
                    <a:pt x="194" y="296"/>
                  </a:lnTo>
                  <a:lnTo>
                    <a:pt x="194" y="295"/>
                  </a:lnTo>
                  <a:lnTo>
                    <a:pt x="194" y="289"/>
                  </a:lnTo>
                  <a:lnTo>
                    <a:pt x="195" y="284"/>
                  </a:lnTo>
                  <a:lnTo>
                    <a:pt x="201" y="272"/>
                  </a:lnTo>
                  <a:lnTo>
                    <a:pt x="190" y="250"/>
                  </a:lnTo>
                  <a:lnTo>
                    <a:pt x="171" y="24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4" y="188"/>
                  </a:lnTo>
                  <a:lnTo>
                    <a:pt x="172" y="188"/>
                  </a:lnTo>
                  <a:lnTo>
                    <a:pt x="171" y="190"/>
                  </a:lnTo>
                  <a:lnTo>
                    <a:pt x="163" y="195"/>
                  </a:lnTo>
                  <a:lnTo>
                    <a:pt x="159" y="198"/>
                  </a:lnTo>
                  <a:lnTo>
                    <a:pt x="143" y="198"/>
                  </a:lnTo>
                  <a:lnTo>
                    <a:pt x="141" y="195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0"/>
                  </a:lnTo>
                  <a:lnTo>
                    <a:pt x="139" y="188"/>
                  </a:lnTo>
                  <a:lnTo>
                    <a:pt x="139" y="187"/>
                  </a:lnTo>
                  <a:lnTo>
                    <a:pt x="135" y="184"/>
                  </a:lnTo>
                  <a:lnTo>
                    <a:pt x="131" y="182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27" y="175"/>
                  </a:lnTo>
                  <a:lnTo>
                    <a:pt x="122" y="172"/>
                  </a:lnTo>
                  <a:lnTo>
                    <a:pt x="118" y="171"/>
                  </a:lnTo>
                  <a:lnTo>
                    <a:pt x="121" y="163"/>
                  </a:lnTo>
                  <a:lnTo>
                    <a:pt x="121" y="159"/>
                  </a:lnTo>
                  <a:lnTo>
                    <a:pt x="120" y="155"/>
                  </a:lnTo>
                  <a:lnTo>
                    <a:pt x="118" y="155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2" y="133"/>
                  </a:lnTo>
                  <a:lnTo>
                    <a:pt x="122" y="129"/>
                  </a:lnTo>
                  <a:lnTo>
                    <a:pt x="124" y="127"/>
                  </a:lnTo>
                  <a:lnTo>
                    <a:pt x="128" y="121"/>
                  </a:lnTo>
                  <a:lnTo>
                    <a:pt x="129" y="117"/>
                  </a:lnTo>
                  <a:lnTo>
                    <a:pt x="129" y="114"/>
                  </a:lnTo>
                  <a:lnTo>
                    <a:pt x="131" y="110"/>
                  </a:lnTo>
                  <a:lnTo>
                    <a:pt x="132" y="106"/>
                  </a:lnTo>
                  <a:lnTo>
                    <a:pt x="135" y="104"/>
                  </a:lnTo>
                  <a:lnTo>
                    <a:pt x="137" y="101"/>
                  </a:lnTo>
                  <a:lnTo>
                    <a:pt x="143" y="98"/>
                  </a:lnTo>
                  <a:lnTo>
                    <a:pt x="145" y="96"/>
                  </a:lnTo>
                  <a:lnTo>
                    <a:pt x="149" y="93"/>
                  </a:lnTo>
                  <a:lnTo>
                    <a:pt x="153" y="92"/>
                  </a:lnTo>
                  <a:lnTo>
                    <a:pt x="160" y="90"/>
                  </a:lnTo>
                  <a:lnTo>
                    <a:pt x="167" y="89"/>
                  </a:lnTo>
                  <a:lnTo>
                    <a:pt x="174" y="89"/>
                  </a:lnTo>
                  <a:lnTo>
                    <a:pt x="175" y="89"/>
                  </a:lnTo>
                  <a:lnTo>
                    <a:pt x="176" y="87"/>
                  </a:lnTo>
                  <a:lnTo>
                    <a:pt x="179" y="85"/>
                  </a:lnTo>
                  <a:lnTo>
                    <a:pt x="179" y="82"/>
                  </a:lnTo>
                  <a:lnTo>
                    <a:pt x="174" y="79"/>
                  </a:lnTo>
                  <a:lnTo>
                    <a:pt x="166" y="79"/>
                  </a:lnTo>
                  <a:lnTo>
                    <a:pt x="183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67" y="40"/>
                  </a:lnTo>
                  <a:lnTo>
                    <a:pt x="164" y="39"/>
                  </a:lnTo>
                  <a:lnTo>
                    <a:pt x="162" y="38"/>
                  </a:lnTo>
                  <a:lnTo>
                    <a:pt x="159" y="36"/>
                  </a:lnTo>
                  <a:lnTo>
                    <a:pt x="155" y="35"/>
                  </a:lnTo>
                  <a:lnTo>
                    <a:pt x="149" y="35"/>
                  </a:lnTo>
                  <a:lnTo>
                    <a:pt x="148" y="40"/>
                  </a:lnTo>
                  <a:lnTo>
                    <a:pt x="145" y="39"/>
                  </a:lnTo>
                  <a:lnTo>
                    <a:pt x="139" y="38"/>
                  </a:lnTo>
                  <a:lnTo>
                    <a:pt x="137" y="38"/>
                  </a:lnTo>
                  <a:lnTo>
                    <a:pt x="135" y="35"/>
                  </a:lnTo>
                  <a:lnTo>
                    <a:pt x="133" y="32"/>
                  </a:lnTo>
                  <a:lnTo>
                    <a:pt x="133" y="26"/>
                  </a:lnTo>
                  <a:lnTo>
                    <a:pt x="124" y="26"/>
                  </a:lnTo>
                  <a:lnTo>
                    <a:pt x="120" y="23"/>
                  </a:lnTo>
                  <a:lnTo>
                    <a:pt x="117" y="20"/>
                  </a:lnTo>
                  <a:lnTo>
                    <a:pt x="116" y="17"/>
                  </a:lnTo>
                  <a:lnTo>
                    <a:pt x="116" y="16"/>
                  </a:lnTo>
                  <a:lnTo>
                    <a:pt x="114" y="15"/>
                  </a:lnTo>
                  <a:lnTo>
                    <a:pt x="113" y="12"/>
                  </a:lnTo>
                  <a:lnTo>
                    <a:pt x="110" y="9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927579" y="5505550"/>
              <a:ext cx="222172" cy="358410"/>
            </a:xfrm>
            <a:custGeom>
              <a:avLst/>
              <a:gdLst>
                <a:gd name="T0" fmla="*/ 61 w 134"/>
                <a:gd name="T1" fmla="*/ 6 h 181"/>
                <a:gd name="T2" fmla="*/ 26 w 134"/>
                <a:gd name="T3" fmla="*/ 3 h 181"/>
                <a:gd name="T4" fmla="*/ 18 w 134"/>
                <a:gd name="T5" fmla="*/ 15 h 181"/>
                <a:gd name="T6" fmla="*/ 15 w 134"/>
                <a:gd name="T7" fmla="*/ 22 h 181"/>
                <a:gd name="T8" fmla="*/ 10 w 134"/>
                <a:gd name="T9" fmla="*/ 30 h 181"/>
                <a:gd name="T10" fmla="*/ 0 w 134"/>
                <a:gd name="T11" fmla="*/ 60 h 181"/>
                <a:gd name="T12" fmla="*/ 14 w 134"/>
                <a:gd name="T13" fmla="*/ 74 h 181"/>
                <a:gd name="T14" fmla="*/ 18 w 134"/>
                <a:gd name="T15" fmla="*/ 81 h 181"/>
                <a:gd name="T16" fmla="*/ 23 w 134"/>
                <a:gd name="T17" fmla="*/ 84 h 181"/>
                <a:gd name="T18" fmla="*/ 27 w 134"/>
                <a:gd name="T19" fmla="*/ 89 h 181"/>
                <a:gd name="T20" fmla="*/ 30 w 134"/>
                <a:gd name="T21" fmla="*/ 97 h 181"/>
                <a:gd name="T22" fmla="*/ 33 w 134"/>
                <a:gd name="T23" fmla="*/ 101 h 181"/>
                <a:gd name="T24" fmla="*/ 38 w 134"/>
                <a:gd name="T25" fmla="*/ 103 h 181"/>
                <a:gd name="T26" fmla="*/ 45 w 134"/>
                <a:gd name="T27" fmla="*/ 109 h 181"/>
                <a:gd name="T28" fmla="*/ 49 w 134"/>
                <a:gd name="T29" fmla="*/ 112 h 181"/>
                <a:gd name="T30" fmla="*/ 54 w 134"/>
                <a:gd name="T31" fmla="*/ 114 h 181"/>
                <a:gd name="T32" fmla="*/ 57 w 134"/>
                <a:gd name="T33" fmla="*/ 115 h 181"/>
                <a:gd name="T34" fmla="*/ 64 w 134"/>
                <a:gd name="T35" fmla="*/ 120 h 181"/>
                <a:gd name="T36" fmla="*/ 68 w 134"/>
                <a:gd name="T37" fmla="*/ 126 h 181"/>
                <a:gd name="T38" fmla="*/ 72 w 134"/>
                <a:gd name="T39" fmla="*/ 131 h 181"/>
                <a:gd name="T40" fmla="*/ 76 w 134"/>
                <a:gd name="T41" fmla="*/ 134 h 181"/>
                <a:gd name="T42" fmla="*/ 77 w 134"/>
                <a:gd name="T43" fmla="*/ 139 h 181"/>
                <a:gd name="T44" fmla="*/ 74 w 134"/>
                <a:gd name="T45" fmla="*/ 146 h 181"/>
                <a:gd name="T46" fmla="*/ 72 w 134"/>
                <a:gd name="T47" fmla="*/ 154 h 181"/>
                <a:gd name="T48" fmla="*/ 68 w 134"/>
                <a:gd name="T49" fmla="*/ 162 h 181"/>
                <a:gd name="T50" fmla="*/ 62 w 134"/>
                <a:gd name="T51" fmla="*/ 170 h 181"/>
                <a:gd name="T52" fmla="*/ 62 w 134"/>
                <a:gd name="T53" fmla="*/ 175 h 181"/>
                <a:gd name="T54" fmla="*/ 66 w 134"/>
                <a:gd name="T55" fmla="*/ 175 h 181"/>
                <a:gd name="T56" fmla="*/ 73 w 134"/>
                <a:gd name="T57" fmla="*/ 175 h 181"/>
                <a:gd name="T58" fmla="*/ 78 w 134"/>
                <a:gd name="T59" fmla="*/ 177 h 181"/>
                <a:gd name="T60" fmla="*/ 85 w 134"/>
                <a:gd name="T61" fmla="*/ 179 h 181"/>
                <a:gd name="T62" fmla="*/ 97 w 134"/>
                <a:gd name="T63" fmla="*/ 178 h 181"/>
                <a:gd name="T64" fmla="*/ 108 w 134"/>
                <a:gd name="T65" fmla="*/ 181 h 181"/>
                <a:gd name="T66" fmla="*/ 113 w 134"/>
                <a:gd name="T67" fmla="*/ 179 h 181"/>
                <a:gd name="T68" fmla="*/ 116 w 134"/>
                <a:gd name="T69" fmla="*/ 175 h 181"/>
                <a:gd name="T70" fmla="*/ 120 w 134"/>
                <a:gd name="T71" fmla="*/ 170 h 181"/>
                <a:gd name="T72" fmla="*/ 125 w 134"/>
                <a:gd name="T73" fmla="*/ 163 h 181"/>
                <a:gd name="T74" fmla="*/ 127 w 134"/>
                <a:gd name="T75" fmla="*/ 157 h 181"/>
                <a:gd name="T76" fmla="*/ 125 w 134"/>
                <a:gd name="T77" fmla="*/ 149 h 181"/>
                <a:gd name="T78" fmla="*/ 125 w 134"/>
                <a:gd name="T79" fmla="*/ 146 h 181"/>
                <a:gd name="T80" fmla="*/ 128 w 134"/>
                <a:gd name="T81" fmla="*/ 139 h 181"/>
                <a:gd name="T82" fmla="*/ 130 w 134"/>
                <a:gd name="T83" fmla="*/ 124 h 181"/>
                <a:gd name="T84" fmla="*/ 132 w 134"/>
                <a:gd name="T85" fmla="*/ 116 h 181"/>
                <a:gd name="T86" fmla="*/ 134 w 134"/>
                <a:gd name="T87" fmla="*/ 103 h 181"/>
                <a:gd name="T88" fmla="*/ 130 w 134"/>
                <a:gd name="T89" fmla="*/ 103 h 181"/>
                <a:gd name="T90" fmla="*/ 121 w 134"/>
                <a:gd name="T91" fmla="*/ 104 h 181"/>
                <a:gd name="T92" fmla="*/ 119 w 134"/>
                <a:gd name="T93" fmla="*/ 95 h 181"/>
                <a:gd name="T94" fmla="*/ 120 w 134"/>
                <a:gd name="T95" fmla="*/ 76 h 181"/>
                <a:gd name="T96" fmla="*/ 117 w 134"/>
                <a:gd name="T97" fmla="*/ 70 h 181"/>
                <a:gd name="T98" fmla="*/ 111 w 134"/>
                <a:gd name="T99" fmla="*/ 68 h 181"/>
                <a:gd name="T100" fmla="*/ 107 w 134"/>
                <a:gd name="T101" fmla="*/ 64 h 181"/>
                <a:gd name="T102" fmla="*/ 107 w 134"/>
                <a:gd name="T103" fmla="*/ 61 h 181"/>
                <a:gd name="T104" fmla="*/ 99 w 134"/>
                <a:gd name="T105" fmla="*/ 60 h 181"/>
                <a:gd name="T106" fmla="*/ 82 w 134"/>
                <a:gd name="T107" fmla="*/ 58 h 181"/>
                <a:gd name="T108" fmla="*/ 80 w 134"/>
                <a:gd name="T109" fmla="*/ 56 h 181"/>
                <a:gd name="T110" fmla="*/ 80 w 134"/>
                <a:gd name="T111" fmla="*/ 52 h 181"/>
                <a:gd name="T112" fmla="*/ 78 w 134"/>
                <a:gd name="T113" fmla="*/ 48 h 181"/>
                <a:gd name="T114" fmla="*/ 77 w 134"/>
                <a:gd name="T115" fmla="*/ 41 h 181"/>
                <a:gd name="T116" fmla="*/ 78 w 134"/>
                <a:gd name="T117" fmla="*/ 33 h 181"/>
                <a:gd name="T118" fmla="*/ 77 w 134"/>
                <a:gd name="T119" fmla="*/ 25 h 181"/>
                <a:gd name="T120" fmla="*/ 68 w 134"/>
                <a:gd name="T121" fmla="*/ 11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81">
                  <a:moveTo>
                    <a:pt x="68" y="11"/>
                  </a:moveTo>
                  <a:lnTo>
                    <a:pt x="61" y="6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10" y="37"/>
                  </a:lnTo>
                  <a:lnTo>
                    <a:pt x="0" y="60"/>
                  </a:lnTo>
                  <a:lnTo>
                    <a:pt x="10" y="66"/>
                  </a:lnTo>
                  <a:lnTo>
                    <a:pt x="14" y="74"/>
                  </a:lnTo>
                  <a:lnTo>
                    <a:pt x="16" y="80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7" y="89"/>
                  </a:lnTo>
                  <a:lnTo>
                    <a:pt x="29" y="93"/>
                  </a:lnTo>
                  <a:lnTo>
                    <a:pt x="30" y="97"/>
                  </a:lnTo>
                  <a:lnTo>
                    <a:pt x="33" y="100"/>
                  </a:lnTo>
                  <a:lnTo>
                    <a:pt x="33" y="101"/>
                  </a:lnTo>
                  <a:lnTo>
                    <a:pt x="35" y="101"/>
                  </a:lnTo>
                  <a:lnTo>
                    <a:pt x="38" y="103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7" y="115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5" y="123"/>
                  </a:lnTo>
                  <a:lnTo>
                    <a:pt x="68" y="126"/>
                  </a:lnTo>
                  <a:lnTo>
                    <a:pt x="70" y="130"/>
                  </a:lnTo>
                  <a:lnTo>
                    <a:pt x="72" y="131"/>
                  </a:lnTo>
                  <a:lnTo>
                    <a:pt x="74" y="132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7" y="139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4" y="150"/>
                  </a:lnTo>
                  <a:lnTo>
                    <a:pt x="72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5" y="166"/>
                  </a:lnTo>
                  <a:lnTo>
                    <a:pt x="62" y="170"/>
                  </a:lnTo>
                  <a:lnTo>
                    <a:pt x="61" y="174"/>
                  </a:lnTo>
                  <a:lnTo>
                    <a:pt x="62" y="175"/>
                  </a:lnTo>
                  <a:lnTo>
                    <a:pt x="65" y="175"/>
                  </a:lnTo>
                  <a:lnTo>
                    <a:pt x="66" y="175"/>
                  </a:lnTo>
                  <a:lnTo>
                    <a:pt x="69" y="174"/>
                  </a:lnTo>
                  <a:lnTo>
                    <a:pt x="73" y="175"/>
                  </a:lnTo>
                  <a:lnTo>
                    <a:pt x="76" y="175"/>
                  </a:lnTo>
                  <a:lnTo>
                    <a:pt x="78" y="177"/>
                  </a:lnTo>
                  <a:lnTo>
                    <a:pt x="81" y="178"/>
                  </a:lnTo>
                  <a:lnTo>
                    <a:pt x="85" y="179"/>
                  </a:lnTo>
                  <a:lnTo>
                    <a:pt x="90" y="178"/>
                  </a:lnTo>
                  <a:lnTo>
                    <a:pt x="97" y="178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1" y="179"/>
                  </a:lnTo>
                  <a:lnTo>
                    <a:pt x="113" y="179"/>
                  </a:lnTo>
                  <a:lnTo>
                    <a:pt x="115" y="178"/>
                  </a:lnTo>
                  <a:lnTo>
                    <a:pt x="116" y="175"/>
                  </a:lnTo>
                  <a:lnTo>
                    <a:pt x="117" y="173"/>
                  </a:lnTo>
                  <a:lnTo>
                    <a:pt x="120" y="170"/>
                  </a:lnTo>
                  <a:lnTo>
                    <a:pt x="124" y="165"/>
                  </a:lnTo>
                  <a:lnTo>
                    <a:pt x="125" y="163"/>
                  </a:lnTo>
                  <a:lnTo>
                    <a:pt x="127" y="162"/>
                  </a:lnTo>
                  <a:lnTo>
                    <a:pt x="127" y="157"/>
                  </a:lnTo>
                  <a:lnTo>
                    <a:pt x="127" y="153"/>
                  </a:lnTo>
                  <a:lnTo>
                    <a:pt x="125" y="149"/>
                  </a:lnTo>
                  <a:lnTo>
                    <a:pt x="125" y="147"/>
                  </a:lnTo>
                  <a:lnTo>
                    <a:pt x="125" y="146"/>
                  </a:lnTo>
                  <a:lnTo>
                    <a:pt x="127" y="143"/>
                  </a:lnTo>
                  <a:lnTo>
                    <a:pt x="128" y="139"/>
                  </a:lnTo>
                  <a:lnTo>
                    <a:pt x="128" y="131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4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9" y="95"/>
                  </a:lnTo>
                  <a:lnTo>
                    <a:pt x="119" y="87"/>
                  </a:lnTo>
                  <a:lnTo>
                    <a:pt x="120" y="76"/>
                  </a:lnTo>
                  <a:lnTo>
                    <a:pt x="119" y="73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1" y="68"/>
                  </a:lnTo>
                  <a:lnTo>
                    <a:pt x="108" y="66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4" y="57"/>
                  </a:lnTo>
                  <a:lnTo>
                    <a:pt x="99" y="60"/>
                  </a:lnTo>
                  <a:lnTo>
                    <a:pt x="89" y="60"/>
                  </a:lnTo>
                  <a:lnTo>
                    <a:pt x="82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8" y="37"/>
                  </a:lnTo>
                  <a:lnTo>
                    <a:pt x="78" y="33"/>
                  </a:lnTo>
                  <a:lnTo>
                    <a:pt x="78" y="29"/>
                  </a:lnTo>
                  <a:lnTo>
                    <a:pt x="77" y="25"/>
                  </a:lnTo>
                  <a:lnTo>
                    <a:pt x="72" y="18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51"/>
            <p:cNvSpPr>
              <a:spLocks noEditPoints="1"/>
            </p:cNvSpPr>
            <p:nvPr/>
          </p:nvSpPr>
          <p:spPr bwMode="auto">
            <a:xfrm>
              <a:off x="3357226" y="4309532"/>
              <a:ext cx="167458" cy="114849"/>
            </a:xfrm>
            <a:custGeom>
              <a:avLst/>
              <a:gdLst>
                <a:gd name="T0" fmla="*/ 5 w 101"/>
                <a:gd name="T1" fmla="*/ 3 h 58"/>
                <a:gd name="T2" fmla="*/ 2 w 101"/>
                <a:gd name="T3" fmla="*/ 4 h 58"/>
                <a:gd name="T4" fmla="*/ 1 w 101"/>
                <a:gd name="T5" fmla="*/ 9 h 58"/>
                <a:gd name="T6" fmla="*/ 0 w 101"/>
                <a:gd name="T7" fmla="*/ 13 h 58"/>
                <a:gd name="T8" fmla="*/ 4 w 101"/>
                <a:gd name="T9" fmla="*/ 19 h 58"/>
                <a:gd name="T10" fmla="*/ 2 w 101"/>
                <a:gd name="T11" fmla="*/ 30 h 58"/>
                <a:gd name="T12" fmla="*/ 13 w 101"/>
                <a:gd name="T13" fmla="*/ 30 h 58"/>
                <a:gd name="T14" fmla="*/ 21 w 101"/>
                <a:gd name="T15" fmla="*/ 31 h 58"/>
                <a:gd name="T16" fmla="*/ 25 w 101"/>
                <a:gd name="T17" fmla="*/ 40 h 58"/>
                <a:gd name="T18" fmla="*/ 31 w 101"/>
                <a:gd name="T19" fmla="*/ 40 h 58"/>
                <a:gd name="T20" fmla="*/ 36 w 101"/>
                <a:gd name="T21" fmla="*/ 40 h 58"/>
                <a:gd name="T22" fmla="*/ 44 w 101"/>
                <a:gd name="T23" fmla="*/ 47 h 58"/>
                <a:gd name="T24" fmla="*/ 54 w 101"/>
                <a:gd name="T25" fmla="*/ 48 h 58"/>
                <a:gd name="T26" fmla="*/ 55 w 101"/>
                <a:gd name="T27" fmla="*/ 47 h 58"/>
                <a:gd name="T28" fmla="*/ 48 w 101"/>
                <a:gd name="T29" fmla="*/ 46 h 58"/>
                <a:gd name="T30" fmla="*/ 47 w 101"/>
                <a:gd name="T31" fmla="*/ 46 h 58"/>
                <a:gd name="T32" fmla="*/ 51 w 101"/>
                <a:gd name="T33" fmla="*/ 43 h 58"/>
                <a:gd name="T34" fmla="*/ 48 w 101"/>
                <a:gd name="T35" fmla="*/ 36 h 58"/>
                <a:gd name="T36" fmla="*/ 43 w 101"/>
                <a:gd name="T37" fmla="*/ 35 h 58"/>
                <a:gd name="T38" fmla="*/ 56 w 101"/>
                <a:gd name="T39" fmla="*/ 22 h 58"/>
                <a:gd name="T40" fmla="*/ 55 w 101"/>
                <a:gd name="T41" fmla="*/ 20 h 58"/>
                <a:gd name="T42" fmla="*/ 60 w 101"/>
                <a:gd name="T43" fmla="*/ 17 h 58"/>
                <a:gd name="T44" fmla="*/ 64 w 101"/>
                <a:gd name="T45" fmla="*/ 15 h 58"/>
                <a:gd name="T46" fmla="*/ 74 w 101"/>
                <a:gd name="T47" fmla="*/ 32 h 58"/>
                <a:gd name="T48" fmla="*/ 82 w 101"/>
                <a:gd name="T49" fmla="*/ 35 h 58"/>
                <a:gd name="T50" fmla="*/ 82 w 101"/>
                <a:gd name="T51" fmla="*/ 52 h 58"/>
                <a:gd name="T52" fmla="*/ 85 w 101"/>
                <a:gd name="T53" fmla="*/ 57 h 58"/>
                <a:gd name="T54" fmla="*/ 89 w 101"/>
                <a:gd name="T55" fmla="*/ 58 h 58"/>
                <a:gd name="T56" fmla="*/ 93 w 101"/>
                <a:gd name="T57" fmla="*/ 58 h 58"/>
                <a:gd name="T58" fmla="*/ 97 w 101"/>
                <a:gd name="T59" fmla="*/ 54 h 58"/>
                <a:gd name="T60" fmla="*/ 101 w 101"/>
                <a:gd name="T61" fmla="*/ 48 h 58"/>
                <a:gd name="T62" fmla="*/ 101 w 101"/>
                <a:gd name="T63" fmla="*/ 42 h 58"/>
                <a:gd name="T64" fmla="*/ 97 w 101"/>
                <a:gd name="T65" fmla="*/ 38 h 58"/>
                <a:gd name="T66" fmla="*/ 91 w 101"/>
                <a:gd name="T67" fmla="*/ 24 h 58"/>
                <a:gd name="T68" fmla="*/ 79 w 101"/>
                <a:gd name="T69" fmla="*/ 12 h 58"/>
                <a:gd name="T70" fmla="*/ 66 w 101"/>
                <a:gd name="T71" fmla="*/ 3 h 58"/>
                <a:gd name="T72" fmla="*/ 58 w 101"/>
                <a:gd name="T73" fmla="*/ 5 h 58"/>
                <a:gd name="T74" fmla="*/ 48 w 101"/>
                <a:gd name="T75" fmla="*/ 12 h 58"/>
                <a:gd name="T76" fmla="*/ 36 w 101"/>
                <a:gd name="T77" fmla="*/ 15 h 58"/>
                <a:gd name="T78" fmla="*/ 27 w 101"/>
                <a:gd name="T79" fmla="*/ 15 h 58"/>
                <a:gd name="T80" fmla="*/ 25 w 101"/>
                <a:gd name="T81" fmla="*/ 12 h 58"/>
                <a:gd name="T82" fmla="*/ 21 w 101"/>
                <a:gd name="T83" fmla="*/ 12 h 58"/>
                <a:gd name="T84" fmla="*/ 17 w 101"/>
                <a:gd name="T85" fmla="*/ 15 h 58"/>
                <a:gd name="T86" fmla="*/ 15 w 101"/>
                <a:gd name="T87" fmla="*/ 15 h 58"/>
                <a:gd name="T88" fmla="*/ 23 w 101"/>
                <a:gd name="T89" fmla="*/ 46 h 58"/>
                <a:gd name="T90" fmla="*/ 27 w 101"/>
                <a:gd name="T91" fmla="*/ 51 h 58"/>
                <a:gd name="T92" fmla="*/ 24 w 101"/>
                <a:gd name="T93" fmla="*/ 47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58">
                  <a:moveTo>
                    <a:pt x="9" y="0"/>
                  </a:moveTo>
                  <a:lnTo>
                    <a:pt x="5" y="3"/>
                  </a:lnTo>
                  <a:lnTo>
                    <a:pt x="1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6" y="46"/>
                  </a:lnTo>
                  <a:lnTo>
                    <a:pt x="44" y="47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48" y="46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0" y="39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70" y="23"/>
                  </a:lnTo>
                  <a:lnTo>
                    <a:pt x="74" y="32"/>
                  </a:lnTo>
                  <a:lnTo>
                    <a:pt x="85" y="30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82" y="52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9" y="58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7" y="54"/>
                  </a:lnTo>
                  <a:lnTo>
                    <a:pt x="99" y="51"/>
                  </a:lnTo>
                  <a:lnTo>
                    <a:pt x="101" y="48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9"/>
                  </a:lnTo>
                  <a:lnTo>
                    <a:pt x="97" y="38"/>
                  </a:lnTo>
                  <a:lnTo>
                    <a:pt x="98" y="31"/>
                  </a:lnTo>
                  <a:lnTo>
                    <a:pt x="91" y="24"/>
                  </a:lnTo>
                  <a:lnTo>
                    <a:pt x="85" y="19"/>
                  </a:lnTo>
                  <a:lnTo>
                    <a:pt x="79" y="12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8" y="5"/>
                  </a:lnTo>
                  <a:lnTo>
                    <a:pt x="56" y="9"/>
                  </a:lnTo>
                  <a:lnTo>
                    <a:pt x="48" y="12"/>
                  </a:lnTo>
                  <a:lnTo>
                    <a:pt x="41" y="13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9" y="0"/>
                  </a:lnTo>
                  <a:close/>
                  <a:moveTo>
                    <a:pt x="23" y="46"/>
                  </a:moveTo>
                  <a:lnTo>
                    <a:pt x="25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4" y="47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52"/>
            <p:cNvSpPr>
              <a:spLocks noEditPoints="1"/>
            </p:cNvSpPr>
            <p:nvPr/>
          </p:nvSpPr>
          <p:spPr bwMode="auto">
            <a:xfrm>
              <a:off x="3242824" y="4093695"/>
              <a:ext cx="111086" cy="160393"/>
            </a:xfrm>
            <a:custGeom>
              <a:avLst/>
              <a:gdLst>
                <a:gd name="T0" fmla="*/ 25 w 68"/>
                <a:gd name="T1" fmla="*/ 67 h 81"/>
                <a:gd name="T2" fmla="*/ 24 w 68"/>
                <a:gd name="T3" fmla="*/ 61 h 81"/>
                <a:gd name="T4" fmla="*/ 25 w 68"/>
                <a:gd name="T5" fmla="*/ 58 h 81"/>
                <a:gd name="T6" fmla="*/ 31 w 68"/>
                <a:gd name="T7" fmla="*/ 59 h 81"/>
                <a:gd name="T8" fmla="*/ 34 w 68"/>
                <a:gd name="T9" fmla="*/ 66 h 81"/>
                <a:gd name="T10" fmla="*/ 40 w 68"/>
                <a:gd name="T11" fmla="*/ 77 h 81"/>
                <a:gd name="T12" fmla="*/ 46 w 68"/>
                <a:gd name="T13" fmla="*/ 77 h 81"/>
                <a:gd name="T14" fmla="*/ 48 w 68"/>
                <a:gd name="T15" fmla="*/ 81 h 81"/>
                <a:gd name="T16" fmla="*/ 55 w 68"/>
                <a:gd name="T17" fmla="*/ 81 h 81"/>
                <a:gd name="T18" fmla="*/ 64 w 68"/>
                <a:gd name="T19" fmla="*/ 0 h 81"/>
                <a:gd name="T20" fmla="*/ 48 w 68"/>
                <a:gd name="T21" fmla="*/ 5 h 81"/>
                <a:gd name="T22" fmla="*/ 46 w 68"/>
                <a:gd name="T23" fmla="*/ 9 h 81"/>
                <a:gd name="T24" fmla="*/ 44 w 68"/>
                <a:gd name="T25" fmla="*/ 11 h 81"/>
                <a:gd name="T26" fmla="*/ 34 w 68"/>
                <a:gd name="T27" fmla="*/ 15 h 81"/>
                <a:gd name="T28" fmla="*/ 31 w 68"/>
                <a:gd name="T29" fmla="*/ 16 h 81"/>
                <a:gd name="T30" fmla="*/ 28 w 68"/>
                <a:gd name="T31" fmla="*/ 13 h 81"/>
                <a:gd name="T32" fmla="*/ 23 w 68"/>
                <a:gd name="T33" fmla="*/ 12 h 81"/>
                <a:gd name="T34" fmla="*/ 12 w 68"/>
                <a:gd name="T35" fmla="*/ 16 h 81"/>
                <a:gd name="T36" fmla="*/ 6 w 68"/>
                <a:gd name="T37" fmla="*/ 20 h 81"/>
                <a:gd name="T38" fmla="*/ 8 w 68"/>
                <a:gd name="T39" fmla="*/ 30 h 81"/>
                <a:gd name="T40" fmla="*/ 6 w 68"/>
                <a:gd name="T41" fmla="*/ 34 h 81"/>
                <a:gd name="T42" fmla="*/ 4 w 68"/>
                <a:gd name="T43" fmla="*/ 36 h 81"/>
                <a:gd name="T44" fmla="*/ 1 w 68"/>
                <a:gd name="T45" fmla="*/ 39 h 81"/>
                <a:gd name="T46" fmla="*/ 0 w 68"/>
                <a:gd name="T47" fmla="*/ 42 h 81"/>
                <a:gd name="T48" fmla="*/ 1 w 68"/>
                <a:gd name="T49" fmla="*/ 46 h 81"/>
                <a:gd name="T50" fmla="*/ 8 w 68"/>
                <a:gd name="T51" fmla="*/ 50 h 81"/>
                <a:gd name="T52" fmla="*/ 12 w 68"/>
                <a:gd name="T53" fmla="*/ 55 h 81"/>
                <a:gd name="T54" fmla="*/ 13 w 68"/>
                <a:gd name="T55" fmla="*/ 63 h 81"/>
                <a:gd name="T56" fmla="*/ 17 w 68"/>
                <a:gd name="T57" fmla="*/ 69 h 81"/>
                <a:gd name="T58" fmla="*/ 23 w 68"/>
                <a:gd name="T59" fmla="*/ 71 h 81"/>
                <a:gd name="T60" fmla="*/ 28 w 68"/>
                <a:gd name="T61" fmla="*/ 71 h 81"/>
                <a:gd name="T62" fmla="*/ 17 w 68"/>
                <a:gd name="T63" fmla="*/ 48 h 81"/>
                <a:gd name="T64" fmla="*/ 20 w 68"/>
                <a:gd name="T65" fmla="*/ 51 h 81"/>
                <a:gd name="T66" fmla="*/ 19 w 68"/>
                <a:gd name="T67" fmla="*/ 54 h 81"/>
                <a:gd name="T68" fmla="*/ 15 w 68"/>
                <a:gd name="T69" fmla="*/ 54 h 81"/>
                <a:gd name="T70" fmla="*/ 12 w 68"/>
                <a:gd name="T71" fmla="*/ 50 h 81"/>
                <a:gd name="T72" fmla="*/ 15 w 68"/>
                <a:gd name="T73" fmla="*/ 48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81">
                  <a:moveTo>
                    <a:pt x="28" y="71"/>
                  </a:moveTo>
                  <a:lnTo>
                    <a:pt x="25" y="67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5" y="58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6" y="77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52" y="5"/>
                  </a:lnTo>
                  <a:lnTo>
                    <a:pt x="51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0" y="13"/>
                  </a:lnTo>
                  <a:lnTo>
                    <a:pt x="12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8" y="71"/>
                  </a:lnTo>
                  <a:close/>
                  <a:moveTo>
                    <a:pt x="15" y="48"/>
                  </a:moveTo>
                  <a:lnTo>
                    <a:pt x="17" y="48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2418797" y="3321430"/>
              <a:ext cx="830659" cy="756422"/>
            </a:xfrm>
            <a:custGeom>
              <a:avLst/>
              <a:gdLst>
                <a:gd name="T0" fmla="*/ 8 w 501"/>
                <a:gd name="T1" fmla="*/ 22 h 382"/>
                <a:gd name="T2" fmla="*/ 34 w 501"/>
                <a:gd name="T3" fmla="*/ 67 h 382"/>
                <a:gd name="T4" fmla="*/ 48 w 501"/>
                <a:gd name="T5" fmla="*/ 87 h 382"/>
                <a:gd name="T6" fmla="*/ 59 w 501"/>
                <a:gd name="T7" fmla="*/ 135 h 382"/>
                <a:gd name="T8" fmla="*/ 82 w 501"/>
                <a:gd name="T9" fmla="*/ 153 h 382"/>
                <a:gd name="T10" fmla="*/ 88 w 501"/>
                <a:gd name="T11" fmla="*/ 183 h 382"/>
                <a:gd name="T12" fmla="*/ 120 w 501"/>
                <a:gd name="T13" fmla="*/ 222 h 382"/>
                <a:gd name="T14" fmla="*/ 125 w 501"/>
                <a:gd name="T15" fmla="*/ 205 h 382"/>
                <a:gd name="T16" fmla="*/ 113 w 501"/>
                <a:gd name="T17" fmla="*/ 192 h 382"/>
                <a:gd name="T18" fmla="*/ 105 w 501"/>
                <a:gd name="T19" fmla="*/ 184 h 382"/>
                <a:gd name="T20" fmla="*/ 88 w 501"/>
                <a:gd name="T21" fmla="*/ 135 h 382"/>
                <a:gd name="T22" fmla="*/ 78 w 501"/>
                <a:gd name="T23" fmla="*/ 121 h 382"/>
                <a:gd name="T24" fmla="*/ 58 w 501"/>
                <a:gd name="T25" fmla="*/ 74 h 382"/>
                <a:gd name="T26" fmla="*/ 44 w 501"/>
                <a:gd name="T27" fmla="*/ 52 h 382"/>
                <a:gd name="T28" fmla="*/ 36 w 501"/>
                <a:gd name="T29" fmla="*/ 25 h 382"/>
                <a:gd name="T30" fmla="*/ 63 w 501"/>
                <a:gd name="T31" fmla="*/ 32 h 382"/>
                <a:gd name="T32" fmla="*/ 65 w 501"/>
                <a:gd name="T33" fmla="*/ 48 h 382"/>
                <a:gd name="T34" fmla="*/ 77 w 501"/>
                <a:gd name="T35" fmla="*/ 67 h 382"/>
                <a:gd name="T36" fmla="*/ 90 w 501"/>
                <a:gd name="T37" fmla="*/ 92 h 382"/>
                <a:gd name="T38" fmla="*/ 114 w 501"/>
                <a:gd name="T39" fmla="*/ 113 h 382"/>
                <a:gd name="T40" fmla="*/ 120 w 501"/>
                <a:gd name="T41" fmla="*/ 125 h 382"/>
                <a:gd name="T42" fmla="*/ 131 w 501"/>
                <a:gd name="T43" fmla="*/ 138 h 382"/>
                <a:gd name="T44" fmla="*/ 129 w 501"/>
                <a:gd name="T45" fmla="*/ 157 h 382"/>
                <a:gd name="T46" fmla="*/ 159 w 501"/>
                <a:gd name="T47" fmla="*/ 188 h 382"/>
                <a:gd name="T48" fmla="*/ 168 w 501"/>
                <a:gd name="T49" fmla="*/ 195 h 382"/>
                <a:gd name="T50" fmla="*/ 182 w 501"/>
                <a:gd name="T51" fmla="*/ 218 h 382"/>
                <a:gd name="T52" fmla="*/ 195 w 501"/>
                <a:gd name="T53" fmla="*/ 239 h 382"/>
                <a:gd name="T54" fmla="*/ 193 w 501"/>
                <a:gd name="T55" fmla="*/ 278 h 382"/>
                <a:gd name="T56" fmla="*/ 205 w 501"/>
                <a:gd name="T57" fmla="*/ 304 h 382"/>
                <a:gd name="T58" fmla="*/ 242 w 501"/>
                <a:gd name="T59" fmla="*/ 332 h 382"/>
                <a:gd name="T60" fmla="*/ 272 w 501"/>
                <a:gd name="T61" fmla="*/ 351 h 382"/>
                <a:gd name="T62" fmla="*/ 306 w 501"/>
                <a:gd name="T63" fmla="*/ 363 h 382"/>
                <a:gd name="T64" fmla="*/ 351 w 501"/>
                <a:gd name="T65" fmla="*/ 368 h 382"/>
                <a:gd name="T66" fmla="*/ 390 w 501"/>
                <a:gd name="T67" fmla="*/ 370 h 382"/>
                <a:gd name="T68" fmla="*/ 404 w 501"/>
                <a:gd name="T69" fmla="*/ 378 h 382"/>
                <a:gd name="T70" fmla="*/ 411 w 501"/>
                <a:gd name="T71" fmla="*/ 370 h 382"/>
                <a:gd name="T72" fmla="*/ 436 w 501"/>
                <a:gd name="T73" fmla="*/ 348 h 382"/>
                <a:gd name="T74" fmla="*/ 464 w 501"/>
                <a:gd name="T75" fmla="*/ 323 h 382"/>
                <a:gd name="T76" fmla="*/ 478 w 501"/>
                <a:gd name="T77" fmla="*/ 315 h 382"/>
                <a:gd name="T78" fmla="*/ 491 w 501"/>
                <a:gd name="T79" fmla="*/ 317 h 382"/>
                <a:gd name="T80" fmla="*/ 499 w 501"/>
                <a:gd name="T81" fmla="*/ 249 h 382"/>
                <a:gd name="T82" fmla="*/ 466 w 501"/>
                <a:gd name="T83" fmla="*/ 253 h 382"/>
                <a:gd name="T84" fmla="*/ 446 w 501"/>
                <a:gd name="T85" fmla="*/ 286 h 382"/>
                <a:gd name="T86" fmla="*/ 436 w 501"/>
                <a:gd name="T87" fmla="*/ 302 h 382"/>
                <a:gd name="T88" fmla="*/ 421 w 501"/>
                <a:gd name="T89" fmla="*/ 315 h 382"/>
                <a:gd name="T90" fmla="*/ 397 w 501"/>
                <a:gd name="T91" fmla="*/ 319 h 382"/>
                <a:gd name="T92" fmla="*/ 385 w 501"/>
                <a:gd name="T93" fmla="*/ 328 h 382"/>
                <a:gd name="T94" fmla="*/ 370 w 501"/>
                <a:gd name="T95" fmla="*/ 317 h 382"/>
                <a:gd name="T96" fmla="*/ 350 w 501"/>
                <a:gd name="T97" fmla="*/ 312 h 382"/>
                <a:gd name="T98" fmla="*/ 320 w 501"/>
                <a:gd name="T99" fmla="*/ 259 h 382"/>
                <a:gd name="T100" fmla="*/ 318 w 501"/>
                <a:gd name="T101" fmla="*/ 242 h 382"/>
                <a:gd name="T102" fmla="*/ 319 w 501"/>
                <a:gd name="T103" fmla="*/ 210 h 382"/>
                <a:gd name="T104" fmla="*/ 319 w 501"/>
                <a:gd name="T105" fmla="*/ 179 h 382"/>
                <a:gd name="T106" fmla="*/ 324 w 501"/>
                <a:gd name="T107" fmla="*/ 153 h 382"/>
                <a:gd name="T108" fmla="*/ 299 w 501"/>
                <a:gd name="T109" fmla="*/ 140 h 382"/>
                <a:gd name="T110" fmla="*/ 287 w 501"/>
                <a:gd name="T111" fmla="*/ 110 h 382"/>
                <a:gd name="T112" fmla="*/ 275 w 501"/>
                <a:gd name="T113" fmla="*/ 86 h 382"/>
                <a:gd name="T114" fmla="*/ 253 w 501"/>
                <a:gd name="T115" fmla="*/ 64 h 382"/>
                <a:gd name="T116" fmla="*/ 234 w 501"/>
                <a:gd name="T117" fmla="*/ 70 h 382"/>
                <a:gd name="T118" fmla="*/ 215 w 501"/>
                <a:gd name="T119" fmla="*/ 72 h 382"/>
                <a:gd name="T120" fmla="*/ 203 w 501"/>
                <a:gd name="T121" fmla="*/ 49 h 382"/>
                <a:gd name="T122" fmla="*/ 183 w 501"/>
                <a:gd name="T123" fmla="*/ 29 h 382"/>
                <a:gd name="T124" fmla="*/ 43 w 501"/>
                <a:gd name="T125" fmla="*/ 5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1" h="382">
                  <a:moveTo>
                    <a:pt x="0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9"/>
                  </a:lnTo>
                  <a:lnTo>
                    <a:pt x="13" y="45"/>
                  </a:lnTo>
                  <a:lnTo>
                    <a:pt x="18" y="51"/>
                  </a:lnTo>
                  <a:lnTo>
                    <a:pt x="23" y="56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6"/>
                  </a:lnTo>
                  <a:lnTo>
                    <a:pt x="47" y="82"/>
                  </a:lnTo>
                  <a:lnTo>
                    <a:pt x="48" y="87"/>
                  </a:lnTo>
                  <a:lnTo>
                    <a:pt x="50" y="110"/>
                  </a:lnTo>
                  <a:lnTo>
                    <a:pt x="34" y="115"/>
                  </a:lnTo>
                  <a:lnTo>
                    <a:pt x="44" y="122"/>
                  </a:lnTo>
                  <a:lnTo>
                    <a:pt x="55" y="129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3" y="135"/>
                  </a:lnTo>
                  <a:lnTo>
                    <a:pt x="67" y="137"/>
                  </a:lnTo>
                  <a:lnTo>
                    <a:pt x="70" y="138"/>
                  </a:lnTo>
                  <a:lnTo>
                    <a:pt x="73" y="144"/>
                  </a:lnTo>
                  <a:lnTo>
                    <a:pt x="75" y="149"/>
                  </a:lnTo>
                  <a:lnTo>
                    <a:pt x="81" y="149"/>
                  </a:lnTo>
                  <a:lnTo>
                    <a:pt x="82" y="153"/>
                  </a:lnTo>
                  <a:lnTo>
                    <a:pt x="82" y="156"/>
                  </a:lnTo>
                  <a:lnTo>
                    <a:pt x="82" y="164"/>
                  </a:lnTo>
                  <a:lnTo>
                    <a:pt x="82" y="172"/>
                  </a:lnTo>
                  <a:lnTo>
                    <a:pt x="82" y="176"/>
                  </a:lnTo>
                  <a:lnTo>
                    <a:pt x="83" y="180"/>
                  </a:lnTo>
                  <a:lnTo>
                    <a:pt x="85" y="181"/>
                  </a:lnTo>
                  <a:lnTo>
                    <a:pt x="88" y="183"/>
                  </a:lnTo>
                  <a:lnTo>
                    <a:pt x="93" y="185"/>
                  </a:lnTo>
                  <a:lnTo>
                    <a:pt x="93" y="191"/>
                  </a:lnTo>
                  <a:lnTo>
                    <a:pt x="97" y="196"/>
                  </a:lnTo>
                  <a:lnTo>
                    <a:pt x="105" y="204"/>
                  </a:lnTo>
                  <a:lnTo>
                    <a:pt x="114" y="214"/>
                  </a:lnTo>
                  <a:lnTo>
                    <a:pt x="117" y="218"/>
                  </a:lnTo>
                  <a:lnTo>
                    <a:pt x="120" y="222"/>
                  </a:lnTo>
                  <a:lnTo>
                    <a:pt x="120" y="218"/>
                  </a:lnTo>
                  <a:lnTo>
                    <a:pt x="121" y="218"/>
                  </a:lnTo>
                  <a:lnTo>
                    <a:pt x="125" y="216"/>
                  </a:lnTo>
                  <a:lnTo>
                    <a:pt x="124" y="214"/>
                  </a:lnTo>
                  <a:lnTo>
                    <a:pt x="124" y="211"/>
                  </a:lnTo>
                  <a:lnTo>
                    <a:pt x="125" y="208"/>
                  </a:lnTo>
                  <a:lnTo>
                    <a:pt x="125" y="205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6" y="200"/>
                  </a:lnTo>
                  <a:lnTo>
                    <a:pt x="114" y="197"/>
                  </a:lnTo>
                  <a:lnTo>
                    <a:pt x="113" y="196"/>
                  </a:lnTo>
                  <a:lnTo>
                    <a:pt x="113" y="193"/>
                  </a:lnTo>
                  <a:lnTo>
                    <a:pt x="113" y="192"/>
                  </a:lnTo>
                  <a:lnTo>
                    <a:pt x="112" y="191"/>
                  </a:lnTo>
                  <a:lnTo>
                    <a:pt x="109" y="189"/>
                  </a:lnTo>
                  <a:lnTo>
                    <a:pt x="108" y="189"/>
                  </a:lnTo>
                  <a:lnTo>
                    <a:pt x="105" y="189"/>
                  </a:lnTo>
                  <a:lnTo>
                    <a:pt x="104" y="188"/>
                  </a:lnTo>
                  <a:lnTo>
                    <a:pt x="104" y="187"/>
                  </a:lnTo>
                  <a:lnTo>
                    <a:pt x="105" y="184"/>
                  </a:lnTo>
                  <a:lnTo>
                    <a:pt x="106" y="181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97" y="156"/>
                  </a:lnTo>
                  <a:lnTo>
                    <a:pt x="94" y="146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5" y="134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83" y="127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78" y="121"/>
                  </a:lnTo>
                  <a:lnTo>
                    <a:pt x="74" y="114"/>
                  </a:lnTo>
                  <a:lnTo>
                    <a:pt x="71" y="106"/>
                  </a:lnTo>
                  <a:lnTo>
                    <a:pt x="67" y="90"/>
                  </a:lnTo>
                  <a:lnTo>
                    <a:pt x="61" y="90"/>
                  </a:lnTo>
                  <a:lnTo>
                    <a:pt x="59" y="84"/>
                  </a:lnTo>
                  <a:lnTo>
                    <a:pt x="59" y="79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7" y="63"/>
                  </a:lnTo>
                  <a:lnTo>
                    <a:pt x="46" y="57"/>
                  </a:lnTo>
                  <a:lnTo>
                    <a:pt x="44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3"/>
                  </a:lnTo>
                  <a:lnTo>
                    <a:pt x="53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62" y="28"/>
                  </a:lnTo>
                  <a:lnTo>
                    <a:pt x="63" y="32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6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74" y="56"/>
                  </a:lnTo>
                  <a:lnTo>
                    <a:pt x="75" y="59"/>
                  </a:lnTo>
                  <a:lnTo>
                    <a:pt x="77" y="63"/>
                  </a:lnTo>
                  <a:lnTo>
                    <a:pt x="77" y="67"/>
                  </a:lnTo>
                  <a:lnTo>
                    <a:pt x="77" y="70"/>
                  </a:lnTo>
                  <a:lnTo>
                    <a:pt x="78" y="74"/>
                  </a:lnTo>
                  <a:lnTo>
                    <a:pt x="85" y="79"/>
                  </a:lnTo>
                  <a:lnTo>
                    <a:pt x="92" y="84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3" y="95"/>
                  </a:lnTo>
                  <a:lnTo>
                    <a:pt x="97" y="98"/>
                  </a:lnTo>
                  <a:lnTo>
                    <a:pt x="101" y="103"/>
                  </a:lnTo>
                  <a:lnTo>
                    <a:pt x="106" y="113"/>
                  </a:lnTo>
                  <a:lnTo>
                    <a:pt x="110" y="113"/>
                  </a:lnTo>
                  <a:lnTo>
                    <a:pt x="114" y="113"/>
                  </a:lnTo>
                  <a:lnTo>
                    <a:pt x="114" y="115"/>
                  </a:lnTo>
                  <a:lnTo>
                    <a:pt x="114" y="118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6" y="125"/>
                  </a:lnTo>
                  <a:lnTo>
                    <a:pt x="117" y="125"/>
                  </a:lnTo>
                  <a:lnTo>
                    <a:pt x="120" y="125"/>
                  </a:lnTo>
                  <a:lnTo>
                    <a:pt x="123" y="126"/>
                  </a:lnTo>
                  <a:lnTo>
                    <a:pt x="123" y="127"/>
                  </a:lnTo>
                  <a:lnTo>
                    <a:pt x="123" y="131"/>
                  </a:lnTo>
                  <a:lnTo>
                    <a:pt x="124" y="134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31" y="138"/>
                  </a:lnTo>
                  <a:lnTo>
                    <a:pt x="137" y="141"/>
                  </a:lnTo>
                  <a:lnTo>
                    <a:pt x="136" y="144"/>
                  </a:lnTo>
                  <a:lnTo>
                    <a:pt x="135" y="145"/>
                  </a:lnTo>
                  <a:lnTo>
                    <a:pt x="132" y="148"/>
                  </a:lnTo>
                  <a:lnTo>
                    <a:pt x="129" y="149"/>
                  </a:lnTo>
                  <a:lnTo>
                    <a:pt x="131" y="153"/>
                  </a:lnTo>
                  <a:lnTo>
                    <a:pt x="129" y="157"/>
                  </a:lnTo>
                  <a:lnTo>
                    <a:pt x="144" y="166"/>
                  </a:lnTo>
                  <a:lnTo>
                    <a:pt x="151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81"/>
                  </a:lnTo>
                  <a:lnTo>
                    <a:pt x="158" y="184"/>
                  </a:lnTo>
                  <a:lnTo>
                    <a:pt x="159" y="188"/>
                  </a:lnTo>
                  <a:lnTo>
                    <a:pt x="160" y="189"/>
                  </a:lnTo>
                  <a:lnTo>
                    <a:pt x="160" y="191"/>
                  </a:lnTo>
                  <a:lnTo>
                    <a:pt x="163" y="191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8" y="193"/>
                  </a:lnTo>
                  <a:lnTo>
                    <a:pt x="168" y="195"/>
                  </a:lnTo>
                  <a:lnTo>
                    <a:pt x="168" y="197"/>
                  </a:lnTo>
                  <a:lnTo>
                    <a:pt x="168" y="199"/>
                  </a:lnTo>
                  <a:lnTo>
                    <a:pt x="168" y="200"/>
                  </a:lnTo>
                  <a:lnTo>
                    <a:pt x="174" y="200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2" y="218"/>
                  </a:lnTo>
                  <a:lnTo>
                    <a:pt x="180" y="219"/>
                  </a:lnTo>
                  <a:lnTo>
                    <a:pt x="180" y="220"/>
                  </a:lnTo>
                  <a:lnTo>
                    <a:pt x="182" y="222"/>
                  </a:lnTo>
                  <a:lnTo>
                    <a:pt x="184" y="226"/>
                  </a:lnTo>
                  <a:lnTo>
                    <a:pt x="190" y="231"/>
                  </a:lnTo>
                  <a:lnTo>
                    <a:pt x="194" y="236"/>
                  </a:lnTo>
                  <a:lnTo>
                    <a:pt x="195" y="239"/>
                  </a:lnTo>
                  <a:lnTo>
                    <a:pt x="197" y="242"/>
                  </a:lnTo>
                  <a:lnTo>
                    <a:pt x="199" y="251"/>
                  </a:lnTo>
                  <a:lnTo>
                    <a:pt x="199" y="255"/>
                  </a:lnTo>
                  <a:lnTo>
                    <a:pt x="198" y="259"/>
                  </a:lnTo>
                  <a:lnTo>
                    <a:pt x="197" y="266"/>
                  </a:lnTo>
                  <a:lnTo>
                    <a:pt x="195" y="273"/>
                  </a:lnTo>
                  <a:lnTo>
                    <a:pt x="193" y="278"/>
                  </a:lnTo>
                  <a:lnTo>
                    <a:pt x="193" y="285"/>
                  </a:lnTo>
                  <a:lnTo>
                    <a:pt x="193" y="292"/>
                  </a:lnTo>
                  <a:lnTo>
                    <a:pt x="195" y="296"/>
                  </a:lnTo>
                  <a:lnTo>
                    <a:pt x="197" y="298"/>
                  </a:lnTo>
                  <a:lnTo>
                    <a:pt x="199" y="301"/>
                  </a:lnTo>
                  <a:lnTo>
                    <a:pt x="201" y="302"/>
                  </a:lnTo>
                  <a:lnTo>
                    <a:pt x="205" y="304"/>
                  </a:lnTo>
                  <a:lnTo>
                    <a:pt x="210" y="304"/>
                  </a:lnTo>
                  <a:lnTo>
                    <a:pt x="213" y="305"/>
                  </a:lnTo>
                  <a:lnTo>
                    <a:pt x="215" y="306"/>
                  </a:lnTo>
                  <a:lnTo>
                    <a:pt x="230" y="329"/>
                  </a:lnTo>
                  <a:lnTo>
                    <a:pt x="233" y="331"/>
                  </a:lnTo>
                  <a:lnTo>
                    <a:pt x="236" y="332"/>
                  </a:lnTo>
                  <a:lnTo>
                    <a:pt x="242" y="332"/>
                  </a:lnTo>
                  <a:lnTo>
                    <a:pt x="248" y="333"/>
                  </a:lnTo>
                  <a:lnTo>
                    <a:pt x="252" y="333"/>
                  </a:lnTo>
                  <a:lnTo>
                    <a:pt x="253" y="335"/>
                  </a:lnTo>
                  <a:lnTo>
                    <a:pt x="258" y="339"/>
                  </a:lnTo>
                  <a:lnTo>
                    <a:pt x="264" y="344"/>
                  </a:lnTo>
                  <a:lnTo>
                    <a:pt x="269" y="350"/>
                  </a:lnTo>
                  <a:lnTo>
                    <a:pt x="272" y="351"/>
                  </a:lnTo>
                  <a:lnTo>
                    <a:pt x="275" y="354"/>
                  </a:lnTo>
                  <a:lnTo>
                    <a:pt x="280" y="355"/>
                  </a:lnTo>
                  <a:lnTo>
                    <a:pt x="287" y="356"/>
                  </a:lnTo>
                  <a:lnTo>
                    <a:pt x="293" y="356"/>
                  </a:lnTo>
                  <a:lnTo>
                    <a:pt x="300" y="359"/>
                  </a:lnTo>
                  <a:lnTo>
                    <a:pt x="303" y="360"/>
                  </a:lnTo>
                  <a:lnTo>
                    <a:pt x="306" y="363"/>
                  </a:lnTo>
                  <a:lnTo>
                    <a:pt x="308" y="367"/>
                  </a:lnTo>
                  <a:lnTo>
                    <a:pt x="311" y="368"/>
                  </a:lnTo>
                  <a:lnTo>
                    <a:pt x="334" y="374"/>
                  </a:lnTo>
                  <a:lnTo>
                    <a:pt x="341" y="374"/>
                  </a:lnTo>
                  <a:lnTo>
                    <a:pt x="345" y="372"/>
                  </a:lnTo>
                  <a:lnTo>
                    <a:pt x="349" y="370"/>
                  </a:lnTo>
                  <a:lnTo>
                    <a:pt x="351" y="368"/>
                  </a:lnTo>
                  <a:lnTo>
                    <a:pt x="358" y="367"/>
                  </a:lnTo>
                  <a:lnTo>
                    <a:pt x="363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81" y="368"/>
                  </a:lnTo>
                  <a:lnTo>
                    <a:pt x="390" y="371"/>
                  </a:lnTo>
                  <a:lnTo>
                    <a:pt x="390" y="370"/>
                  </a:lnTo>
                  <a:lnTo>
                    <a:pt x="390" y="367"/>
                  </a:lnTo>
                  <a:lnTo>
                    <a:pt x="390" y="366"/>
                  </a:lnTo>
                  <a:lnTo>
                    <a:pt x="393" y="366"/>
                  </a:lnTo>
                  <a:lnTo>
                    <a:pt x="396" y="367"/>
                  </a:lnTo>
                  <a:lnTo>
                    <a:pt x="397" y="368"/>
                  </a:lnTo>
                  <a:lnTo>
                    <a:pt x="401" y="374"/>
                  </a:lnTo>
                  <a:lnTo>
                    <a:pt x="404" y="378"/>
                  </a:lnTo>
                  <a:lnTo>
                    <a:pt x="407" y="382"/>
                  </a:lnTo>
                  <a:lnTo>
                    <a:pt x="409" y="379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2" y="367"/>
                  </a:lnTo>
                  <a:lnTo>
                    <a:pt x="415" y="364"/>
                  </a:lnTo>
                  <a:lnTo>
                    <a:pt x="420" y="358"/>
                  </a:lnTo>
                  <a:lnTo>
                    <a:pt x="440" y="359"/>
                  </a:lnTo>
                  <a:lnTo>
                    <a:pt x="440" y="355"/>
                  </a:lnTo>
                  <a:lnTo>
                    <a:pt x="439" y="351"/>
                  </a:lnTo>
                  <a:lnTo>
                    <a:pt x="436" y="348"/>
                  </a:lnTo>
                  <a:lnTo>
                    <a:pt x="433" y="346"/>
                  </a:lnTo>
                  <a:lnTo>
                    <a:pt x="431" y="341"/>
                  </a:lnTo>
                  <a:lnTo>
                    <a:pt x="428" y="337"/>
                  </a:lnTo>
                  <a:lnTo>
                    <a:pt x="427" y="332"/>
                  </a:lnTo>
                  <a:lnTo>
                    <a:pt x="433" y="332"/>
                  </a:lnTo>
                  <a:lnTo>
                    <a:pt x="435" y="323"/>
                  </a:lnTo>
                  <a:lnTo>
                    <a:pt x="464" y="323"/>
                  </a:lnTo>
                  <a:lnTo>
                    <a:pt x="470" y="319"/>
                  </a:lnTo>
                  <a:lnTo>
                    <a:pt x="471" y="319"/>
                  </a:lnTo>
                  <a:lnTo>
                    <a:pt x="472" y="317"/>
                  </a:lnTo>
                  <a:lnTo>
                    <a:pt x="475" y="316"/>
                  </a:lnTo>
                  <a:lnTo>
                    <a:pt x="477" y="316"/>
                  </a:lnTo>
                  <a:lnTo>
                    <a:pt x="478" y="316"/>
                  </a:lnTo>
                  <a:lnTo>
                    <a:pt x="478" y="315"/>
                  </a:lnTo>
                  <a:lnTo>
                    <a:pt x="479" y="315"/>
                  </a:lnTo>
                  <a:lnTo>
                    <a:pt x="482" y="312"/>
                  </a:lnTo>
                  <a:lnTo>
                    <a:pt x="483" y="309"/>
                  </a:lnTo>
                  <a:lnTo>
                    <a:pt x="483" y="317"/>
                  </a:lnTo>
                  <a:lnTo>
                    <a:pt x="490" y="319"/>
                  </a:lnTo>
                  <a:lnTo>
                    <a:pt x="493" y="319"/>
                  </a:lnTo>
                  <a:lnTo>
                    <a:pt x="491" y="317"/>
                  </a:lnTo>
                  <a:lnTo>
                    <a:pt x="491" y="312"/>
                  </a:lnTo>
                  <a:lnTo>
                    <a:pt x="491" y="301"/>
                  </a:lnTo>
                  <a:lnTo>
                    <a:pt x="498" y="274"/>
                  </a:lnTo>
                  <a:lnTo>
                    <a:pt x="499" y="265"/>
                  </a:lnTo>
                  <a:lnTo>
                    <a:pt x="501" y="257"/>
                  </a:lnTo>
                  <a:lnTo>
                    <a:pt x="501" y="250"/>
                  </a:lnTo>
                  <a:lnTo>
                    <a:pt x="499" y="249"/>
                  </a:lnTo>
                  <a:lnTo>
                    <a:pt x="499" y="247"/>
                  </a:lnTo>
                  <a:lnTo>
                    <a:pt x="497" y="246"/>
                  </a:lnTo>
                  <a:lnTo>
                    <a:pt x="494" y="246"/>
                  </a:lnTo>
                  <a:lnTo>
                    <a:pt x="487" y="246"/>
                  </a:lnTo>
                  <a:lnTo>
                    <a:pt x="481" y="247"/>
                  </a:lnTo>
                  <a:lnTo>
                    <a:pt x="472" y="249"/>
                  </a:lnTo>
                  <a:lnTo>
                    <a:pt x="466" y="253"/>
                  </a:lnTo>
                  <a:lnTo>
                    <a:pt x="459" y="255"/>
                  </a:lnTo>
                  <a:lnTo>
                    <a:pt x="447" y="261"/>
                  </a:lnTo>
                  <a:lnTo>
                    <a:pt x="447" y="267"/>
                  </a:lnTo>
                  <a:lnTo>
                    <a:pt x="447" y="273"/>
                  </a:lnTo>
                  <a:lnTo>
                    <a:pt x="447" y="280"/>
                  </a:lnTo>
                  <a:lnTo>
                    <a:pt x="446" y="282"/>
                  </a:lnTo>
                  <a:lnTo>
                    <a:pt x="446" y="286"/>
                  </a:lnTo>
                  <a:lnTo>
                    <a:pt x="440" y="289"/>
                  </a:lnTo>
                  <a:lnTo>
                    <a:pt x="440" y="292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40" y="301"/>
                  </a:lnTo>
                  <a:lnTo>
                    <a:pt x="436" y="302"/>
                  </a:lnTo>
                  <a:lnTo>
                    <a:pt x="432" y="304"/>
                  </a:lnTo>
                  <a:lnTo>
                    <a:pt x="431" y="308"/>
                  </a:lnTo>
                  <a:lnTo>
                    <a:pt x="429" y="312"/>
                  </a:lnTo>
                  <a:lnTo>
                    <a:pt x="427" y="312"/>
                  </a:lnTo>
                  <a:lnTo>
                    <a:pt x="425" y="313"/>
                  </a:lnTo>
                  <a:lnTo>
                    <a:pt x="424" y="315"/>
                  </a:lnTo>
                  <a:lnTo>
                    <a:pt x="421" y="315"/>
                  </a:lnTo>
                  <a:lnTo>
                    <a:pt x="421" y="309"/>
                  </a:lnTo>
                  <a:lnTo>
                    <a:pt x="413" y="309"/>
                  </a:lnTo>
                  <a:lnTo>
                    <a:pt x="409" y="309"/>
                  </a:lnTo>
                  <a:lnTo>
                    <a:pt x="407" y="313"/>
                  </a:lnTo>
                  <a:lnTo>
                    <a:pt x="404" y="317"/>
                  </a:lnTo>
                  <a:lnTo>
                    <a:pt x="400" y="317"/>
                  </a:lnTo>
                  <a:lnTo>
                    <a:pt x="397" y="319"/>
                  </a:lnTo>
                  <a:lnTo>
                    <a:pt x="393" y="319"/>
                  </a:lnTo>
                  <a:lnTo>
                    <a:pt x="390" y="320"/>
                  </a:lnTo>
                  <a:lnTo>
                    <a:pt x="390" y="321"/>
                  </a:lnTo>
                  <a:lnTo>
                    <a:pt x="390" y="324"/>
                  </a:lnTo>
                  <a:lnTo>
                    <a:pt x="389" y="327"/>
                  </a:lnTo>
                  <a:lnTo>
                    <a:pt x="388" y="327"/>
                  </a:lnTo>
                  <a:lnTo>
                    <a:pt x="385" y="328"/>
                  </a:lnTo>
                  <a:lnTo>
                    <a:pt x="384" y="327"/>
                  </a:lnTo>
                  <a:lnTo>
                    <a:pt x="385" y="325"/>
                  </a:lnTo>
                  <a:lnTo>
                    <a:pt x="382" y="324"/>
                  </a:lnTo>
                  <a:lnTo>
                    <a:pt x="380" y="325"/>
                  </a:lnTo>
                  <a:lnTo>
                    <a:pt x="373" y="327"/>
                  </a:lnTo>
                  <a:lnTo>
                    <a:pt x="372" y="321"/>
                  </a:lnTo>
                  <a:lnTo>
                    <a:pt x="370" y="317"/>
                  </a:lnTo>
                  <a:lnTo>
                    <a:pt x="366" y="316"/>
                  </a:lnTo>
                  <a:lnTo>
                    <a:pt x="361" y="316"/>
                  </a:lnTo>
                  <a:lnTo>
                    <a:pt x="357" y="316"/>
                  </a:lnTo>
                  <a:lnTo>
                    <a:pt x="354" y="316"/>
                  </a:lnTo>
                  <a:lnTo>
                    <a:pt x="351" y="315"/>
                  </a:lnTo>
                  <a:lnTo>
                    <a:pt x="351" y="313"/>
                  </a:lnTo>
                  <a:lnTo>
                    <a:pt x="350" y="312"/>
                  </a:lnTo>
                  <a:lnTo>
                    <a:pt x="349" y="308"/>
                  </a:lnTo>
                  <a:lnTo>
                    <a:pt x="347" y="301"/>
                  </a:lnTo>
                  <a:lnTo>
                    <a:pt x="341" y="292"/>
                  </a:lnTo>
                  <a:lnTo>
                    <a:pt x="334" y="281"/>
                  </a:lnTo>
                  <a:lnTo>
                    <a:pt x="328" y="270"/>
                  </a:lnTo>
                  <a:lnTo>
                    <a:pt x="323" y="258"/>
                  </a:lnTo>
                  <a:lnTo>
                    <a:pt x="320" y="259"/>
                  </a:lnTo>
                  <a:lnTo>
                    <a:pt x="318" y="261"/>
                  </a:lnTo>
                  <a:lnTo>
                    <a:pt x="319" y="259"/>
                  </a:lnTo>
                  <a:lnTo>
                    <a:pt x="320" y="257"/>
                  </a:lnTo>
                  <a:lnTo>
                    <a:pt x="320" y="251"/>
                  </a:lnTo>
                  <a:lnTo>
                    <a:pt x="320" y="246"/>
                  </a:lnTo>
                  <a:lnTo>
                    <a:pt x="319" y="243"/>
                  </a:lnTo>
                  <a:lnTo>
                    <a:pt x="318" y="242"/>
                  </a:lnTo>
                  <a:lnTo>
                    <a:pt x="323" y="236"/>
                  </a:lnTo>
                  <a:lnTo>
                    <a:pt x="324" y="234"/>
                  </a:lnTo>
                  <a:lnTo>
                    <a:pt x="323" y="230"/>
                  </a:lnTo>
                  <a:lnTo>
                    <a:pt x="322" y="224"/>
                  </a:lnTo>
                  <a:lnTo>
                    <a:pt x="319" y="219"/>
                  </a:lnTo>
                  <a:lnTo>
                    <a:pt x="318" y="214"/>
                  </a:lnTo>
                  <a:lnTo>
                    <a:pt x="319" y="210"/>
                  </a:lnTo>
                  <a:lnTo>
                    <a:pt x="319" y="205"/>
                  </a:lnTo>
                  <a:lnTo>
                    <a:pt x="320" y="200"/>
                  </a:lnTo>
                  <a:lnTo>
                    <a:pt x="318" y="192"/>
                  </a:lnTo>
                  <a:lnTo>
                    <a:pt x="316" y="187"/>
                  </a:lnTo>
                  <a:lnTo>
                    <a:pt x="316" y="183"/>
                  </a:lnTo>
                  <a:lnTo>
                    <a:pt x="316" y="181"/>
                  </a:lnTo>
                  <a:lnTo>
                    <a:pt x="319" y="179"/>
                  </a:lnTo>
                  <a:lnTo>
                    <a:pt x="323" y="175"/>
                  </a:lnTo>
                  <a:lnTo>
                    <a:pt x="328" y="170"/>
                  </a:lnTo>
                  <a:lnTo>
                    <a:pt x="331" y="166"/>
                  </a:lnTo>
                  <a:lnTo>
                    <a:pt x="331" y="164"/>
                  </a:lnTo>
                  <a:lnTo>
                    <a:pt x="331" y="160"/>
                  </a:lnTo>
                  <a:lnTo>
                    <a:pt x="328" y="153"/>
                  </a:lnTo>
                  <a:lnTo>
                    <a:pt x="324" y="153"/>
                  </a:lnTo>
                  <a:lnTo>
                    <a:pt x="322" y="150"/>
                  </a:lnTo>
                  <a:lnTo>
                    <a:pt x="319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5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7" y="137"/>
                  </a:lnTo>
                  <a:lnTo>
                    <a:pt x="296" y="133"/>
                  </a:lnTo>
                  <a:lnTo>
                    <a:pt x="295" y="127"/>
                  </a:lnTo>
                  <a:lnTo>
                    <a:pt x="292" y="122"/>
                  </a:lnTo>
                  <a:lnTo>
                    <a:pt x="289" y="117"/>
                  </a:lnTo>
                  <a:lnTo>
                    <a:pt x="288" y="113"/>
                  </a:lnTo>
                  <a:lnTo>
                    <a:pt x="287" y="110"/>
                  </a:lnTo>
                  <a:lnTo>
                    <a:pt x="287" y="107"/>
                  </a:lnTo>
                  <a:lnTo>
                    <a:pt x="284" y="105"/>
                  </a:lnTo>
                  <a:lnTo>
                    <a:pt x="277" y="98"/>
                  </a:lnTo>
                  <a:lnTo>
                    <a:pt x="276" y="95"/>
                  </a:lnTo>
                  <a:lnTo>
                    <a:pt x="275" y="92"/>
                  </a:lnTo>
                  <a:lnTo>
                    <a:pt x="275" y="87"/>
                  </a:lnTo>
                  <a:lnTo>
                    <a:pt x="275" y="86"/>
                  </a:lnTo>
                  <a:lnTo>
                    <a:pt x="273" y="83"/>
                  </a:lnTo>
                  <a:lnTo>
                    <a:pt x="268" y="78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7" y="65"/>
                  </a:lnTo>
                  <a:lnTo>
                    <a:pt x="254" y="64"/>
                  </a:lnTo>
                  <a:lnTo>
                    <a:pt x="253" y="64"/>
                  </a:lnTo>
                  <a:lnTo>
                    <a:pt x="250" y="64"/>
                  </a:lnTo>
                  <a:lnTo>
                    <a:pt x="246" y="63"/>
                  </a:lnTo>
                  <a:lnTo>
                    <a:pt x="241" y="61"/>
                  </a:lnTo>
                  <a:lnTo>
                    <a:pt x="240" y="61"/>
                  </a:lnTo>
                  <a:lnTo>
                    <a:pt x="238" y="63"/>
                  </a:lnTo>
                  <a:lnTo>
                    <a:pt x="236" y="67"/>
                  </a:lnTo>
                  <a:lnTo>
                    <a:pt x="234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5" y="72"/>
                  </a:lnTo>
                  <a:lnTo>
                    <a:pt x="209" y="65"/>
                  </a:lnTo>
                  <a:lnTo>
                    <a:pt x="207" y="63"/>
                  </a:lnTo>
                  <a:lnTo>
                    <a:pt x="206" y="59"/>
                  </a:lnTo>
                  <a:lnTo>
                    <a:pt x="207" y="56"/>
                  </a:lnTo>
                  <a:lnTo>
                    <a:pt x="207" y="53"/>
                  </a:lnTo>
                  <a:lnTo>
                    <a:pt x="206" y="52"/>
                  </a:lnTo>
                  <a:lnTo>
                    <a:pt x="203" y="49"/>
                  </a:lnTo>
                  <a:lnTo>
                    <a:pt x="198" y="43"/>
                  </a:lnTo>
                  <a:lnTo>
                    <a:pt x="195" y="41"/>
                  </a:lnTo>
                  <a:lnTo>
                    <a:pt x="193" y="40"/>
                  </a:lnTo>
                  <a:lnTo>
                    <a:pt x="190" y="39"/>
                  </a:lnTo>
                  <a:lnTo>
                    <a:pt x="187" y="37"/>
                  </a:lnTo>
                  <a:lnTo>
                    <a:pt x="184" y="32"/>
                  </a:lnTo>
                  <a:lnTo>
                    <a:pt x="183" y="29"/>
                  </a:lnTo>
                  <a:lnTo>
                    <a:pt x="180" y="26"/>
                  </a:lnTo>
                  <a:lnTo>
                    <a:pt x="176" y="22"/>
                  </a:lnTo>
                  <a:lnTo>
                    <a:pt x="175" y="21"/>
                  </a:lnTo>
                  <a:lnTo>
                    <a:pt x="141" y="21"/>
                  </a:lnTo>
                  <a:lnTo>
                    <a:pt x="141" y="32"/>
                  </a:lnTo>
                  <a:lnTo>
                    <a:pt x="88" y="29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79918" y="3939242"/>
              <a:ext cx="64662" cy="37623"/>
            </a:xfrm>
            <a:custGeom>
              <a:avLst/>
              <a:gdLst>
                <a:gd name="T0" fmla="*/ 5 w 39"/>
                <a:gd name="T1" fmla="*/ 0 h 19"/>
                <a:gd name="T2" fmla="*/ 0 w 39"/>
                <a:gd name="T3" fmla="*/ 8 h 19"/>
                <a:gd name="T4" fmla="*/ 5 w 39"/>
                <a:gd name="T5" fmla="*/ 9 h 19"/>
                <a:gd name="T6" fmla="*/ 9 w 39"/>
                <a:gd name="T7" fmla="*/ 12 h 19"/>
                <a:gd name="T8" fmla="*/ 19 w 39"/>
                <a:gd name="T9" fmla="*/ 15 h 19"/>
                <a:gd name="T10" fmla="*/ 19 w 39"/>
                <a:gd name="T11" fmla="*/ 17 h 19"/>
                <a:gd name="T12" fmla="*/ 24 w 39"/>
                <a:gd name="T13" fmla="*/ 19 h 19"/>
                <a:gd name="T14" fmla="*/ 28 w 39"/>
                <a:gd name="T15" fmla="*/ 17 h 19"/>
                <a:gd name="T16" fmla="*/ 33 w 39"/>
                <a:gd name="T17" fmla="*/ 15 h 19"/>
                <a:gd name="T18" fmla="*/ 35 w 39"/>
                <a:gd name="T19" fmla="*/ 15 h 19"/>
                <a:gd name="T20" fmla="*/ 36 w 39"/>
                <a:gd name="T21" fmla="*/ 13 h 19"/>
                <a:gd name="T22" fmla="*/ 39 w 39"/>
                <a:gd name="T23" fmla="*/ 11 h 19"/>
                <a:gd name="T24" fmla="*/ 39 w 39"/>
                <a:gd name="T25" fmla="*/ 9 h 19"/>
                <a:gd name="T26" fmla="*/ 37 w 39"/>
                <a:gd name="T27" fmla="*/ 8 h 19"/>
                <a:gd name="T28" fmla="*/ 36 w 39"/>
                <a:gd name="T29" fmla="*/ 8 h 19"/>
                <a:gd name="T30" fmla="*/ 31 w 39"/>
                <a:gd name="T31" fmla="*/ 8 h 19"/>
                <a:gd name="T32" fmla="*/ 31 w 39"/>
                <a:gd name="T33" fmla="*/ 3 h 19"/>
                <a:gd name="T34" fmla="*/ 28 w 39"/>
                <a:gd name="T35" fmla="*/ 1 h 19"/>
                <a:gd name="T36" fmla="*/ 25 w 39"/>
                <a:gd name="T37" fmla="*/ 1 h 19"/>
                <a:gd name="T38" fmla="*/ 19 w 39"/>
                <a:gd name="T39" fmla="*/ 0 h 19"/>
                <a:gd name="T40" fmla="*/ 12 w 39"/>
                <a:gd name="T41" fmla="*/ 0 h 19"/>
                <a:gd name="T42" fmla="*/ 5 w 39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19">
                  <a:moveTo>
                    <a:pt x="5" y="0"/>
                  </a:moveTo>
                  <a:lnTo>
                    <a:pt x="0" y="8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355"/>
            <p:cNvSpPr>
              <a:spLocks/>
            </p:cNvSpPr>
            <p:nvPr/>
          </p:nvSpPr>
          <p:spPr bwMode="auto">
            <a:xfrm>
              <a:off x="3184794" y="4046170"/>
              <a:ext cx="172432" cy="118810"/>
            </a:xfrm>
            <a:custGeom>
              <a:avLst/>
              <a:gdLst>
                <a:gd name="T0" fmla="*/ 101 w 105"/>
                <a:gd name="T1" fmla="*/ 21 h 60"/>
                <a:gd name="T2" fmla="*/ 94 w 105"/>
                <a:gd name="T3" fmla="*/ 20 h 60"/>
                <a:gd name="T4" fmla="*/ 87 w 105"/>
                <a:gd name="T5" fmla="*/ 19 h 60"/>
                <a:gd name="T6" fmla="*/ 86 w 105"/>
                <a:gd name="T7" fmla="*/ 16 h 60"/>
                <a:gd name="T8" fmla="*/ 85 w 105"/>
                <a:gd name="T9" fmla="*/ 12 h 60"/>
                <a:gd name="T10" fmla="*/ 82 w 105"/>
                <a:gd name="T11" fmla="*/ 5 h 60"/>
                <a:gd name="T12" fmla="*/ 70 w 105"/>
                <a:gd name="T13" fmla="*/ 2 h 60"/>
                <a:gd name="T14" fmla="*/ 63 w 105"/>
                <a:gd name="T15" fmla="*/ 1 h 60"/>
                <a:gd name="T16" fmla="*/ 59 w 105"/>
                <a:gd name="T17" fmla="*/ 0 h 60"/>
                <a:gd name="T18" fmla="*/ 54 w 105"/>
                <a:gd name="T19" fmla="*/ 1 h 60"/>
                <a:gd name="T20" fmla="*/ 51 w 105"/>
                <a:gd name="T21" fmla="*/ 4 h 60"/>
                <a:gd name="T22" fmla="*/ 47 w 105"/>
                <a:gd name="T23" fmla="*/ 6 h 60"/>
                <a:gd name="T24" fmla="*/ 43 w 105"/>
                <a:gd name="T25" fmla="*/ 8 h 60"/>
                <a:gd name="T26" fmla="*/ 36 w 105"/>
                <a:gd name="T27" fmla="*/ 8 h 60"/>
                <a:gd name="T28" fmla="*/ 29 w 105"/>
                <a:gd name="T29" fmla="*/ 8 h 60"/>
                <a:gd name="T30" fmla="*/ 16 w 105"/>
                <a:gd name="T31" fmla="*/ 8 h 60"/>
                <a:gd name="T32" fmla="*/ 16 w 105"/>
                <a:gd name="T33" fmla="*/ 9 h 60"/>
                <a:gd name="T34" fmla="*/ 15 w 105"/>
                <a:gd name="T35" fmla="*/ 9 h 60"/>
                <a:gd name="T36" fmla="*/ 13 w 105"/>
                <a:gd name="T37" fmla="*/ 10 h 60"/>
                <a:gd name="T38" fmla="*/ 10 w 105"/>
                <a:gd name="T39" fmla="*/ 12 h 60"/>
                <a:gd name="T40" fmla="*/ 6 w 105"/>
                <a:gd name="T41" fmla="*/ 12 h 60"/>
                <a:gd name="T42" fmla="*/ 5 w 105"/>
                <a:gd name="T43" fmla="*/ 13 h 60"/>
                <a:gd name="T44" fmla="*/ 4 w 105"/>
                <a:gd name="T45" fmla="*/ 15 h 60"/>
                <a:gd name="T46" fmla="*/ 4 w 105"/>
                <a:gd name="T47" fmla="*/ 19 h 60"/>
                <a:gd name="T48" fmla="*/ 2 w 105"/>
                <a:gd name="T49" fmla="*/ 21 h 60"/>
                <a:gd name="T50" fmla="*/ 1 w 105"/>
                <a:gd name="T51" fmla="*/ 25 h 60"/>
                <a:gd name="T52" fmla="*/ 0 w 105"/>
                <a:gd name="T53" fmla="*/ 29 h 60"/>
                <a:gd name="T54" fmla="*/ 6 w 105"/>
                <a:gd name="T55" fmla="*/ 31 h 60"/>
                <a:gd name="T56" fmla="*/ 12 w 105"/>
                <a:gd name="T57" fmla="*/ 32 h 60"/>
                <a:gd name="T58" fmla="*/ 16 w 105"/>
                <a:gd name="T59" fmla="*/ 35 h 60"/>
                <a:gd name="T60" fmla="*/ 20 w 105"/>
                <a:gd name="T61" fmla="*/ 37 h 60"/>
                <a:gd name="T62" fmla="*/ 21 w 105"/>
                <a:gd name="T63" fmla="*/ 39 h 60"/>
                <a:gd name="T64" fmla="*/ 25 w 105"/>
                <a:gd name="T65" fmla="*/ 39 h 60"/>
                <a:gd name="T66" fmla="*/ 29 w 105"/>
                <a:gd name="T67" fmla="*/ 40 h 60"/>
                <a:gd name="T68" fmla="*/ 31 w 105"/>
                <a:gd name="T69" fmla="*/ 41 h 60"/>
                <a:gd name="T70" fmla="*/ 32 w 105"/>
                <a:gd name="T71" fmla="*/ 43 h 60"/>
                <a:gd name="T72" fmla="*/ 32 w 105"/>
                <a:gd name="T73" fmla="*/ 54 h 60"/>
                <a:gd name="T74" fmla="*/ 36 w 105"/>
                <a:gd name="T75" fmla="*/ 54 h 60"/>
                <a:gd name="T76" fmla="*/ 36 w 105"/>
                <a:gd name="T77" fmla="*/ 60 h 60"/>
                <a:gd name="T78" fmla="*/ 39 w 105"/>
                <a:gd name="T79" fmla="*/ 60 h 60"/>
                <a:gd name="T80" fmla="*/ 40 w 105"/>
                <a:gd name="T81" fmla="*/ 60 h 60"/>
                <a:gd name="T82" fmla="*/ 41 w 105"/>
                <a:gd name="T83" fmla="*/ 58 h 60"/>
                <a:gd name="T84" fmla="*/ 43 w 105"/>
                <a:gd name="T85" fmla="*/ 54 h 60"/>
                <a:gd name="T86" fmla="*/ 43 w 105"/>
                <a:gd name="T87" fmla="*/ 48 h 60"/>
                <a:gd name="T88" fmla="*/ 41 w 105"/>
                <a:gd name="T89" fmla="*/ 43 h 60"/>
                <a:gd name="T90" fmla="*/ 47 w 105"/>
                <a:gd name="T91" fmla="*/ 40 h 60"/>
                <a:gd name="T92" fmla="*/ 52 w 105"/>
                <a:gd name="T93" fmla="*/ 37 h 60"/>
                <a:gd name="T94" fmla="*/ 54 w 105"/>
                <a:gd name="T95" fmla="*/ 36 h 60"/>
                <a:gd name="T96" fmla="*/ 56 w 105"/>
                <a:gd name="T97" fmla="*/ 36 h 60"/>
                <a:gd name="T98" fmla="*/ 59 w 105"/>
                <a:gd name="T99" fmla="*/ 37 h 60"/>
                <a:gd name="T100" fmla="*/ 60 w 105"/>
                <a:gd name="T101" fmla="*/ 39 h 60"/>
                <a:gd name="T102" fmla="*/ 62 w 105"/>
                <a:gd name="T103" fmla="*/ 40 h 60"/>
                <a:gd name="T104" fmla="*/ 63 w 105"/>
                <a:gd name="T105" fmla="*/ 40 h 60"/>
                <a:gd name="T106" fmla="*/ 68 w 105"/>
                <a:gd name="T107" fmla="*/ 39 h 60"/>
                <a:gd name="T108" fmla="*/ 76 w 105"/>
                <a:gd name="T109" fmla="*/ 36 h 60"/>
                <a:gd name="T110" fmla="*/ 79 w 105"/>
                <a:gd name="T111" fmla="*/ 35 h 60"/>
                <a:gd name="T112" fmla="*/ 81 w 105"/>
                <a:gd name="T113" fmla="*/ 35 h 60"/>
                <a:gd name="T114" fmla="*/ 81 w 105"/>
                <a:gd name="T115" fmla="*/ 33 h 60"/>
                <a:gd name="T116" fmla="*/ 82 w 105"/>
                <a:gd name="T117" fmla="*/ 31 h 60"/>
                <a:gd name="T118" fmla="*/ 83 w 105"/>
                <a:gd name="T119" fmla="*/ 29 h 60"/>
                <a:gd name="T120" fmla="*/ 87 w 105"/>
                <a:gd name="T121" fmla="*/ 27 h 60"/>
                <a:gd name="T122" fmla="*/ 99 w 105"/>
                <a:gd name="T123" fmla="*/ 24 h 60"/>
                <a:gd name="T124" fmla="*/ 101 w 105"/>
                <a:gd name="T125" fmla="*/ 21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5" h="60">
                  <a:moveTo>
                    <a:pt x="105" y="21"/>
                  </a:moveTo>
                  <a:lnTo>
                    <a:pt x="98" y="20"/>
                  </a:lnTo>
                  <a:lnTo>
                    <a:pt x="91" y="19"/>
                  </a:lnTo>
                  <a:lnTo>
                    <a:pt x="90" y="16"/>
                  </a:lnTo>
                  <a:lnTo>
                    <a:pt x="89" y="12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5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3" y="54"/>
                  </a:lnTo>
                  <a:lnTo>
                    <a:pt x="43" y="48"/>
                  </a:lnTo>
                  <a:lnTo>
                    <a:pt x="41" y="43"/>
                  </a:lnTo>
                  <a:lnTo>
                    <a:pt x="47" y="40"/>
                  </a:lnTo>
                  <a:lnTo>
                    <a:pt x="55" y="37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7"/>
                  </a:lnTo>
                  <a:lnTo>
                    <a:pt x="64" y="39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80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1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103" y="24"/>
                  </a:lnTo>
                  <a:lnTo>
                    <a:pt x="105" y="2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356"/>
            <p:cNvSpPr>
              <a:spLocks/>
            </p:cNvSpPr>
            <p:nvPr/>
          </p:nvSpPr>
          <p:spPr bwMode="auto">
            <a:xfrm>
              <a:off x="3595978" y="3893697"/>
              <a:ext cx="79584" cy="67326"/>
            </a:xfrm>
            <a:custGeom>
              <a:avLst/>
              <a:gdLst>
                <a:gd name="T0" fmla="*/ 48 w 48"/>
                <a:gd name="T1" fmla="*/ 34 h 34"/>
                <a:gd name="T2" fmla="*/ 47 w 48"/>
                <a:gd name="T3" fmla="*/ 26 h 34"/>
                <a:gd name="T4" fmla="*/ 44 w 48"/>
                <a:gd name="T5" fmla="*/ 22 h 34"/>
                <a:gd name="T6" fmla="*/ 43 w 48"/>
                <a:gd name="T7" fmla="*/ 20 h 34"/>
                <a:gd name="T8" fmla="*/ 44 w 48"/>
                <a:gd name="T9" fmla="*/ 17 h 34"/>
                <a:gd name="T10" fmla="*/ 46 w 48"/>
                <a:gd name="T11" fmla="*/ 12 h 34"/>
                <a:gd name="T12" fmla="*/ 44 w 48"/>
                <a:gd name="T13" fmla="*/ 0 h 34"/>
                <a:gd name="T14" fmla="*/ 33 w 48"/>
                <a:gd name="T15" fmla="*/ 0 h 34"/>
                <a:gd name="T16" fmla="*/ 28 w 48"/>
                <a:gd name="T17" fmla="*/ 0 h 34"/>
                <a:gd name="T18" fmla="*/ 24 w 48"/>
                <a:gd name="T19" fmla="*/ 0 h 34"/>
                <a:gd name="T20" fmla="*/ 27 w 48"/>
                <a:gd name="T21" fmla="*/ 1 h 34"/>
                <a:gd name="T22" fmla="*/ 31 w 48"/>
                <a:gd name="T23" fmla="*/ 3 h 34"/>
                <a:gd name="T24" fmla="*/ 29 w 48"/>
                <a:gd name="T25" fmla="*/ 7 h 34"/>
                <a:gd name="T26" fmla="*/ 28 w 48"/>
                <a:gd name="T27" fmla="*/ 8 h 34"/>
                <a:gd name="T28" fmla="*/ 28 w 48"/>
                <a:gd name="T29" fmla="*/ 9 h 34"/>
                <a:gd name="T30" fmla="*/ 29 w 48"/>
                <a:gd name="T31" fmla="*/ 12 h 34"/>
                <a:gd name="T32" fmla="*/ 31 w 48"/>
                <a:gd name="T33" fmla="*/ 17 h 34"/>
                <a:gd name="T34" fmla="*/ 33 w 48"/>
                <a:gd name="T35" fmla="*/ 17 h 34"/>
                <a:gd name="T36" fmla="*/ 35 w 48"/>
                <a:gd name="T37" fmla="*/ 19 h 34"/>
                <a:gd name="T38" fmla="*/ 35 w 48"/>
                <a:gd name="T39" fmla="*/ 20 h 34"/>
                <a:gd name="T40" fmla="*/ 35 w 48"/>
                <a:gd name="T41" fmla="*/ 22 h 34"/>
                <a:gd name="T42" fmla="*/ 35 w 48"/>
                <a:gd name="T43" fmla="*/ 26 h 34"/>
                <a:gd name="T44" fmla="*/ 33 w 48"/>
                <a:gd name="T45" fmla="*/ 28 h 34"/>
                <a:gd name="T46" fmla="*/ 16 w 48"/>
                <a:gd name="T47" fmla="*/ 26 h 34"/>
                <a:gd name="T48" fmla="*/ 9 w 48"/>
                <a:gd name="T49" fmla="*/ 23 h 34"/>
                <a:gd name="T50" fmla="*/ 2 w 48"/>
                <a:gd name="T51" fmla="*/ 20 h 34"/>
                <a:gd name="T52" fmla="*/ 0 w 48"/>
                <a:gd name="T53" fmla="*/ 31 h 34"/>
                <a:gd name="T54" fmla="*/ 4 w 48"/>
                <a:gd name="T55" fmla="*/ 32 h 34"/>
                <a:gd name="T56" fmla="*/ 6 w 48"/>
                <a:gd name="T57" fmla="*/ 32 h 34"/>
                <a:gd name="T58" fmla="*/ 5 w 48"/>
                <a:gd name="T59" fmla="*/ 34 h 34"/>
                <a:gd name="T60" fmla="*/ 48 w 48"/>
                <a:gd name="T61" fmla="*/ 34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34">
                  <a:moveTo>
                    <a:pt x="48" y="34"/>
                  </a:moveTo>
                  <a:lnTo>
                    <a:pt x="47" y="26"/>
                  </a:lnTo>
                  <a:lnTo>
                    <a:pt x="44" y="22"/>
                  </a:lnTo>
                  <a:lnTo>
                    <a:pt x="43" y="20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16" y="26"/>
                  </a:lnTo>
                  <a:lnTo>
                    <a:pt x="9" y="23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357"/>
            <p:cNvSpPr>
              <a:spLocks/>
            </p:cNvSpPr>
            <p:nvPr/>
          </p:nvSpPr>
          <p:spPr bwMode="auto">
            <a:xfrm>
              <a:off x="3947475" y="4361016"/>
              <a:ext cx="132640" cy="318806"/>
            </a:xfrm>
            <a:custGeom>
              <a:avLst/>
              <a:gdLst>
                <a:gd name="T0" fmla="*/ 80 w 80"/>
                <a:gd name="T1" fmla="*/ 47 h 161"/>
                <a:gd name="T2" fmla="*/ 77 w 80"/>
                <a:gd name="T3" fmla="*/ 40 h 161"/>
                <a:gd name="T4" fmla="*/ 72 w 80"/>
                <a:gd name="T5" fmla="*/ 40 h 161"/>
                <a:gd name="T6" fmla="*/ 65 w 80"/>
                <a:gd name="T7" fmla="*/ 32 h 161"/>
                <a:gd name="T8" fmla="*/ 57 w 80"/>
                <a:gd name="T9" fmla="*/ 35 h 161"/>
                <a:gd name="T10" fmla="*/ 54 w 80"/>
                <a:gd name="T11" fmla="*/ 45 h 161"/>
                <a:gd name="T12" fmla="*/ 49 w 80"/>
                <a:gd name="T13" fmla="*/ 44 h 161"/>
                <a:gd name="T14" fmla="*/ 49 w 80"/>
                <a:gd name="T15" fmla="*/ 39 h 161"/>
                <a:gd name="T16" fmla="*/ 53 w 80"/>
                <a:gd name="T17" fmla="*/ 16 h 161"/>
                <a:gd name="T18" fmla="*/ 46 w 80"/>
                <a:gd name="T19" fmla="*/ 17 h 161"/>
                <a:gd name="T20" fmla="*/ 38 w 80"/>
                <a:gd name="T21" fmla="*/ 9 h 161"/>
                <a:gd name="T22" fmla="*/ 35 w 80"/>
                <a:gd name="T23" fmla="*/ 2 h 161"/>
                <a:gd name="T24" fmla="*/ 29 w 80"/>
                <a:gd name="T25" fmla="*/ 0 h 161"/>
                <a:gd name="T26" fmla="*/ 26 w 80"/>
                <a:gd name="T27" fmla="*/ 9 h 161"/>
                <a:gd name="T28" fmla="*/ 18 w 80"/>
                <a:gd name="T29" fmla="*/ 14 h 161"/>
                <a:gd name="T30" fmla="*/ 10 w 80"/>
                <a:gd name="T31" fmla="*/ 18 h 161"/>
                <a:gd name="T32" fmla="*/ 14 w 80"/>
                <a:gd name="T33" fmla="*/ 24 h 161"/>
                <a:gd name="T34" fmla="*/ 19 w 80"/>
                <a:gd name="T35" fmla="*/ 31 h 161"/>
                <a:gd name="T36" fmla="*/ 22 w 80"/>
                <a:gd name="T37" fmla="*/ 35 h 161"/>
                <a:gd name="T38" fmla="*/ 17 w 80"/>
                <a:gd name="T39" fmla="*/ 39 h 161"/>
                <a:gd name="T40" fmla="*/ 6 w 80"/>
                <a:gd name="T41" fmla="*/ 40 h 161"/>
                <a:gd name="T42" fmla="*/ 7 w 80"/>
                <a:gd name="T43" fmla="*/ 48 h 161"/>
                <a:gd name="T44" fmla="*/ 21 w 80"/>
                <a:gd name="T45" fmla="*/ 76 h 161"/>
                <a:gd name="T46" fmla="*/ 29 w 80"/>
                <a:gd name="T47" fmla="*/ 76 h 161"/>
                <a:gd name="T48" fmla="*/ 31 w 80"/>
                <a:gd name="T49" fmla="*/ 82 h 161"/>
                <a:gd name="T50" fmla="*/ 35 w 80"/>
                <a:gd name="T51" fmla="*/ 91 h 161"/>
                <a:gd name="T52" fmla="*/ 34 w 80"/>
                <a:gd name="T53" fmla="*/ 96 h 161"/>
                <a:gd name="T54" fmla="*/ 37 w 80"/>
                <a:gd name="T55" fmla="*/ 102 h 161"/>
                <a:gd name="T56" fmla="*/ 29 w 80"/>
                <a:gd name="T57" fmla="*/ 110 h 161"/>
                <a:gd name="T58" fmla="*/ 26 w 80"/>
                <a:gd name="T59" fmla="*/ 131 h 161"/>
                <a:gd name="T60" fmla="*/ 25 w 80"/>
                <a:gd name="T61" fmla="*/ 141 h 161"/>
                <a:gd name="T62" fmla="*/ 30 w 80"/>
                <a:gd name="T63" fmla="*/ 149 h 161"/>
                <a:gd name="T64" fmla="*/ 37 w 80"/>
                <a:gd name="T65" fmla="*/ 154 h 161"/>
                <a:gd name="T66" fmla="*/ 41 w 80"/>
                <a:gd name="T67" fmla="*/ 160 h 161"/>
                <a:gd name="T68" fmla="*/ 46 w 80"/>
                <a:gd name="T69" fmla="*/ 160 h 161"/>
                <a:gd name="T70" fmla="*/ 52 w 80"/>
                <a:gd name="T71" fmla="*/ 156 h 161"/>
                <a:gd name="T72" fmla="*/ 54 w 80"/>
                <a:gd name="T73" fmla="*/ 153 h 161"/>
                <a:gd name="T74" fmla="*/ 58 w 80"/>
                <a:gd name="T75" fmla="*/ 150 h 161"/>
                <a:gd name="T76" fmla="*/ 61 w 80"/>
                <a:gd name="T77" fmla="*/ 146 h 161"/>
                <a:gd name="T78" fmla="*/ 68 w 80"/>
                <a:gd name="T79" fmla="*/ 148 h 161"/>
                <a:gd name="T80" fmla="*/ 70 w 80"/>
                <a:gd name="T81" fmla="*/ 138 h 161"/>
                <a:gd name="T82" fmla="*/ 69 w 80"/>
                <a:gd name="T83" fmla="*/ 115 h 161"/>
                <a:gd name="T84" fmla="*/ 64 w 80"/>
                <a:gd name="T85" fmla="*/ 109 h 161"/>
                <a:gd name="T86" fmla="*/ 64 w 80"/>
                <a:gd name="T87" fmla="*/ 92 h 161"/>
                <a:gd name="T88" fmla="*/ 62 w 80"/>
                <a:gd name="T89" fmla="*/ 84 h 161"/>
                <a:gd name="T90" fmla="*/ 70 w 80"/>
                <a:gd name="T91" fmla="*/ 78 h 161"/>
                <a:gd name="T92" fmla="*/ 72 w 80"/>
                <a:gd name="T93" fmla="*/ 66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" h="161">
                  <a:moveTo>
                    <a:pt x="80" y="55"/>
                  </a:moveTo>
                  <a:lnTo>
                    <a:pt x="78" y="51"/>
                  </a:lnTo>
                  <a:lnTo>
                    <a:pt x="80" y="47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6" y="36"/>
                  </a:lnTo>
                  <a:lnTo>
                    <a:pt x="65" y="32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4"/>
                  </a:lnTo>
                  <a:lnTo>
                    <a:pt x="49" y="44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2" y="32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1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15" y="74"/>
                  </a:lnTo>
                  <a:lnTo>
                    <a:pt x="21" y="76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91"/>
                  </a:lnTo>
                  <a:lnTo>
                    <a:pt x="35" y="94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5" y="106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6" y="123"/>
                  </a:lnTo>
                  <a:lnTo>
                    <a:pt x="26" y="131"/>
                  </a:lnTo>
                  <a:lnTo>
                    <a:pt x="26" y="136"/>
                  </a:lnTo>
                  <a:lnTo>
                    <a:pt x="25" y="138"/>
                  </a:lnTo>
                  <a:lnTo>
                    <a:pt x="25" y="141"/>
                  </a:lnTo>
                  <a:lnTo>
                    <a:pt x="25" y="142"/>
                  </a:lnTo>
                  <a:lnTo>
                    <a:pt x="26" y="145"/>
                  </a:lnTo>
                  <a:lnTo>
                    <a:pt x="30" y="149"/>
                  </a:lnTo>
                  <a:lnTo>
                    <a:pt x="31" y="150"/>
                  </a:lnTo>
                  <a:lnTo>
                    <a:pt x="34" y="153"/>
                  </a:lnTo>
                  <a:lnTo>
                    <a:pt x="37" y="154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41" y="160"/>
                  </a:lnTo>
                  <a:lnTo>
                    <a:pt x="42" y="161"/>
                  </a:lnTo>
                  <a:lnTo>
                    <a:pt x="45" y="161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3" y="156"/>
                  </a:lnTo>
                  <a:lnTo>
                    <a:pt x="54" y="154"/>
                  </a:lnTo>
                  <a:lnTo>
                    <a:pt x="54" y="153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8"/>
                  </a:lnTo>
                  <a:lnTo>
                    <a:pt x="70" y="138"/>
                  </a:lnTo>
                  <a:lnTo>
                    <a:pt x="68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8" y="113"/>
                  </a:lnTo>
                  <a:lnTo>
                    <a:pt x="64" y="109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4" y="92"/>
                  </a:lnTo>
                  <a:lnTo>
                    <a:pt x="62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8" y="80"/>
                  </a:lnTo>
                  <a:lnTo>
                    <a:pt x="70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358"/>
            <p:cNvSpPr>
              <a:spLocks/>
            </p:cNvSpPr>
            <p:nvPr/>
          </p:nvSpPr>
          <p:spPr bwMode="auto">
            <a:xfrm>
              <a:off x="3093603" y="3961023"/>
              <a:ext cx="117718" cy="172274"/>
            </a:xfrm>
            <a:custGeom>
              <a:avLst/>
              <a:gdLst>
                <a:gd name="T0" fmla="*/ 64 w 71"/>
                <a:gd name="T1" fmla="*/ 51 h 87"/>
                <a:gd name="T2" fmla="*/ 71 w 71"/>
                <a:gd name="T3" fmla="*/ 51 h 87"/>
                <a:gd name="T4" fmla="*/ 71 w 71"/>
                <a:gd name="T5" fmla="*/ 52 h 87"/>
                <a:gd name="T6" fmla="*/ 68 w 71"/>
                <a:gd name="T7" fmla="*/ 53 h 87"/>
                <a:gd name="T8" fmla="*/ 65 w 71"/>
                <a:gd name="T9" fmla="*/ 55 h 87"/>
                <a:gd name="T10" fmla="*/ 61 w 71"/>
                <a:gd name="T11" fmla="*/ 55 h 87"/>
                <a:gd name="T12" fmla="*/ 60 w 71"/>
                <a:gd name="T13" fmla="*/ 56 h 87"/>
                <a:gd name="T14" fmla="*/ 59 w 71"/>
                <a:gd name="T15" fmla="*/ 58 h 87"/>
                <a:gd name="T16" fmla="*/ 59 w 71"/>
                <a:gd name="T17" fmla="*/ 62 h 87"/>
                <a:gd name="T18" fmla="*/ 57 w 71"/>
                <a:gd name="T19" fmla="*/ 64 h 87"/>
                <a:gd name="T20" fmla="*/ 56 w 71"/>
                <a:gd name="T21" fmla="*/ 68 h 87"/>
                <a:gd name="T22" fmla="*/ 55 w 71"/>
                <a:gd name="T23" fmla="*/ 72 h 87"/>
                <a:gd name="T24" fmla="*/ 51 w 71"/>
                <a:gd name="T25" fmla="*/ 75 h 87"/>
                <a:gd name="T26" fmla="*/ 47 w 71"/>
                <a:gd name="T27" fmla="*/ 78 h 87"/>
                <a:gd name="T28" fmla="*/ 47 w 71"/>
                <a:gd name="T29" fmla="*/ 82 h 87"/>
                <a:gd name="T30" fmla="*/ 47 w 71"/>
                <a:gd name="T31" fmla="*/ 83 h 87"/>
                <a:gd name="T32" fmla="*/ 45 w 71"/>
                <a:gd name="T33" fmla="*/ 83 h 87"/>
                <a:gd name="T34" fmla="*/ 43 w 71"/>
                <a:gd name="T35" fmla="*/ 84 h 87"/>
                <a:gd name="T36" fmla="*/ 40 w 71"/>
                <a:gd name="T37" fmla="*/ 84 h 87"/>
                <a:gd name="T38" fmla="*/ 39 w 71"/>
                <a:gd name="T39" fmla="*/ 84 h 87"/>
                <a:gd name="T40" fmla="*/ 39 w 71"/>
                <a:gd name="T41" fmla="*/ 86 h 87"/>
                <a:gd name="T42" fmla="*/ 36 w 71"/>
                <a:gd name="T43" fmla="*/ 86 h 87"/>
                <a:gd name="T44" fmla="*/ 33 w 71"/>
                <a:gd name="T45" fmla="*/ 87 h 87"/>
                <a:gd name="T46" fmla="*/ 32 w 71"/>
                <a:gd name="T47" fmla="*/ 87 h 87"/>
                <a:gd name="T48" fmla="*/ 30 w 71"/>
                <a:gd name="T49" fmla="*/ 87 h 87"/>
                <a:gd name="T50" fmla="*/ 26 w 71"/>
                <a:gd name="T51" fmla="*/ 86 h 87"/>
                <a:gd name="T52" fmla="*/ 22 w 71"/>
                <a:gd name="T53" fmla="*/ 82 h 87"/>
                <a:gd name="T54" fmla="*/ 18 w 71"/>
                <a:gd name="T55" fmla="*/ 79 h 87"/>
                <a:gd name="T56" fmla="*/ 14 w 71"/>
                <a:gd name="T57" fmla="*/ 75 h 87"/>
                <a:gd name="T58" fmla="*/ 6 w 71"/>
                <a:gd name="T59" fmla="*/ 67 h 87"/>
                <a:gd name="T60" fmla="*/ 0 w 71"/>
                <a:gd name="T61" fmla="*/ 59 h 87"/>
                <a:gd name="T62" fmla="*/ 2 w 71"/>
                <a:gd name="T63" fmla="*/ 56 h 87"/>
                <a:gd name="T64" fmla="*/ 4 w 71"/>
                <a:gd name="T65" fmla="*/ 53 h 87"/>
                <a:gd name="T66" fmla="*/ 4 w 71"/>
                <a:gd name="T67" fmla="*/ 52 h 87"/>
                <a:gd name="T68" fmla="*/ 4 w 71"/>
                <a:gd name="T69" fmla="*/ 51 h 87"/>
                <a:gd name="T70" fmla="*/ 4 w 71"/>
                <a:gd name="T71" fmla="*/ 49 h 87"/>
                <a:gd name="T72" fmla="*/ 4 w 71"/>
                <a:gd name="T73" fmla="*/ 47 h 87"/>
                <a:gd name="T74" fmla="*/ 5 w 71"/>
                <a:gd name="T75" fmla="*/ 44 h 87"/>
                <a:gd name="T76" fmla="*/ 8 w 71"/>
                <a:gd name="T77" fmla="*/ 41 h 87"/>
                <a:gd name="T78" fmla="*/ 13 w 71"/>
                <a:gd name="T79" fmla="*/ 35 h 87"/>
                <a:gd name="T80" fmla="*/ 33 w 71"/>
                <a:gd name="T81" fmla="*/ 36 h 87"/>
                <a:gd name="T82" fmla="*/ 33 w 71"/>
                <a:gd name="T83" fmla="*/ 32 h 87"/>
                <a:gd name="T84" fmla="*/ 32 w 71"/>
                <a:gd name="T85" fmla="*/ 28 h 87"/>
                <a:gd name="T86" fmla="*/ 29 w 71"/>
                <a:gd name="T87" fmla="*/ 25 h 87"/>
                <a:gd name="T88" fmla="*/ 26 w 71"/>
                <a:gd name="T89" fmla="*/ 23 h 87"/>
                <a:gd name="T90" fmla="*/ 24 w 71"/>
                <a:gd name="T91" fmla="*/ 18 h 87"/>
                <a:gd name="T92" fmla="*/ 21 w 71"/>
                <a:gd name="T93" fmla="*/ 14 h 87"/>
                <a:gd name="T94" fmla="*/ 20 w 71"/>
                <a:gd name="T95" fmla="*/ 9 h 87"/>
                <a:gd name="T96" fmla="*/ 26 w 71"/>
                <a:gd name="T97" fmla="*/ 9 h 87"/>
                <a:gd name="T98" fmla="*/ 28 w 71"/>
                <a:gd name="T99" fmla="*/ 0 h 87"/>
                <a:gd name="T100" fmla="*/ 57 w 71"/>
                <a:gd name="T101" fmla="*/ 0 h 87"/>
                <a:gd name="T102" fmla="*/ 57 w 71"/>
                <a:gd name="T103" fmla="*/ 45 h 87"/>
                <a:gd name="T104" fmla="*/ 67 w 71"/>
                <a:gd name="T105" fmla="*/ 45 h 87"/>
                <a:gd name="T106" fmla="*/ 64 w 71"/>
                <a:gd name="T107" fmla="*/ 51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" h="87">
                  <a:moveTo>
                    <a:pt x="64" y="51"/>
                  </a:moveTo>
                  <a:lnTo>
                    <a:pt x="71" y="51"/>
                  </a:lnTo>
                  <a:lnTo>
                    <a:pt x="71" y="52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62"/>
                  </a:lnTo>
                  <a:lnTo>
                    <a:pt x="57" y="64"/>
                  </a:lnTo>
                  <a:lnTo>
                    <a:pt x="56" y="68"/>
                  </a:lnTo>
                  <a:lnTo>
                    <a:pt x="55" y="72"/>
                  </a:lnTo>
                  <a:lnTo>
                    <a:pt x="51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3" y="84"/>
                  </a:lnTo>
                  <a:lnTo>
                    <a:pt x="40" y="84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36" y="86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0" y="87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18" y="79"/>
                  </a:lnTo>
                  <a:lnTo>
                    <a:pt x="14" y="75"/>
                  </a:lnTo>
                  <a:lnTo>
                    <a:pt x="6" y="67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8" y="41"/>
                  </a:lnTo>
                  <a:lnTo>
                    <a:pt x="13" y="35"/>
                  </a:lnTo>
                  <a:lnTo>
                    <a:pt x="33" y="36"/>
                  </a:lnTo>
                  <a:lnTo>
                    <a:pt x="33" y="32"/>
                  </a:lnTo>
                  <a:lnTo>
                    <a:pt x="32" y="28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18"/>
                  </a:lnTo>
                  <a:lnTo>
                    <a:pt x="21" y="14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67" y="45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359"/>
            <p:cNvSpPr>
              <a:spLocks/>
            </p:cNvSpPr>
            <p:nvPr/>
          </p:nvSpPr>
          <p:spPr bwMode="auto">
            <a:xfrm>
              <a:off x="4144777" y="4473885"/>
              <a:ext cx="86216" cy="172274"/>
            </a:xfrm>
            <a:custGeom>
              <a:avLst/>
              <a:gdLst>
                <a:gd name="T0" fmla="*/ 8 w 52"/>
                <a:gd name="T1" fmla="*/ 2 h 87"/>
                <a:gd name="T2" fmla="*/ 0 w 52"/>
                <a:gd name="T3" fmla="*/ 15 h 87"/>
                <a:gd name="T4" fmla="*/ 1 w 52"/>
                <a:gd name="T5" fmla="*/ 37 h 87"/>
                <a:gd name="T6" fmla="*/ 1 w 52"/>
                <a:gd name="T7" fmla="*/ 38 h 87"/>
                <a:gd name="T8" fmla="*/ 3 w 52"/>
                <a:gd name="T9" fmla="*/ 41 h 87"/>
                <a:gd name="T10" fmla="*/ 5 w 52"/>
                <a:gd name="T11" fmla="*/ 46 h 87"/>
                <a:gd name="T12" fmla="*/ 11 w 52"/>
                <a:gd name="T13" fmla="*/ 50 h 87"/>
                <a:gd name="T14" fmla="*/ 9 w 52"/>
                <a:gd name="T15" fmla="*/ 56 h 87"/>
                <a:gd name="T16" fmla="*/ 9 w 52"/>
                <a:gd name="T17" fmla="*/ 60 h 87"/>
                <a:gd name="T18" fmla="*/ 7 w 52"/>
                <a:gd name="T19" fmla="*/ 65 h 87"/>
                <a:gd name="T20" fmla="*/ 3 w 52"/>
                <a:gd name="T21" fmla="*/ 73 h 87"/>
                <a:gd name="T22" fmla="*/ 0 w 52"/>
                <a:gd name="T23" fmla="*/ 77 h 87"/>
                <a:gd name="T24" fmla="*/ 1 w 52"/>
                <a:gd name="T25" fmla="*/ 80 h 87"/>
                <a:gd name="T26" fmla="*/ 3 w 52"/>
                <a:gd name="T27" fmla="*/ 84 h 87"/>
                <a:gd name="T28" fmla="*/ 5 w 52"/>
                <a:gd name="T29" fmla="*/ 87 h 87"/>
                <a:gd name="T30" fmla="*/ 7 w 52"/>
                <a:gd name="T31" fmla="*/ 87 h 87"/>
                <a:gd name="T32" fmla="*/ 9 w 52"/>
                <a:gd name="T33" fmla="*/ 87 h 87"/>
                <a:gd name="T34" fmla="*/ 12 w 52"/>
                <a:gd name="T35" fmla="*/ 85 h 87"/>
                <a:gd name="T36" fmla="*/ 15 w 52"/>
                <a:gd name="T37" fmla="*/ 83 h 87"/>
                <a:gd name="T38" fmla="*/ 24 w 52"/>
                <a:gd name="T39" fmla="*/ 81 h 87"/>
                <a:gd name="T40" fmla="*/ 31 w 52"/>
                <a:gd name="T41" fmla="*/ 87 h 87"/>
                <a:gd name="T42" fmla="*/ 36 w 52"/>
                <a:gd name="T43" fmla="*/ 80 h 87"/>
                <a:gd name="T44" fmla="*/ 39 w 52"/>
                <a:gd name="T45" fmla="*/ 76 h 87"/>
                <a:gd name="T46" fmla="*/ 42 w 52"/>
                <a:gd name="T47" fmla="*/ 72 h 87"/>
                <a:gd name="T48" fmla="*/ 44 w 52"/>
                <a:gd name="T49" fmla="*/ 53 h 87"/>
                <a:gd name="T50" fmla="*/ 47 w 52"/>
                <a:gd name="T51" fmla="*/ 42 h 87"/>
                <a:gd name="T52" fmla="*/ 51 w 52"/>
                <a:gd name="T53" fmla="*/ 33 h 87"/>
                <a:gd name="T54" fmla="*/ 52 w 52"/>
                <a:gd name="T55" fmla="*/ 30 h 87"/>
                <a:gd name="T56" fmla="*/ 52 w 52"/>
                <a:gd name="T57" fmla="*/ 29 h 87"/>
                <a:gd name="T58" fmla="*/ 51 w 52"/>
                <a:gd name="T59" fmla="*/ 27 h 87"/>
                <a:gd name="T60" fmla="*/ 50 w 52"/>
                <a:gd name="T61" fmla="*/ 26 h 87"/>
                <a:gd name="T62" fmla="*/ 46 w 52"/>
                <a:gd name="T63" fmla="*/ 25 h 87"/>
                <a:gd name="T64" fmla="*/ 43 w 52"/>
                <a:gd name="T65" fmla="*/ 23 h 87"/>
                <a:gd name="T66" fmla="*/ 42 w 52"/>
                <a:gd name="T67" fmla="*/ 22 h 87"/>
                <a:gd name="T68" fmla="*/ 39 w 52"/>
                <a:gd name="T69" fmla="*/ 18 h 87"/>
                <a:gd name="T70" fmla="*/ 38 w 52"/>
                <a:gd name="T71" fmla="*/ 14 h 87"/>
                <a:gd name="T72" fmla="*/ 36 w 52"/>
                <a:gd name="T73" fmla="*/ 10 h 87"/>
                <a:gd name="T74" fmla="*/ 35 w 52"/>
                <a:gd name="T75" fmla="*/ 7 h 87"/>
                <a:gd name="T76" fmla="*/ 34 w 52"/>
                <a:gd name="T77" fmla="*/ 6 h 87"/>
                <a:gd name="T78" fmla="*/ 28 w 52"/>
                <a:gd name="T79" fmla="*/ 3 h 87"/>
                <a:gd name="T80" fmla="*/ 23 w 52"/>
                <a:gd name="T81" fmla="*/ 2 h 87"/>
                <a:gd name="T82" fmla="*/ 20 w 52"/>
                <a:gd name="T83" fmla="*/ 0 h 87"/>
                <a:gd name="T84" fmla="*/ 19 w 52"/>
                <a:gd name="T85" fmla="*/ 0 h 87"/>
                <a:gd name="T86" fmla="*/ 15 w 52"/>
                <a:gd name="T87" fmla="*/ 0 h 87"/>
                <a:gd name="T88" fmla="*/ 11 w 52"/>
                <a:gd name="T89" fmla="*/ 2 h 87"/>
                <a:gd name="T90" fmla="*/ 9 w 52"/>
                <a:gd name="T91" fmla="*/ 2 h 87"/>
                <a:gd name="T92" fmla="*/ 8 w 52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" h="87">
                  <a:moveTo>
                    <a:pt x="8" y="2"/>
                  </a:moveTo>
                  <a:lnTo>
                    <a:pt x="0" y="1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1" y="50"/>
                  </a:lnTo>
                  <a:lnTo>
                    <a:pt x="9" y="56"/>
                  </a:lnTo>
                  <a:lnTo>
                    <a:pt x="9" y="60"/>
                  </a:lnTo>
                  <a:lnTo>
                    <a:pt x="7" y="65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9" y="87"/>
                  </a:lnTo>
                  <a:lnTo>
                    <a:pt x="12" y="85"/>
                  </a:lnTo>
                  <a:lnTo>
                    <a:pt x="15" y="83"/>
                  </a:lnTo>
                  <a:lnTo>
                    <a:pt x="24" y="81"/>
                  </a:lnTo>
                  <a:lnTo>
                    <a:pt x="31" y="87"/>
                  </a:lnTo>
                  <a:lnTo>
                    <a:pt x="36" y="80"/>
                  </a:lnTo>
                  <a:lnTo>
                    <a:pt x="39" y="76"/>
                  </a:lnTo>
                  <a:lnTo>
                    <a:pt x="42" y="72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51" y="33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18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360"/>
            <p:cNvSpPr>
              <a:spLocks/>
            </p:cNvSpPr>
            <p:nvPr/>
          </p:nvSpPr>
          <p:spPr bwMode="auto">
            <a:xfrm>
              <a:off x="3158265" y="4103594"/>
              <a:ext cx="79584" cy="59404"/>
            </a:xfrm>
            <a:custGeom>
              <a:avLst/>
              <a:gdLst>
                <a:gd name="T0" fmla="*/ 1 w 48"/>
                <a:gd name="T1" fmla="*/ 15 h 30"/>
                <a:gd name="T2" fmla="*/ 9 w 48"/>
                <a:gd name="T3" fmla="*/ 26 h 30"/>
                <a:gd name="T4" fmla="*/ 14 w 48"/>
                <a:gd name="T5" fmla="*/ 26 h 30"/>
                <a:gd name="T6" fmla="*/ 20 w 48"/>
                <a:gd name="T7" fmla="*/ 26 h 30"/>
                <a:gd name="T8" fmla="*/ 25 w 48"/>
                <a:gd name="T9" fmla="*/ 25 h 30"/>
                <a:gd name="T10" fmla="*/ 31 w 48"/>
                <a:gd name="T11" fmla="*/ 26 h 30"/>
                <a:gd name="T12" fmla="*/ 36 w 48"/>
                <a:gd name="T13" fmla="*/ 29 h 30"/>
                <a:gd name="T14" fmla="*/ 39 w 48"/>
                <a:gd name="T15" fmla="*/ 30 h 30"/>
                <a:gd name="T16" fmla="*/ 41 w 48"/>
                <a:gd name="T17" fmla="*/ 30 h 30"/>
                <a:gd name="T18" fmla="*/ 43 w 48"/>
                <a:gd name="T19" fmla="*/ 30 h 30"/>
                <a:gd name="T20" fmla="*/ 44 w 48"/>
                <a:gd name="T21" fmla="*/ 30 h 30"/>
                <a:gd name="T22" fmla="*/ 44 w 48"/>
                <a:gd name="T23" fmla="*/ 29 h 30"/>
                <a:gd name="T24" fmla="*/ 45 w 48"/>
                <a:gd name="T25" fmla="*/ 27 h 30"/>
                <a:gd name="T26" fmla="*/ 48 w 48"/>
                <a:gd name="T27" fmla="*/ 27 h 30"/>
                <a:gd name="T28" fmla="*/ 48 w 48"/>
                <a:gd name="T29" fmla="*/ 14 h 30"/>
                <a:gd name="T30" fmla="*/ 47 w 48"/>
                <a:gd name="T31" fmla="*/ 12 h 30"/>
                <a:gd name="T32" fmla="*/ 45 w 48"/>
                <a:gd name="T33" fmla="*/ 11 h 30"/>
                <a:gd name="T34" fmla="*/ 41 w 48"/>
                <a:gd name="T35" fmla="*/ 10 h 30"/>
                <a:gd name="T36" fmla="*/ 37 w 48"/>
                <a:gd name="T37" fmla="*/ 10 h 30"/>
                <a:gd name="T38" fmla="*/ 36 w 48"/>
                <a:gd name="T39" fmla="*/ 8 h 30"/>
                <a:gd name="T40" fmla="*/ 32 w 48"/>
                <a:gd name="T41" fmla="*/ 6 h 30"/>
                <a:gd name="T42" fmla="*/ 28 w 48"/>
                <a:gd name="T43" fmla="*/ 3 h 30"/>
                <a:gd name="T44" fmla="*/ 22 w 48"/>
                <a:gd name="T45" fmla="*/ 2 h 30"/>
                <a:gd name="T46" fmla="*/ 16 w 48"/>
                <a:gd name="T47" fmla="*/ 0 h 30"/>
                <a:gd name="T48" fmla="*/ 12 w 48"/>
                <a:gd name="T49" fmla="*/ 3 h 30"/>
                <a:gd name="T50" fmla="*/ 8 w 48"/>
                <a:gd name="T51" fmla="*/ 6 h 30"/>
                <a:gd name="T52" fmla="*/ 8 w 48"/>
                <a:gd name="T53" fmla="*/ 10 h 30"/>
                <a:gd name="T54" fmla="*/ 8 w 48"/>
                <a:gd name="T55" fmla="*/ 11 h 30"/>
                <a:gd name="T56" fmla="*/ 6 w 48"/>
                <a:gd name="T57" fmla="*/ 11 h 30"/>
                <a:gd name="T58" fmla="*/ 4 w 48"/>
                <a:gd name="T59" fmla="*/ 12 h 30"/>
                <a:gd name="T60" fmla="*/ 1 w 48"/>
                <a:gd name="T61" fmla="*/ 12 h 30"/>
                <a:gd name="T62" fmla="*/ 0 w 48"/>
                <a:gd name="T63" fmla="*/ 12 h 30"/>
                <a:gd name="T64" fmla="*/ 0 w 48"/>
                <a:gd name="T65" fmla="*/ 14 h 30"/>
                <a:gd name="T66" fmla="*/ 1 w 48"/>
                <a:gd name="T67" fmla="*/ 15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30">
                  <a:moveTo>
                    <a:pt x="1" y="15"/>
                  </a:moveTo>
                  <a:lnTo>
                    <a:pt x="9" y="26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361"/>
            <p:cNvSpPr>
              <a:spLocks noEditPoints="1"/>
            </p:cNvSpPr>
            <p:nvPr/>
          </p:nvSpPr>
          <p:spPr bwMode="auto">
            <a:xfrm>
              <a:off x="3090288" y="4656059"/>
              <a:ext cx="472531" cy="271282"/>
            </a:xfrm>
            <a:custGeom>
              <a:avLst/>
              <a:gdLst>
                <a:gd name="T0" fmla="*/ 199 w 286"/>
                <a:gd name="T1" fmla="*/ 114 h 137"/>
                <a:gd name="T2" fmla="*/ 194 w 286"/>
                <a:gd name="T3" fmla="*/ 124 h 137"/>
                <a:gd name="T4" fmla="*/ 199 w 286"/>
                <a:gd name="T5" fmla="*/ 128 h 137"/>
                <a:gd name="T6" fmla="*/ 205 w 286"/>
                <a:gd name="T7" fmla="*/ 128 h 137"/>
                <a:gd name="T8" fmla="*/ 209 w 286"/>
                <a:gd name="T9" fmla="*/ 124 h 137"/>
                <a:gd name="T10" fmla="*/ 212 w 286"/>
                <a:gd name="T11" fmla="*/ 131 h 137"/>
                <a:gd name="T12" fmla="*/ 214 w 286"/>
                <a:gd name="T13" fmla="*/ 136 h 137"/>
                <a:gd name="T14" fmla="*/ 216 w 286"/>
                <a:gd name="T15" fmla="*/ 137 h 137"/>
                <a:gd name="T16" fmla="*/ 218 w 286"/>
                <a:gd name="T17" fmla="*/ 137 h 137"/>
                <a:gd name="T18" fmla="*/ 222 w 286"/>
                <a:gd name="T19" fmla="*/ 136 h 137"/>
                <a:gd name="T20" fmla="*/ 228 w 286"/>
                <a:gd name="T21" fmla="*/ 129 h 137"/>
                <a:gd name="T22" fmla="*/ 233 w 286"/>
                <a:gd name="T23" fmla="*/ 117 h 137"/>
                <a:gd name="T24" fmla="*/ 245 w 286"/>
                <a:gd name="T25" fmla="*/ 101 h 137"/>
                <a:gd name="T26" fmla="*/ 252 w 286"/>
                <a:gd name="T27" fmla="*/ 96 h 137"/>
                <a:gd name="T28" fmla="*/ 271 w 286"/>
                <a:gd name="T29" fmla="*/ 83 h 137"/>
                <a:gd name="T30" fmla="*/ 276 w 286"/>
                <a:gd name="T31" fmla="*/ 77 h 137"/>
                <a:gd name="T32" fmla="*/ 279 w 286"/>
                <a:gd name="T33" fmla="*/ 67 h 137"/>
                <a:gd name="T34" fmla="*/ 282 w 286"/>
                <a:gd name="T35" fmla="*/ 66 h 137"/>
                <a:gd name="T36" fmla="*/ 282 w 286"/>
                <a:gd name="T37" fmla="*/ 54 h 137"/>
                <a:gd name="T38" fmla="*/ 273 w 286"/>
                <a:gd name="T39" fmla="*/ 39 h 137"/>
                <a:gd name="T40" fmla="*/ 275 w 286"/>
                <a:gd name="T41" fmla="*/ 32 h 137"/>
                <a:gd name="T42" fmla="*/ 269 w 286"/>
                <a:gd name="T43" fmla="*/ 28 h 137"/>
                <a:gd name="T44" fmla="*/ 268 w 286"/>
                <a:gd name="T45" fmla="*/ 26 h 137"/>
                <a:gd name="T46" fmla="*/ 265 w 286"/>
                <a:gd name="T47" fmla="*/ 27 h 137"/>
                <a:gd name="T48" fmla="*/ 248 w 286"/>
                <a:gd name="T49" fmla="*/ 26 h 137"/>
                <a:gd name="T50" fmla="*/ 245 w 286"/>
                <a:gd name="T51" fmla="*/ 22 h 137"/>
                <a:gd name="T52" fmla="*/ 241 w 286"/>
                <a:gd name="T53" fmla="*/ 15 h 137"/>
                <a:gd name="T54" fmla="*/ 236 w 286"/>
                <a:gd name="T55" fmla="*/ 11 h 137"/>
                <a:gd name="T56" fmla="*/ 226 w 286"/>
                <a:gd name="T57" fmla="*/ 5 h 137"/>
                <a:gd name="T58" fmla="*/ 224 w 286"/>
                <a:gd name="T59" fmla="*/ 0 h 137"/>
                <a:gd name="T60" fmla="*/ 209 w 286"/>
                <a:gd name="T61" fmla="*/ 16 h 137"/>
                <a:gd name="T62" fmla="*/ 210 w 286"/>
                <a:gd name="T63" fmla="*/ 24 h 137"/>
                <a:gd name="T64" fmla="*/ 203 w 286"/>
                <a:gd name="T65" fmla="*/ 32 h 137"/>
                <a:gd name="T66" fmla="*/ 201 w 286"/>
                <a:gd name="T67" fmla="*/ 40 h 137"/>
                <a:gd name="T68" fmla="*/ 203 w 286"/>
                <a:gd name="T69" fmla="*/ 47 h 137"/>
                <a:gd name="T70" fmla="*/ 202 w 286"/>
                <a:gd name="T71" fmla="*/ 54 h 137"/>
                <a:gd name="T72" fmla="*/ 194 w 286"/>
                <a:gd name="T73" fmla="*/ 59 h 137"/>
                <a:gd name="T74" fmla="*/ 197 w 286"/>
                <a:gd name="T75" fmla="*/ 62 h 137"/>
                <a:gd name="T76" fmla="*/ 197 w 286"/>
                <a:gd name="T77" fmla="*/ 70 h 137"/>
                <a:gd name="T78" fmla="*/ 195 w 286"/>
                <a:gd name="T79" fmla="*/ 74 h 137"/>
                <a:gd name="T80" fmla="*/ 195 w 286"/>
                <a:gd name="T81" fmla="*/ 79 h 137"/>
                <a:gd name="T82" fmla="*/ 198 w 286"/>
                <a:gd name="T83" fmla="*/ 79 h 137"/>
                <a:gd name="T84" fmla="*/ 195 w 286"/>
                <a:gd name="T85" fmla="*/ 89 h 137"/>
                <a:gd name="T86" fmla="*/ 197 w 286"/>
                <a:gd name="T87" fmla="*/ 92 h 137"/>
                <a:gd name="T88" fmla="*/ 205 w 286"/>
                <a:gd name="T89" fmla="*/ 94 h 137"/>
                <a:gd name="T90" fmla="*/ 206 w 286"/>
                <a:gd name="T91" fmla="*/ 97 h 137"/>
                <a:gd name="T92" fmla="*/ 206 w 286"/>
                <a:gd name="T93" fmla="*/ 101 h 137"/>
                <a:gd name="T94" fmla="*/ 198 w 286"/>
                <a:gd name="T95" fmla="*/ 110 h 137"/>
                <a:gd name="T96" fmla="*/ 212 w 286"/>
                <a:gd name="T97" fmla="*/ 96 h 137"/>
                <a:gd name="T98" fmla="*/ 208 w 286"/>
                <a:gd name="T99" fmla="*/ 96 h 137"/>
                <a:gd name="T100" fmla="*/ 209 w 286"/>
                <a:gd name="T101" fmla="*/ 92 h 137"/>
                <a:gd name="T102" fmla="*/ 2 w 286"/>
                <a:gd name="T103" fmla="*/ 28 h 137"/>
                <a:gd name="T104" fmla="*/ 3 w 286"/>
                <a:gd name="T105" fmla="*/ 47 h 137"/>
                <a:gd name="T106" fmla="*/ 3 w 286"/>
                <a:gd name="T107" fmla="*/ 50 h 137"/>
                <a:gd name="T108" fmla="*/ 0 w 286"/>
                <a:gd name="T109" fmla="*/ 50 h 137"/>
                <a:gd name="T110" fmla="*/ 4 w 286"/>
                <a:gd name="T111" fmla="*/ 54 h 137"/>
                <a:gd name="T112" fmla="*/ 10 w 286"/>
                <a:gd name="T113" fmla="*/ 47 h 137"/>
                <a:gd name="T114" fmla="*/ 10 w 286"/>
                <a:gd name="T115" fmla="*/ 42 h 137"/>
                <a:gd name="T116" fmla="*/ 6 w 286"/>
                <a:gd name="T117" fmla="*/ 36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137">
                  <a:moveTo>
                    <a:pt x="202" y="110"/>
                  </a:moveTo>
                  <a:lnTo>
                    <a:pt x="203" y="114"/>
                  </a:lnTo>
                  <a:lnTo>
                    <a:pt x="206" y="118"/>
                  </a:lnTo>
                  <a:lnTo>
                    <a:pt x="198" y="124"/>
                  </a:lnTo>
                  <a:lnTo>
                    <a:pt x="201" y="127"/>
                  </a:lnTo>
                  <a:lnTo>
                    <a:pt x="203" y="128"/>
                  </a:lnTo>
                  <a:lnTo>
                    <a:pt x="206" y="129"/>
                  </a:lnTo>
                  <a:lnTo>
                    <a:pt x="209" y="128"/>
                  </a:lnTo>
                  <a:lnTo>
                    <a:pt x="210" y="127"/>
                  </a:lnTo>
                  <a:lnTo>
                    <a:pt x="213" y="124"/>
                  </a:lnTo>
                  <a:lnTo>
                    <a:pt x="214" y="127"/>
                  </a:lnTo>
                  <a:lnTo>
                    <a:pt x="216" y="131"/>
                  </a:lnTo>
                  <a:lnTo>
                    <a:pt x="217" y="135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6" y="136"/>
                  </a:lnTo>
                  <a:lnTo>
                    <a:pt x="229" y="133"/>
                  </a:lnTo>
                  <a:lnTo>
                    <a:pt x="232" y="129"/>
                  </a:lnTo>
                  <a:lnTo>
                    <a:pt x="234" y="122"/>
                  </a:lnTo>
                  <a:lnTo>
                    <a:pt x="237" y="117"/>
                  </a:lnTo>
                  <a:lnTo>
                    <a:pt x="242" y="110"/>
                  </a:lnTo>
                  <a:lnTo>
                    <a:pt x="249" y="101"/>
                  </a:lnTo>
                  <a:lnTo>
                    <a:pt x="252" y="98"/>
                  </a:lnTo>
                  <a:lnTo>
                    <a:pt x="256" y="96"/>
                  </a:lnTo>
                  <a:lnTo>
                    <a:pt x="271" y="86"/>
                  </a:lnTo>
                  <a:lnTo>
                    <a:pt x="275" y="83"/>
                  </a:lnTo>
                  <a:lnTo>
                    <a:pt x="277" y="79"/>
                  </a:lnTo>
                  <a:lnTo>
                    <a:pt x="280" y="77"/>
                  </a:lnTo>
                  <a:lnTo>
                    <a:pt x="282" y="73"/>
                  </a:lnTo>
                  <a:lnTo>
                    <a:pt x="283" y="67"/>
                  </a:lnTo>
                  <a:lnTo>
                    <a:pt x="283" y="66"/>
                  </a:lnTo>
                  <a:lnTo>
                    <a:pt x="286" y="66"/>
                  </a:lnTo>
                  <a:lnTo>
                    <a:pt x="286" y="62"/>
                  </a:lnTo>
                  <a:lnTo>
                    <a:pt x="286" y="54"/>
                  </a:lnTo>
                  <a:lnTo>
                    <a:pt x="283" y="43"/>
                  </a:lnTo>
                  <a:lnTo>
                    <a:pt x="277" y="39"/>
                  </a:lnTo>
                  <a:lnTo>
                    <a:pt x="284" y="34"/>
                  </a:lnTo>
                  <a:lnTo>
                    <a:pt x="279" y="32"/>
                  </a:lnTo>
                  <a:lnTo>
                    <a:pt x="275" y="30"/>
                  </a:lnTo>
                  <a:lnTo>
                    <a:pt x="273" y="28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69" y="27"/>
                  </a:lnTo>
                  <a:lnTo>
                    <a:pt x="268" y="28"/>
                  </a:lnTo>
                  <a:lnTo>
                    <a:pt x="252" y="26"/>
                  </a:lnTo>
                  <a:lnTo>
                    <a:pt x="251" y="23"/>
                  </a:lnTo>
                  <a:lnTo>
                    <a:pt x="249" y="22"/>
                  </a:lnTo>
                  <a:lnTo>
                    <a:pt x="248" y="19"/>
                  </a:lnTo>
                  <a:lnTo>
                    <a:pt x="245" y="15"/>
                  </a:lnTo>
                  <a:lnTo>
                    <a:pt x="244" y="12"/>
                  </a:lnTo>
                  <a:lnTo>
                    <a:pt x="240" y="11"/>
                  </a:lnTo>
                  <a:lnTo>
                    <a:pt x="233" y="8"/>
                  </a:lnTo>
                  <a:lnTo>
                    <a:pt x="230" y="5"/>
                  </a:lnTo>
                  <a:lnTo>
                    <a:pt x="229" y="3"/>
                  </a:lnTo>
                  <a:lnTo>
                    <a:pt x="228" y="0"/>
                  </a:lnTo>
                  <a:lnTo>
                    <a:pt x="210" y="12"/>
                  </a:lnTo>
                  <a:lnTo>
                    <a:pt x="213" y="16"/>
                  </a:lnTo>
                  <a:lnTo>
                    <a:pt x="214" y="20"/>
                  </a:lnTo>
                  <a:lnTo>
                    <a:pt x="214" y="24"/>
                  </a:lnTo>
                  <a:lnTo>
                    <a:pt x="212" y="27"/>
                  </a:lnTo>
                  <a:lnTo>
                    <a:pt x="207" y="32"/>
                  </a:lnTo>
                  <a:lnTo>
                    <a:pt x="205" y="36"/>
                  </a:lnTo>
                  <a:lnTo>
                    <a:pt x="205" y="40"/>
                  </a:lnTo>
                  <a:lnTo>
                    <a:pt x="206" y="44"/>
                  </a:lnTo>
                  <a:lnTo>
                    <a:pt x="207" y="47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198" y="59"/>
                  </a:lnTo>
                  <a:lnTo>
                    <a:pt x="199" y="62"/>
                  </a:lnTo>
                  <a:lnTo>
                    <a:pt x="201" y="62"/>
                  </a:lnTo>
                  <a:lnTo>
                    <a:pt x="202" y="62"/>
                  </a:lnTo>
                  <a:lnTo>
                    <a:pt x="201" y="70"/>
                  </a:lnTo>
                  <a:lnTo>
                    <a:pt x="199" y="70"/>
                  </a:lnTo>
                  <a:lnTo>
                    <a:pt x="199" y="74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2" y="79"/>
                  </a:lnTo>
                  <a:lnTo>
                    <a:pt x="201" y="85"/>
                  </a:lnTo>
                  <a:lnTo>
                    <a:pt x="199" y="89"/>
                  </a:lnTo>
                  <a:lnTo>
                    <a:pt x="198" y="90"/>
                  </a:lnTo>
                  <a:lnTo>
                    <a:pt x="201" y="92"/>
                  </a:lnTo>
                  <a:lnTo>
                    <a:pt x="205" y="93"/>
                  </a:lnTo>
                  <a:lnTo>
                    <a:pt x="209" y="94"/>
                  </a:lnTo>
                  <a:lnTo>
                    <a:pt x="210" y="96"/>
                  </a:lnTo>
                  <a:lnTo>
                    <a:pt x="210" y="97"/>
                  </a:lnTo>
                  <a:lnTo>
                    <a:pt x="210" y="98"/>
                  </a:lnTo>
                  <a:lnTo>
                    <a:pt x="210" y="101"/>
                  </a:lnTo>
                  <a:lnTo>
                    <a:pt x="210" y="104"/>
                  </a:lnTo>
                  <a:lnTo>
                    <a:pt x="202" y="110"/>
                  </a:lnTo>
                  <a:close/>
                  <a:moveTo>
                    <a:pt x="216" y="90"/>
                  </a:moveTo>
                  <a:lnTo>
                    <a:pt x="216" y="96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3" y="92"/>
                  </a:lnTo>
                  <a:lnTo>
                    <a:pt x="216" y="90"/>
                  </a:lnTo>
                  <a:close/>
                  <a:moveTo>
                    <a:pt x="2" y="28"/>
                  </a:moveTo>
                  <a:lnTo>
                    <a:pt x="4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6" y="3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362"/>
            <p:cNvSpPr>
              <a:spLocks/>
            </p:cNvSpPr>
            <p:nvPr/>
          </p:nvSpPr>
          <p:spPr bwMode="auto">
            <a:xfrm>
              <a:off x="3667272" y="3891717"/>
              <a:ext cx="99480" cy="81186"/>
            </a:xfrm>
            <a:custGeom>
              <a:avLst/>
              <a:gdLst>
                <a:gd name="T0" fmla="*/ 1 w 60"/>
                <a:gd name="T1" fmla="*/ 1 h 41"/>
                <a:gd name="T2" fmla="*/ 3 w 60"/>
                <a:gd name="T3" fmla="*/ 13 h 41"/>
                <a:gd name="T4" fmla="*/ 1 w 60"/>
                <a:gd name="T5" fmla="*/ 18 h 41"/>
                <a:gd name="T6" fmla="*/ 0 w 60"/>
                <a:gd name="T7" fmla="*/ 21 h 41"/>
                <a:gd name="T8" fmla="*/ 1 w 60"/>
                <a:gd name="T9" fmla="*/ 23 h 41"/>
                <a:gd name="T10" fmla="*/ 3 w 60"/>
                <a:gd name="T11" fmla="*/ 25 h 41"/>
                <a:gd name="T12" fmla="*/ 4 w 60"/>
                <a:gd name="T13" fmla="*/ 27 h 41"/>
                <a:gd name="T14" fmla="*/ 5 w 60"/>
                <a:gd name="T15" fmla="*/ 35 h 41"/>
                <a:gd name="T16" fmla="*/ 7 w 60"/>
                <a:gd name="T17" fmla="*/ 35 h 41"/>
                <a:gd name="T18" fmla="*/ 8 w 60"/>
                <a:gd name="T19" fmla="*/ 37 h 41"/>
                <a:gd name="T20" fmla="*/ 8 w 60"/>
                <a:gd name="T21" fmla="*/ 39 h 41"/>
                <a:gd name="T22" fmla="*/ 8 w 60"/>
                <a:gd name="T23" fmla="*/ 40 h 41"/>
                <a:gd name="T24" fmla="*/ 12 w 60"/>
                <a:gd name="T25" fmla="*/ 41 h 41"/>
                <a:gd name="T26" fmla="*/ 12 w 60"/>
                <a:gd name="T27" fmla="*/ 40 h 41"/>
                <a:gd name="T28" fmla="*/ 13 w 60"/>
                <a:gd name="T29" fmla="*/ 39 h 41"/>
                <a:gd name="T30" fmla="*/ 16 w 60"/>
                <a:gd name="T31" fmla="*/ 37 h 41"/>
                <a:gd name="T32" fmla="*/ 15 w 60"/>
                <a:gd name="T33" fmla="*/ 32 h 41"/>
                <a:gd name="T34" fmla="*/ 13 w 60"/>
                <a:gd name="T35" fmla="*/ 29 h 41"/>
                <a:gd name="T36" fmla="*/ 13 w 60"/>
                <a:gd name="T37" fmla="*/ 27 h 41"/>
                <a:gd name="T38" fmla="*/ 19 w 60"/>
                <a:gd name="T39" fmla="*/ 29 h 41"/>
                <a:gd name="T40" fmla="*/ 24 w 60"/>
                <a:gd name="T41" fmla="*/ 32 h 41"/>
                <a:gd name="T42" fmla="*/ 27 w 60"/>
                <a:gd name="T43" fmla="*/ 33 h 41"/>
                <a:gd name="T44" fmla="*/ 29 w 60"/>
                <a:gd name="T45" fmla="*/ 33 h 41"/>
                <a:gd name="T46" fmla="*/ 32 w 60"/>
                <a:gd name="T47" fmla="*/ 35 h 41"/>
                <a:gd name="T48" fmla="*/ 35 w 60"/>
                <a:gd name="T49" fmla="*/ 31 h 41"/>
                <a:gd name="T50" fmla="*/ 38 w 60"/>
                <a:gd name="T51" fmla="*/ 27 h 41"/>
                <a:gd name="T52" fmla="*/ 52 w 60"/>
                <a:gd name="T53" fmla="*/ 27 h 41"/>
                <a:gd name="T54" fmla="*/ 55 w 60"/>
                <a:gd name="T55" fmla="*/ 28 h 41"/>
                <a:gd name="T56" fmla="*/ 60 w 60"/>
                <a:gd name="T57" fmla="*/ 29 h 41"/>
                <a:gd name="T58" fmla="*/ 59 w 60"/>
                <a:gd name="T59" fmla="*/ 24 h 41"/>
                <a:gd name="T60" fmla="*/ 58 w 60"/>
                <a:gd name="T61" fmla="*/ 20 h 41"/>
                <a:gd name="T62" fmla="*/ 56 w 60"/>
                <a:gd name="T63" fmla="*/ 18 h 41"/>
                <a:gd name="T64" fmla="*/ 56 w 60"/>
                <a:gd name="T65" fmla="*/ 16 h 41"/>
                <a:gd name="T66" fmla="*/ 52 w 60"/>
                <a:gd name="T67" fmla="*/ 13 h 41"/>
                <a:gd name="T68" fmla="*/ 51 w 60"/>
                <a:gd name="T69" fmla="*/ 13 h 41"/>
                <a:gd name="T70" fmla="*/ 48 w 60"/>
                <a:gd name="T71" fmla="*/ 14 h 41"/>
                <a:gd name="T72" fmla="*/ 44 w 60"/>
                <a:gd name="T73" fmla="*/ 14 h 41"/>
                <a:gd name="T74" fmla="*/ 40 w 60"/>
                <a:gd name="T75" fmla="*/ 13 h 41"/>
                <a:gd name="T76" fmla="*/ 35 w 60"/>
                <a:gd name="T77" fmla="*/ 10 h 41"/>
                <a:gd name="T78" fmla="*/ 31 w 60"/>
                <a:gd name="T79" fmla="*/ 6 h 41"/>
                <a:gd name="T80" fmla="*/ 27 w 60"/>
                <a:gd name="T81" fmla="*/ 2 h 41"/>
                <a:gd name="T82" fmla="*/ 24 w 60"/>
                <a:gd name="T83" fmla="*/ 1 h 41"/>
                <a:gd name="T84" fmla="*/ 21 w 60"/>
                <a:gd name="T85" fmla="*/ 1 h 41"/>
                <a:gd name="T86" fmla="*/ 11 w 60"/>
                <a:gd name="T87" fmla="*/ 0 h 41"/>
                <a:gd name="T88" fmla="*/ 1 w 60"/>
                <a:gd name="T89" fmla="*/ 1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41">
                  <a:moveTo>
                    <a:pt x="1" y="1"/>
                  </a:moveTo>
                  <a:lnTo>
                    <a:pt x="3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9" y="29"/>
                  </a:lnTo>
                  <a:lnTo>
                    <a:pt x="24" y="32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5"/>
                  </a:lnTo>
                  <a:lnTo>
                    <a:pt x="35" y="31"/>
                  </a:lnTo>
                  <a:lnTo>
                    <a:pt x="38" y="27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60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363"/>
            <p:cNvSpPr>
              <a:spLocks noEditPoints="1"/>
            </p:cNvSpPr>
            <p:nvPr/>
          </p:nvSpPr>
          <p:spPr bwMode="auto">
            <a:xfrm>
              <a:off x="3317434" y="3745185"/>
              <a:ext cx="278544" cy="148512"/>
            </a:xfrm>
            <a:custGeom>
              <a:avLst/>
              <a:gdLst>
                <a:gd name="T0" fmla="*/ 27 w 169"/>
                <a:gd name="T1" fmla="*/ 26 h 75"/>
                <a:gd name="T2" fmla="*/ 30 w 169"/>
                <a:gd name="T3" fmla="*/ 33 h 75"/>
                <a:gd name="T4" fmla="*/ 25 w 169"/>
                <a:gd name="T5" fmla="*/ 37 h 75"/>
                <a:gd name="T6" fmla="*/ 30 w 169"/>
                <a:gd name="T7" fmla="*/ 33 h 75"/>
                <a:gd name="T8" fmla="*/ 33 w 169"/>
                <a:gd name="T9" fmla="*/ 31 h 75"/>
                <a:gd name="T10" fmla="*/ 33 w 169"/>
                <a:gd name="T11" fmla="*/ 28 h 75"/>
                <a:gd name="T12" fmla="*/ 34 w 169"/>
                <a:gd name="T13" fmla="*/ 25 h 75"/>
                <a:gd name="T14" fmla="*/ 27 w 169"/>
                <a:gd name="T15" fmla="*/ 22 h 75"/>
                <a:gd name="T16" fmla="*/ 25 w 169"/>
                <a:gd name="T17" fmla="*/ 1 h 75"/>
                <a:gd name="T18" fmla="*/ 17 w 169"/>
                <a:gd name="T19" fmla="*/ 4 h 75"/>
                <a:gd name="T20" fmla="*/ 10 w 169"/>
                <a:gd name="T21" fmla="*/ 12 h 75"/>
                <a:gd name="T22" fmla="*/ 0 w 169"/>
                <a:gd name="T23" fmla="*/ 28 h 75"/>
                <a:gd name="T24" fmla="*/ 7 w 169"/>
                <a:gd name="T25" fmla="*/ 26 h 75"/>
                <a:gd name="T26" fmla="*/ 14 w 169"/>
                <a:gd name="T27" fmla="*/ 25 h 75"/>
                <a:gd name="T28" fmla="*/ 19 w 169"/>
                <a:gd name="T29" fmla="*/ 17 h 75"/>
                <a:gd name="T30" fmla="*/ 30 w 169"/>
                <a:gd name="T31" fmla="*/ 8 h 75"/>
                <a:gd name="T32" fmla="*/ 37 w 169"/>
                <a:gd name="T33" fmla="*/ 8 h 75"/>
                <a:gd name="T34" fmla="*/ 45 w 169"/>
                <a:gd name="T35" fmla="*/ 10 h 75"/>
                <a:gd name="T36" fmla="*/ 49 w 169"/>
                <a:gd name="T37" fmla="*/ 16 h 75"/>
                <a:gd name="T38" fmla="*/ 56 w 169"/>
                <a:gd name="T39" fmla="*/ 17 h 75"/>
                <a:gd name="T40" fmla="*/ 61 w 169"/>
                <a:gd name="T41" fmla="*/ 17 h 75"/>
                <a:gd name="T42" fmla="*/ 65 w 169"/>
                <a:gd name="T43" fmla="*/ 22 h 75"/>
                <a:gd name="T44" fmla="*/ 69 w 169"/>
                <a:gd name="T45" fmla="*/ 22 h 75"/>
                <a:gd name="T46" fmla="*/ 76 w 169"/>
                <a:gd name="T47" fmla="*/ 29 h 75"/>
                <a:gd name="T48" fmla="*/ 80 w 169"/>
                <a:gd name="T49" fmla="*/ 35 h 75"/>
                <a:gd name="T50" fmla="*/ 84 w 169"/>
                <a:gd name="T51" fmla="*/ 36 h 75"/>
                <a:gd name="T52" fmla="*/ 92 w 169"/>
                <a:gd name="T53" fmla="*/ 35 h 75"/>
                <a:gd name="T54" fmla="*/ 95 w 169"/>
                <a:gd name="T55" fmla="*/ 36 h 75"/>
                <a:gd name="T56" fmla="*/ 96 w 169"/>
                <a:gd name="T57" fmla="*/ 40 h 75"/>
                <a:gd name="T58" fmla="*/ 97 w 169"/>
                <a:gd name="T59" fmla="*/ 47 h 75"/>
                <a:gd name="T60" fmla="*/ 101 w 169"/>
                <a:gd name="T61" fmla="*/ 51 h 75"/>
                <a:gd name="T62" fmla="*/ 112 w 169"/>
                <a:gd name="T63" fmla="*/ 56 h 75"/>
                <a:gd name="T64" fmla="*/ 111 w 169"/>
                <a:gd name="T65" fmla="*/ 75 h 75"/>
                <a:gd name="T66" fmla="*/ 165 w 169"/>
                <a:gd name="T67" fmla="*/ 67 h 75"/>
                <a:gd name="T68" fmla="*/ 153 w 169"/>
                <a:gd name="T69" fmla="*/ 57 h 75"/>
                <a:gd name="T70" fmla="*/ 145 w 169"/>
                <a:gd name="T71" fmla="*/ 56 h 75"/>
                <a:gd name="T72" fmla="*/ 138 w 169"/>
                <a:gd name="T73" fmla="*/ 43 h 75"/>
                <a:gd name="T74" fmla="*/ 126 w 169"/>
                <a:gd name="T75" fmla="*/ 44 h 75"/>
                <a:gd name="T76" fmla="*/ 126 w 169"/>
                <a:gd name="T77" fmla="*/ 39 h 75"/>
                <a:gd name="T78" fmla="*/ 124 w 169"/>
                <a:gd name="T79" fmla="*/ 36 h 75"/>
                <a:gd name="T80" fmla="*/ 110 w 169"/>
                <a:gd name="T81" fmla="*/ 26 h 75"/>
                <a:gd name="T82" fmla="*/ 93 w 169"/>
                <a:gd name="T83" fmla="*/ 20 h 75"/>
                <a:gd name="T84" fmla="*/ 89 w 169"/>
                <a:gd name="T85" fmla="*/ 21 h 75"/>
                <a:gd name="T86" fmla="*/ 85 w 169"/>
                <a:gd name="T87" fmla="*/ 20 h 75"/>
                <a:gd name="T88" fmla="*/ 84 w 169"/>
                <a:gd name="T89" fmla="*/ 17 h 75"/>
                <a:gd name="T90" fmla="*/ 84 w 169"/>
                <a:gd name="T91" fmla="*/ 10 h 75"/>
                <a:gd name="T92" fmla="*/ 70 w 169"/>
                <a:gd name="T93" fmla="*/ 5 h 75"/>
                <a:gd name="T94" fmla="*/ 27 w 169"/>
                <a:gd name="T95" fmla="*/ 0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" h="75">
                  <a:moveTo>
                    <a:pt x="27" y="22"/>
                  </a:moveTo>
                  <a:lnTo>
                    <a:pt x="27" y="26"/>
                  </a:lnTo>
                  <a:lnTo>
                    <a:pt x="27" y="28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0" y="24"/>
                  </a:lnTo>
                  <a:lnTo>
                    <a:pt x="27" y="22"/>
                  </a:lnTo>
                  <a:close/>
                  <a:moveTo>
                    <a:pt x="27" y="0"/>
                  </a:moveTo>
                  <a:lnTo>
                    <a:pt x="25" y="1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5" y="20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45" y="10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2"/>
                  </a:lnTo>
                  <a:lnTo>
                    <a:pt x="70" y="22"/>
                  </a:lnTo>
                  <a:lnTo>
                    <a:pt x="76" y="29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1" y="36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9" y="44"/>
                  </a:lnTo>
                  <a:lnTo>
                    <a:pt x="101" y="47"/>
                  </a:lnTo>
                  <a:lnTo>
                    <a:pt x="103" y="49"/>
                  </a:lnTo>
                  <a:lnTo>
                    <a:pt x="105" y="51"/>
                  </a:lnTo>
                  <a:lnTo>
                    <a:pt x="110" y="53"/>
                  </a:lnTo>
                  <a:lnTo>
                    <a:pt x="116" y="56"/>
                  </a:lnTo>
                  <a:lnTo>
                    <a:pt x="123" y="59"/>
                  </a:lnTo>
                  <a:lnTo>
                    <a:pt x="115" y="75"/>
                  </a:lnTo>
                  <a:lnTo>
                    <a:pt x="142" y="71"/>
                  </a:lnTo>
                  <a:lnTo>
                    <a:pt x="169" y="67"/>
                  </a:lnTo>
                  <a:lnTo>
                    <a:pt x="166" y="56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49" y="56"/>
                  </a:lnTo>
                  <a:lnTo>
                    <a:pt x="146" y="44"/>
                  </a:lnTo>
                  <a:lnTo>
                    <a:pt x="142" y="43"/>
                  </a:lnTo>
                  <a:lnTo>
                    <a:pt x="138" y="43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28" y="36"/>
                  </a:lnTo>
                  <a:lnTo>
                    <a:pt x="122" y="31"/>
                  </a:lnTo>
                  <a:lnTo>
                    <a:pt x="114" y="26"/>
                  </a:lnTo>
                  <a:lnTo>
                    <a:pt x="105" y="22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7" y="17"/>
                  </a:lnTo>
                  <a:lnTo>
                    <a:pt x="85" y="13"/>
                  </a:lnTo>
                  <a:lnTo>
                    <a:pt x="84" y="10"/>
                  </a:lnTo>
                  <a:lnTo>
                    <a:pt x="81" y="8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64"/>
            <p:cNvSpPr>
              <a:spLocks/>
            </p:cNvSpPr>
            <p:nvPr/>
          </p:nvSpPr>
          <p:spPr bwMode="auto">
            <a:xfrm>
              <a:off x="3280958" y="4234287"/>
              <a:ext cx="91190" cy="134651"/>
            </a:xfrm>
            <a:custGeom>
              <a:avLst/>
              <a:gdLst>
                <a:gd name="T0" fmla="*/ 5 w 56"/>
                <a:gd name="T1" fmla="*/ 0 h 68"/>
                <a:gd name="T2" fmla="*/ 2 w 56"/>
                <a:gd name="T3" fmla="*/ 0 h 68"/>
                <a:gd name="T4" fmla="*/ 1 w 56"/>
                <a:gd name="T5" fmla="*/ 0 h 68"/>
                <a:gd name="T6" fmla="*/ 0 w 56"/>
                <a:gd name="T7" fmla="*/ 0 h 68"/>
                <a:gd name="T8" fmla="*/ 2 w 56"/>
                <a:gd name="T9" fmla="*/ 4 h 68"/>
                <a:gd name="T10" fmla="*/ 4 w 56"/>
                <a:gd name="T11" fmla="*/ 8 h 68"/>
                <a:gd name="T12" fmla="*/ 4 w 56"/>
                <a:gd name="T13" fmla="*/ 12 h 68"/>
                <a:gd name="T14" fmla="*/ 4 w 56"/>
                <a:gd name="T15" fmla="*/ 16 h 68"/>
                <a:gd name="T16" fmla="*/ 2 w 56"/>
                <a:gd name="T17" fmla="*/ 25 h 68"/>
                <a:gd name="T18" fmla="*/ 0 w 56"/>
                <a:gd name="T19" fmla="*/ 31 h 68"/>
                <a:gd name="T20" fmla="*/ 2 w 56"/>
                <a:gd name="T21" fmla="*/ 34 h 68"/>
                <a:gd name="T22" fmla="*/ 5 w 56"/>
                <a:gd name="T23" fmla="*/ 37 h 68"/>
                <a:gd name="T24" fmla="*/ 6 w 56"/>
                <a:gd name="T25" fmla="*/ 38 h 68"/>
                <a:gd name="T26" fmla="*/ 8 w 56"/>
                <a:gd name="T27" fmla="*/ 39 h 68"/>
                <a:gd name="T28" fmla="*/ 16 w 56"/>
                <a:gd name="T29" fmla="*/ 37 h 68"/>
                <a:gd name="T30" fmla="*/ 16 w 56"/>
                <a:gd name="T31" fmla="*/ 31 h 68"/>
                <a:gd name="T32" fmla="*/ 18 w 56"/>
                <a:gd name="T33" fmla="*/ 29 h 68"/>
                <a:gd name="T34" fmla="*/ 22 w 56"/>
                <a:gd name="T35" fmla="*/ 35 h 68"/>
                <a:gd name="T36" fmla="*/ 27 w 56"/>
                <a:gd name="T37" fmla="*/ 39 h 68"/>
                <a:gd name="T38" fmla="*/ 28 w 56"/>
                <a:gd name="T39" fmla="*/ 43 h 68"/>
                <a:gd name="T40" fmla="*/ 35 w 56"/>
                <a:gd name="T41" fmla="*/ 47 h 68"/>
                <a:gd name="T42" fmla="*/ 33 w 56"/>
                <a:gd name="T43" fmla="*/ 55 h 68"/>
                <a:gd name="T44" fmla="*/ 35 w 56"/>
                <a:gd name="T45" fmla="*/ 60 h 68"/>
                <a:gd name="T46" fmla="*/ 35 w 56"/>
                <a:gd name="T47" fmla="*/ 65 h 68"/>
                <a:gd name="T48" fmla="*/ 36 w 56"/>
                <a:gd name="T49" fmla="*/ 66 h 68"/>
                <a:gd name="T50" fmla="*/ 37 w 56"/>
                <a:gd name="T51" fmla="*/ 65 h 68"/>
                <a:gd name="T52" fmla="*/ 37 w 56"/>
                <a:gd name="T53" fmla="*/ 64 h 68"/>
                <a:gd name="T54" fmla="*/ 37 w 56"/>
                <a:gd name="T55" fmla="*/ 58 h 68"/>
                <a:gd name="T56" fmla="*/ 43 w 56"/>
                <a:gd name="T57" fmla="*/ 58 h 68"/>
                <a:gd name="T58" fmla="*/ 45 w 56"/>
                <a:gd name="T59" fmla="*/ 68 h 68"/>
                <a:gd name="T60" fmla="*/ 47 w 56"/>
                <a:gd name="T61" fmla="*/ 60 h 68"/>
                <a:gd name="T62" fmla="*/ 47 w 56"/>
                <a:gd name="T63" fmla="*/ 58 h 68"/>
                <a:gd name="T64" fmla="*/ 47 w 56"/>
                <a:gd name="T65" fmla="*/ 57 h 68"/>
                <a:gd name="T66" fmla="*/ 45 w 56"/>
                <a:gd name="T67" fmla="*/ 54 h 68"/>
                <a:gd name="T68" fmla="*/ 43 w 56"/>
                <a:gd name="T69" fmla="*/ 51 h 68"/>
                <a:gd name="T70" fmla="*/ 43 w 56"/>
                <a:gd name="T71" fmla="*/ 50 h 68"/>
                <a:gd name="T72" fmla="*/ 44 w 56"/>
                <a:gd name="T73" fmla="*/ 47 h 68"/>
                <a:gd name="T74" fmla="*/ 44 w 56"/>
                <a:gd name="T75" fmla="*/ 45 h 68"/>
                <a:gd name="T76" fmla="*/ 45 w 56"/>
                <a:gd name="T77" fmla="*/ 42 h 68"/>
                <a:gd name="T78" fmla="*/ 44 w 56"/>
                <a:gd name="T79" fmla="*/ 39 h 68"/>
                <a:gd name="T80" fmla="*/ 48 w 56"/>
                <a:gd name="T81" fmla="*/ 41 h 68"/>
                <a:gd name="T82" fmla="*/ 52 w 56"/>
                <a:gd name="T83" fmla="*/ 39 h 68"/>
                <a:gd name="T84" fmla="*/ 48 w 56"/>
                <a:gd name="T85" fmla="*/ 29 h 68"/>
                <a:gd name="T86" fmla="*/ 40 w 56"/>
                <a:gd name="T87" fmla="*/ 19 h 68"/>
                <a:gd name="T88" fmla="*/ 35 w 56"/>
                <a:gd name="T89" fmla="*/ 15 h 68"/>
                <a:gd name="T90" fmla="*/ 32 w 56"/>
                <a:gd name="T91" fmla="*/ 10 h 68"/>
                <a:gd name="T92" fmla="*/ 28 w 56"/>
                <a:gd name="T93" fmla="*/ 10 h 68"/>
                <a:gd name="T94" fmla="*/ 28 w 56"/>
                <a:gd name="T95" fmla="*/ 10 h 68"/>
                <a:gd name="T96" fmla="*/ 28 w 56"/>
                <a:gd name="T97" fmla="*/ 7 h 68"/>
                <a:gd name="T98" fmla="*/ 27 w 56"/>
                <a:gd name="T99" fmla="*/ 6 h 68"/>
                <a:gd name="T100" fmla="*/ 24 w 56"/>
                <a:gd name="T101" fmla="*/ 6 h 68"/>
                <a:gd name="T102" fmla="*/ 22 w 56"/>
                <a:gd name="T103" fmla="*/ 6 h 68"/>
                <a:gd name="T104" fmla="*/ 20 w 56"/>
                <a:gd name="T105" fmla="*/ 6 h 68"/>
                <a:gd name="T106" fmla="*/ 21 w 56"/>
                <a:gd name="T107" fmla="*/ 8 h 68"/>
                <a:gd name="T108" fmla="*/ 16 w 56"/>
                <a:gd name="T109" fmla="*/ 7 h 68"/>
                <a:gd name="T110" fmla="*/ 12 w 56"/>
                <a:gd name="T111" fmla="*/ 6 h 68"/>
                <a:gd name="T112" fmla="*/ 8 w 56"/>
                <a:gd name="T113" fmla="*/ 6 h 68"/>
                <a:gd name="T114" fmla="*/ 5 w 56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" h="68">
                  <a:moveTo>
                    <a:pt x="5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8" y="39"/>
                  </a:lnTo>
                  <a:lnTo>
                    <a:pt x="16" y="37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35"/>
                  </a:lnTo>
                  <a:lnTo>
                    <a:pt x="27" y="39"/>
                  </a:lnTo>
                  <a:lnTo>
                    <a:pt x="32" y="43"/>
                  </a:lnTo>
                  <a:lnTo>
                    <a:pt x="39" y="47"/>
                  </a:lnTo>
                  <a:lnTo>
                    <a:pt x="37" y="55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49" y="68"/>
                  </a:lnTo>
                  <a:lnTo>
                    <a:pt x="51" y="60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49" y="54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48" y="39"/>
                  </a:lnTo>
                  <a:lnTo>
                    <a:pt x="52" y="41"/>
                  </a:lnTo>
                  <a:lnTo>
                    <a:pt x="56" y="39"/>
                  </a:lnTo>
                  <a:lnTo>
                    <a:pt x="52" y="29"/>
                  </a:lnTo>
                  <a:lnTo>
                    <a:pt x="44" y="19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65"/>
            <p:cNvSpPr>
              <a:spLocks/>
            </p:cNvSpPr>
            <p:nvPr/>
          </p:nvSpPr>
          <p:spPr bwMode="auto">
            <a:xfrm>
              <a:off x="3463339" y="4222404"/>
              <a:ext cx="354813" cy="665334"/>
            </a:xfrm>
            <a:custGeom>
              <a:avLst/>
              <a:gdLst>
                <a:gd name="T0" fmla="*/ 7 w 214"/>
                <a:gd name="T1" fmla="*/ 227 h 336"/>
                <a:gd name="T2" fmla="*/ 21 w 214"/>
                <a:gd name="T3" fmla="*/ 235 h 336"/>
                <a:gd name="T4" fmla="*/ 26 w 214"/>
                <a:gd name="T5" fmla="*/ 245 h 336"/>
                <a:gd name="T6" fmla="*/ 46 w 214"/>
                <a:gd name="T7" fmla="*/ 245 h 336"/>
                <a:gd name="T8" fmla="*/ 61 w 214"/>
                <a:gd name="T9" fmla="*/ 254 h 336"/>
                <a:gd name="T10" fmla="*/ 70 w 214"/>
                <a:gd name="T11" fmla="*/ 262 h 336"/>
                <a:gd name="T12" fmla="*/ 78 w 214"/>
                <a:gd name="T13" fmla="*/ 269 h 336"/>
                <a:gd name="T14" fmla="*/ 81 w 214"/>
                <a:gd name="T15" fmla="*/ 274 h 336"/>
                <a:gd name="T16" fmla="*/ 97 w 214"/>
                <a:gd name="T17" fmla="*/ 286 h 336"/>
                <a:gd name="T18" fmla="*/ 109 w 214"/>
                <a:gd name="T19" fmla="*/ 293 h 336"/>
                <a:gd name="T20" fmla="*/ 123 w 214"/>
                <a:gd name="T21" fmla="*/ 290 h 336"/>
                <a:gd name="T22" fmla="*/ 131 w 214"/>
                <a:gd name="T23" fmla="*/ 294 h 336"/>
                <a:gd name="T24" fmla="*/ 147 w 214"/>
                <a:gd name="T25" fmla="*/ 301 h 336"/>
                <a:gd name="T26" fmla="*/ 152 w 214"/>
                <a:gd name="T27" fmla="*/ 315 h 336"/>
                <a:gd name="T28" fmla="*/ 162 w 214"/>
                <a:gd name="T29" fmla="*/ 278 h 336"/>
                <a:gd name="T30" fmla="*/ 151 w 214"/>
                <a:gd name="T31" fmla="*/ 270 h 336"/>
                <a:gd name="T32" fmla="*/ 161 w 214"/>
                <a:gd name="T33" fmla="*/ 254 h 336"/>
                <a:gd name="T34" fmla="*/ 163 w 214"/>
                <a:gd name="T35" fmla="*/ 242 h 336"/>
                <a:gd name="T36" fmla="*/ 191 w 214"/>
                <a:gd name="T37" fmla="*/ 235 h 336"/>
                <a:gd name="T38" fmla="*/ 206 w 214"/>
                <a:gd name="T39" fmla="*/ 234 h 336"/>
                <a:gd name="T40" fmla="*/ 209 w 214"/>
                <a:gd name="T41" fmla="*/ 218 h 336"/>
                <a:gd name="T42" fmla="*/ 208 w 214"/>
                <a:gd name="T43" fmla="*/ 211 h 336"/>
                <a:gd name="T44" fmla="*/ 202 w 214"/>
                <a:gd name="T45" fmla="*/ 210 h 336"/>
                <a:gd name="T46" fmla="*/ 209 w 214"/>
                <a:gd name="T47" fmla="*/ 199 h 336"/>
                <a:gd name="T48" fmla="*/ 208 w 214"/>
                <a:gd name="T49" fmla="*/ 180 h 336"/>
                <a:gd name="T50" fmla="*/ 190 w 214"/>
                <a:gd name="T51" fmla="*/ 166 h 336"/>
                <a:gd name="T52" fmla="*/ 185 w 214"/>
                <a:gd name="T53" fmla="*/ 158 h 336"/>
                <a:gd name="T54" fmla="*/ 179 w 214"/>
                <a:gd name="T55" fmla="*/ 146 h 336"/>
                <a:gd name="T56" fmla="*/ 185 w 214"/>
                <a:gd name="T57" fmla="*/ 131 h 336"/>
                <a:gd name="T58" fmla="*/ 161 w 214"/>
                <a:gd name="T59" fmla="*/ 130 h 336"/>
                <a:gd name="T60" fmla="*/ 146 w 214"/>
                <a:gd name="T61" fmla="*/ 113 h 336"/>
                <a:gd name="T62" fmla="*/ 128 w 214"/>
                <a:gd name="T63" fmla="*/ 113 h 336"/>
                <a:gd name="T64" fmla="*/ 113 w 214"/>
                <a:gd name="T65" fmla="*/ 101 h 336"/>
                <a:gd name="T66" fmla="*/ 107 w 214"/>
                <a:gd name="T67" fmla="*/ 87 h 336"/>
                <a:gd name="T68" fmla="*/ 103 w 214"/>
                <a:gd name="T69" fmla="*/ 68 h 336"/>
                <a:gd name="T70" fmla="*/ 92 w 214"/>
                <a:gd name="T71" fmla="*/ 70 h 336"/>
                <a:gd name="T72" fmla="*/ 95 w 214"/>
                <a:gd name="T73" fmla="*/ 60 h 336"/>
                <a:gd name="T74" fmla="*/ 96 w 214"/>
                <a:gd name="T75" fmla="*/ 49 h 336"/>
                <a:gd name="T76" fmla="*/ 104 w 214"/>
                <a:gd name="T77" fmla="*/ 35 h 336"/>
                <a:gd name="T78" fmla="*/ 127 w 214"/>
                <a:gd name="T79" fmla="*/ 0 h 336"/>
                <a:gd name="T80" fmla="*/ 113 w 214"/>
                <a:gd name="T81" fmla="*/ 10 h 336"/>
                <a:gd name="T82" fmla="*/ 93 w 214"/>
                <a:gd name="T83" fmla="*/ 22 h 336"/>
                <a:gd name="T84" fmla="*/ 82 w 214"/>
                <a:gd name="T85" fmla="*/ 20 h 336"/>
                <a:gd name="T86" fmla="*/ 80 w 214"/>
                <a:gd name="T87" fmla="*/ 31 h 336"/>
                <a:gd name="T88" fmla="*/ 68 w 214"/>
                <a:gd name="T89" fmla="*/ 28 h 336"/>
                <a:gd name="T90" fmla="*/ 60 w 214"/>
                <a:gd name="T91" fmla="*/ 53 h 336"/>
                <a:gd name="T92" fmla="*/ 43 w 214"/>
                <a:gd name="T93" fmla="*/ 71 h 336"/>
                <a:gd name="T94" fmla="*/ 43 w 214"/>
                <a:gd name="T95" fmla="*/ 82 h 336"/>
                <a:gd name="T96" fmla="*/ 37 w 214"/>
                <a:gd name="T97" fmla="*/ 86 h 336"/>
                <a:gd name="T98" fmla="*/ 33 w 214"/>
                <a:gd name="T99" fmla="*/ 98 h 336"/>
                <a:gd name="T100" fmla="*/ 33 w 214"/>
                <a:gd name="T101" fmla="*/ 125 h 336"/>
                <a:gd name="T102" fmla="*/ 27 w 214"/>
                <a:gd name="T103" fmla="*/ 157 h 336"/>
                <a:gd name="T104" fmla="*/ 29 w 214"/>
                <a:gd name="T105" fmla="*/ 181 h 336"/>
                <a:gd name="T106" fmla="*/ 10 w 214"/>
                <a:gd name="T107" fmla="*/ 197 h 336"/>
                <a:gd name="T108" fmla="*/ 6 w 214"/>
                <a:gd name="T109" fmla="*/ 207 h 336"/>
                <a:gd name="T110" fmla="*/ 6 w 214"/>
                <a:gd name="T111" fmla="*/ 211 h 336"/>
                <a:gd name="T112" fmla="*/ 2 w 214"/>
                <a:gd name="T113" fmla="*/ 219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4" h="336">
                  <a:moveTo>
                    <a:pt x="2" y="219"/>
                  </a:moveTo>
                  <a:lnTo>
                    <a:pt x="3" y="222"/>
                  </a:lnTo>
                  <a:lnTo>
                    <a:pt x="4" y="224"/>
                  </a:lnTo>
                  <a:lnTo>
                    <a:pt x="7" y="227"/>
                  </a:lnTo>
                  <a:lnTo>
                    <a:pt x="14" y="230"/>
                  </a:lnTo>
                  <a:lnTo>
                    <a:pt x="18" y="231"/>
                  </a:lnTo>
                  <a:lnTo>
                    <a:pt x="19" y="234"/>
                  </a:lnTo>
                  <a:lnTo>
                    <a:pt x="21" y="235"/>
                  </a:lnTo>
                  <a:lnTo>
                    <a:pt x="22" y="238"/>
                  </a:lnTo>
                  <a:lnTo>
                    <a:pt x="23" y="241"/>
                  </a:lnTo>
                  <a:lnTo>
                    <a:pt x="25" y="242"/>
                  </a:lnTo>
                  <a:lnTo>
                    <a:pt x="26" y="245"/>
                  </a:lnTo>
                  <a:lnTo>
                    <a:pt x="42" y="247"/>
                  </a:lnTo>
                  <a:lnTo>
                    <a:pt x="43" y="246"/>
                  </a:lnTo>
                  <a:lnTo>
                    <a:pt x="45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50" y="249"/>
                  </a:lnTo>
                  <a:lnTo>
                    <a:pt x="54" y="251"/>
                  </a:lnTo>
                  <a:lnTo>
                    <a:pt x="61" y="254"/>
                  </a:lnTo>
                  <a:lnTo>
                    <a:pt x="69" y="254"/>
                  </a:lnTo>
                  <a:lnTo>
                    <a:pt x="69" y="258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4" y="263"/>
                  </a:lnTo>
                  <a:lnTo>
                    <a:pt x="77" y="266"/>
                  </a:lnTo>
                  <a:lnTo>
                    <a:pt x="78" y="269"/>
                  </a:lnTo>
                  <a:lnTo>
                    <a:pt x="80" y="270"/>
                  </a:lnTo>
                  <a:lnTo>
                    <a:pt x="80" y="271"/>
                  </a:lnTo>
                  <a:lnTo>
                    <a:pt x="80" y="273"/>
                  </a:lnTo>
                  <a:lnTo>
                    <a:pt x="81" y="274"/>
                  </a:lnTo>
                  <a:lnTo>
                    <a:pt x="84" y="277"/>
                  </a:lnTo>
                  <a:lnTo>
                    <a:pt x="88" y="280"/>
                  </a:lnTo>
                  <a:lnTo>
                    <a:pt x="97" y="280"/>
                  </a:lnTo>
                  <a:lnTo>
                    <a:pt x="97" y="286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3" y="292"/>
                  </a:lnTo>
                  <a:lnTo>
                    <a:pt x="109" y="293"/>
                  </a:lnTo>
                  <a:lnTo>
                    <a:pt x="112" y="294"/>
                  </a:lnTo>
                  <a:lnTo>
                    <a:pt x="113" y="289"/>
                  </a:lnTo>
                  <a:lnTo>
                    <a:pt x="119" y="289"/>
                  </a:lnTo>
                  <a:lnTo>
                    <a:pt x="123" y="290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8" y="293"/>
                  </a:lnTo>
                  <a:lnTo>
                    <a:pt x="131" y="294"/>
                  </a:lnTo>
                  <a:lnTo>
                    <a:pt x="139" y="296"/>
                  </a:lnTo>
                  <a:lnTo>
                    <a:pt x="142" y="296"/>
                  </a:lnTo>
                  <a:lnTo>
                    <a:pt x="144" y="298"/>
                  </a:lnTo>
                  <a:lnTo>
                    <a:pt x="147" y="301"/>
                  </a:lnTo>
                  <a:lnTo>
                    <a:pt x="130" y="333"/>
                  </a:lnTo>
                  <a:lnTo>
                    <a:pt x="138" y="333"/>
                  </a:lnTo>
                  <a:lnTo>
                    <a:pt x="143" y="336"/>
                  </a:lnTo>
                  <a:lnTo>
                    <a:pt x="152" y="315"/>
                  </a:lnTo>
                  <a:lnTo>
                    <a:pt x="158" y="298"/>
                  </a:lnTo>
                  <a:lnTo>
                    <a:pt x="162" y="289"/>
                  </a:lnTo>
                  <a:lnTo>
                    <a:pt x="162" y="282"/>
                  </a:lnTo>
                  <a:lnTo>
                    <a:pt x="162" y="278"/>
                  </a:lnTo>
                  <a:lnTo>
                    <a:pt x="161" y="274"/>
                  </a:lnTo>
                  <a:lnTo>
                    <a:pt x="158" y="273"/>
                  </a:lnTo>
                  <a:lnTo>
                    <a:pt x="155" y="271"/>
                  </a:lnTo>
                  <a:lnTo>
                    <a:pt x="151" y="270"/>
                  </a:lnTo>
                  <a:lnTo>
                    <a:pt x="150" y="263"/>
                  </a:lnTo>
                  <a:lnTo>
                    <a:pt x="163" y="262"/>
                  </a:lnTo>
                  <a:lnTo>
                    <a:pt x="163" y="257"/>
                  </a:lnTo>
                  <a:lnTo>
                    <a:pt x="161" y="254"/>
                  </a:lnTo>
                  <a:lnTo>
                    <a:pt x="154" y="254"/>
                  </a:lnTo>
                  <a:lnTo>
                    <a:pt x="154" y="243"/>
                  </a:lnTo>
                  <a:lnTo>
                    <a:pt x="156" y="242"/>
                  </a:lnTo>
                  <a:lnTo>
                    <a:pt x="163" y="242"/>
                  </a:lnTo>
                  <a:lnTo>
                    <a:pt x="177" y="239"/>
                  </a:lnTo>
                  <a:lnTo>
                    <a:pt x="186" y="238"/>
                  </a:lnTo>
                  <a:lnTo>
                    <a:pt x="186" y="231"/>
                  </a:lnTo>
                  <a:lnTo>
                    <a:pt x="191" y="235"/>
                  </a:lnTo>
                  <a:lnTo>
                    <a:pt x="197" y="232"/>
                  </a:lnTo>
                  <a:lnTo>
                    <a:pt x="200" y="224"/>
                  </a:lnTo>
                  <a:lnTo>
                    <a:pt x="205" y="226"/>
                  </a:lnTo>
                  <a:lnTo>
                    <a:pt x="206" y="234"/>
                  </a:lnTo>
                  <a:lnTo>
                    <a:pt x="212" y="235"/>
                  </a:lnTo>
                  <a:lnTo>
                    <a:pt x="213" y="224"/>
                  </a:lnTo>
                  <a:lnTo>
                    <a:pt x="212" y="223"/>
                  </a:lnTo>
                  <a:lnTo>
                    <a:pt x="209" y="218"/>
                  </a:lnTo>
                  <a:lnTo>
                    <a:pt x="209" y="215"/>
                  </a:lnTo>
                  <a:lnTo>
                    <a:pt x="209" y="212"/>
                  </a:lnTo>
                  <a:lnTo>
                    <a:pt x="209" y="211"/>
                  </a:lnTo>
                  <a:lnTo>
                    <a:pt x="208" y="211"/>
                  </a:lnTo>
                  <a:lnTo>
                    <a:pt x="205" y="21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6" y="203"/>
                  </a:lnTo>
                  <a:lnTo>
                    <a:pt x="209" y="200"/>
                  </a:lnTo>
                  <a:lnTo>
                    <a:pt x="209" y="199"/>
                  </a:lnTo>
                  <a:lnTo>
                    <a:pt x="210" y="197"/>
                  </a:lnTo>
                  <a:lnTo>
                    <a:pt x="212" y="189"/>
                  </a:lnTo>
                  <a:lnTo>
                    <a:pt x="214" y="184"/>
                  </a:lnTo>
                  <a:lnTo>
                    <a:pt x="208" y="180"/>
                  </a:lnTo>
                  <a:lnTo>
                    <a:pt x="202" y="177"/>
                  </a:lnTo>
                  <a:lnTo>
                    <a:pt x="198" y="175"/>
                  </a:lnTo>
                  <a:lnTo>
                    <a:pt x="193" y="169"/>
                  </a:lnTo>
                  <a:lnTo>
                    <a:pt x="190" y="166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87" y="161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1" y="153"/>
                  </a:lnTo>
                  <a:lnTo>
                    <a:pt x="179" y="150"/>
                  </a:lnTo>
                  <a:lnTo>
                    <a:pt x="179" y="146"/>
                  </a:lnTo>
                  <a:lnTo>
                    <a:pt x="181" y="144"/>
                  </a:lnTo>
                  <a:lnTo>
                    <a:pt x="182" y="142"/>
                  </a:lnTo>
                  <a:lnTo>
                    <a:pt x="183" y="14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8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52" y="117"/>
                  </a:lnTo>
                  <a:lnTo>
                    <a:pt x="151" y="114"/>
                  </a:lnTo>
                  <a:lnTo>
                    <a:pt x="148" y="113"/>
                  </a:lnTo>
                  <a:lnTo>
                    <a:pt x="146" y="113"/>
                  </a:lnTo>
                  <a:lnTo>
                    <a:pt x="142" y="113"/>
                  </a:lnTo>
                  <a:lnTo>
                    <a:pt x="138" y="114"/>
                  </a:lnTo>
                  <a:lnTo>
                    <a:pt x="134" y="114"/>
                  </a:lnTo>
                  <a:lnTo>
                    <a:pt x="128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5" y="105"/>
                  </a:lnTo>
                  <a:lnTo>
                    <a:pt x="113" y="101"/>
                  </a:lnTo>
                  <a:lnTo>
                    <a:pt x="109" y="94"/>
                  </a:lnTo>
                  <a:lnTo>
                    <a:pt x="107" y="91"/>
                  </a:lnTo>
                  <a:lnTo>
                    <a:pt x="107" y="88"/>
                  </a:lnTo>
                  <a:lnTo>
                    <a:pt x="107" y="87"/>
                  </a:lnTo>
                  <a:lnTo>
                    <a:pt x="107" y="86"/>
                  </a:lnTo>
                  <a:lnTo>
                    <a:pt x="108" y="84"/>
                  </a:lnTo>
                  <a:lnTo>
                    <a:pt x="109" y="84"/>
                  </a:lnTo>
                  <a:lnTo>
                    <a:pt x="103" y="68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3" y="70"/>
                  </a:lnTo>
                  <a:lnTo>
                    <a:pt x="92" y="70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3" y="63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7" y="45"/>
                  </a:lnTo>
                  <a:lnTo>
                    <a:pt x="97" y="41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17"/>
                  </a:lnTo>
                  <a:lnTo>
                    <a:pt x="120" y="9"/>
                  </a:lnTo>
                  <a:lnTo>
                    <a:pt x="128" y="4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6" y="6"/>
                  </a:lnTo>
                  <a:lnTo>
                    <a:pt x="113" y="10"/>
                  </a:lnTo>
                  <a:lnTo>
                    <a:pt x="107" y="14"/>
                  </a:lnTo>
                  <a:lnTo>
                    <a:pt x="100" y="20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2" y="20"/>
                  </a:lnTo>
                  <a:lnTo>
                    <a:pt x="81" y="20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0" y="31"/>
                  </a:lnTo>
                  <a:lnTo>
                    <a:pt x="78" y="29"/>
                  </a:lnTo>
                  <a:lnTo>
                    <a:pt x="77" y="28"/>
                  </a:lnTo>
                  <a:lnTo>
                    <a:pt x="73" y="28"/>
                  </a:lnTo>
                  <a:lnTo>
                    <a:pt x="68" y="28"/>
                  </a:lnTo>
                  <a:lnTo>
                    <a:pt x="65" y="48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51" y="59"/>
                  </a:lnTo>
                  <a:lnTo>
                    <a:pt x="43" y="71"/>
                  </a:lnTo>
                  <a:lnTo>
                    <a:pt x="43" y="74"/>
                  </a:lnTo>
                  <a:lnTo>
                    <a:pt x="43" y="76"/>
                  </a:lnTo>
                  <a:lnTo>
                    <a:pt x="45" y="79"/>
                  </a:lnTo>
                  <a:lnTo>
                    <a:pt x="43" y="82"/>
                  </a:lnTo>
                  <a:lnTo>
                    <a:pt x="34" y="75"/>
                  </a:lnTo>
                  <a:lnTo>
                    <a:pt x="33" y="82"/>
                  </a:lnTo>
                  <a:lnTo>
                    <a:pt x="35" y="83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3" y="98"/>
                  </a:lnTo>
                  <a:lnTo>
                    <a:pt x="31" y="102"/>
                  </a:lnTo>
                  <a:lnTo>
                    <a:pt x="31" y="117"/>
                  </a:lnTo>
                  <a:lnTo>
                    <a:pt x="31" y="122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1" y="136"/>
                  </a:lnTo>
                  <a:lnTo>
                    <a:pt x="29" y="146"/>
                  </a:lnTo>
                  <a:lnTo>
                    <a:pt x="27" y="157"/>
                  </a:lnTo>
                  <a:lnTo>
                    <a:pt x="23" y="169"/>
                  </a:lnTo>
                  <a:lnTo>
                    <a:pt x="29" y="172"/>
                  </a:lnTo>
                  <a:lnTo>
                    <a:pt x="34" y="175"/>
                  </a:lnTo>
                  <a:lnTo>
                    <a:pt x="29" y="181"/>
                  </a:lnTo>
                  <a:lnTo>
                    <a:pt x="22" y="187"/>
                  </a:lnTo>
                  <a:lnTo>
                    <a:pt x="15" y="191"/>
                  </a:lnTo>
                  <a:lnTo>
                    <a:pt x="8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203"/>
                  </a:lnTo>
                  <a:lnTo>
                    <a:pt x="6" y="204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10" y="211"/>
                  </a:lnTo>
                  <a:lnTo>
                    <a:pt x="8" y="211"/>
                  </a:lnTo>
                  <a:lnTo>
                    <a:pt x="6" y="211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2" y="21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66"/>
            <p:cNvSpPr>
              <a:spLocks noEditPoints="1"/>
            </p:cNvSpPr>
            <p:nvPr/>
          </p:nvSpPr>
          <p:spPr bwMode="auto">
            <a:xfrm>
              <a:off x="3564476" y="5426342"/>
              <a:ext cx="240410" cy="1431658"/>
            </a:xfrm>
            <a:custGeom>
              <a:avLst/>
              <a:gdLst>
                <a:gd name="T0" fmla="*/ 9 w 145"/>
                <a:gd name="T1" fmla="*/ 712 h 723"/>
                <a:gd name="T2" fmla="*/ 20 w 145"/>
                <a:gd name="T3" fmla="*/ 723 h 723"/>
                <a:gd name="T4" fmla="*/ 39 w 145"/>
                <a:gd name="T5" fmla="*/ 722 h 723"/>
                <a:gd name="T6" fmla="*/ 31 w 145"/>
                <a:gd name="T7" fmla="*/ 697 h 723"/>
                <a:gd name="T8" fmla="*/ 28 w 145"/>
                <a:gd name="T9" fmla="*/ 679 h 723"/>
                <a:gd name="T10" fmla="*/ 15 w 145"/>
                <a:gd name="T11" fmla="*/ 680 h 723"/>
                <a:gd name="T12" fmla="*/ 9 w 145"/>
                <a:gd name="T13" fmla="*/ 657 h 723"/>
                <a:gd name="T14" fmla="*/ 24 w 145"/>
                <a:gd name="T15" fmla="*/ 660 h 723"/>
                <a:gd name="T16" fmla="*/ 28 w 145"/>
                <a:gd name="T17" fmla="*/ 661 h 723"/>
                <a:gd name="T18" fmla="*/ 38 w 145"/>
                <a:gd name="T19" fmla="*/ 638 h 723"/>
                <a:gd name="T20" fmla="*/ 43 w 145"/>
                <a:gd name="T21" fmla="*/ 611 h 723"/>
                <a:gd name="T22" fmla="*/ 47 w 145"/>
                <a:gd name="T23" fmla="*/ 594 h 723"/>
                <a:gd name="T24" fmla="*/ 52 w 145"/>
                <a:gd name="T25" fmla="*/ 549 h 723"/>
                <a:gd name="T26" fmla="*/ 35 w 145"/>
                <a:gd name="T27" fmla="*/ 533 h 723"/>
                <a:gd name="T28" fmla="*/ 40 w 145"/>
                <a:gd name="T29" fmla="*/ 465 h 723"/>
                <a:gd name="T30" fmla="*/ 42 w 145"/>
                <a:gd name="T31" fmla="*/ 443 h 723"/>
                <a:gd name="T32" fmla="*/ 50 w 145"/>
                <a:gd name="T33" fmla="*/ 408 h 723"/>
                <a:gd name="T34" fmla="*/ 63 w 145"/>
                <a:gd name="T35" fmla="*/ 350 h 723"/>
                <a:gd name="T36" fmla="*/ 74 w 145"/>
                <a:gd name="T37" fmla="*/ 337 h 723"/>
                <a:gd name="T38" fmla="*/ 69 w 145"/>
                <a:gd name="T39" fmla="*/ 296 h 723"/>
                <a:gd name="T40" fmla="*/ 69 w 145"/>
                <a:gd name="T41" fmla="*/ 257 h 723"/>
                <a:gd name="T42" fmla="*/ 79 w 145"/>
                <a:gd name="T43" fmla="*/ 205 h 723"/>
                <a:gd name="T44" fmla="*/ 83 w 145"/>
                <a:gd name="T45" fmla="*/ 155 h 723"/>
                <a:gd name="T46" fmla="*/ 83 w 145"/>
                <a:gd name="T47" fmla="*/ 131 h 723"/>
                <a:gd name="T48" fmla="*/ 91 w 145"/>
                <a:gd name="T49" fmla="*/ 55 h 723"/>
                <a:gd name="T50" fmla="*/ 85 w 145"/>
                <a:gd name="T51" fmla="*/ 11 h 723"/>
                <a:gd name="T52" fmla="*/ 104 w 145"/>
                <a:gd name="T53" fmla="*/ 24 h 723"/>
                <a:gd name="T54" fmla="*/ 117 w 145"/>
                <a:gd name="T55" fmla="*/ 50 h 723"/>
                <a:gd name="T56" fmla="*/ 126 w 145"/>
                <a:gd name="T57" fmla="*/ 81 h 723"/>
                <a:gd name="T58" fmla="*/ 137 w 145"/>
                <a:gd name="T59" fmla="*/ 117 h 723"/>
                <a:gd name="T60" fmla="*/ 145 w 145"/>
                <a:gd name="T61" fmla="*/ 133 h 723"/>
                <a:gd name="T62" fmla="*/ 132 w 145"/>
                <a:gd name="T63" fmla="*/ 148 h 723"/>
                <a:gd name="T64" fmla="*/ 120 w 145"/>
                <a:gd name="T65" fmla="*/ 168 h 723"/>
                <a:gd name="T66" fmla="*/ 122 w 145"/>
                <a:gd name="T67" fmla="*/ 193 h 723"/>
                <a:gd name="T68" fmla="*/ 121 w 145"/>
                <a:gd name="T69" fmla="*/ 214 h 723"/>
                <a:gd name="T70" fmla="*/ 106 w 145"/>
                <a:gd name="T71" fmla="*/ 240 h 723"/>
                <a:gd name="T72" fmla="*/ 101 w 145"/>
                <a:gd name="T73" fmla="*/ 279 h 723"/>
                <a:gd name="T74" fmla="*/ 95 w 145"/>
                <a:gd name="T75" fmla="*/ 311 h 723"/>
                <a:gd name="T76" fmla="*/ 91 w 145"/>
                <a:gd name="T77" fmla="*/ 343 h 723"/>
                <a:gd name="T78" fmla="*/ 91 w 145"/>
                <a:gd name="T79" fmla="*/ 376 h 723"/>
                <a:gd name="T80" fmla="*/ 86 w 145"/>
                <a:gd name="T81" fmla="*/ 413 h 723"/>
                <a:gd name="T82" fmla="*/ 71 w 145"/>
                <a:gd name="T83" fmla="*/ 430 h 723"/>
                <a:gd name="T84" fmla="*/ 71 w 145"/>
                <a:gd name="T85" fmla="*/ 456 h 723"/>
                <a:gd name="T86" fmla="*/ 66 w 145"/>
                <a:gd name="T87" fmla="*/ 475 h 723"/>
                <a:gd name="T88" fmla="*/ 56 w 145"/>
                <a:gd name="T89" fmla="*/ 509 h 723"/>
                <a:gd name="T90" fmla="*/ 58 w 145"/>
                <a:gd name="T91" fmla="*/ 536 h 723"/>
                <a:gd name="T92" fmla="*/ 65 w 145"/>
                <a:gd name="T93" fmla="*/ 559 h 723"/>
                <a:gd name="T94" fmla="*/ 60 w 145"/>
                <a:gd name="T95" fmla="*/ 582 h 723"/>
                <a:gd name="T96" fmla="*/ 66 w 145"/>
                <a:gd name="T97" fmla="*/ 600 h 723"/>
                <a:gd name="T98" fmla="*/ 65 w 145"/>
                <a:gd name="T99" fmla="*/ 619 h 723"/>
                <a:gd name="T100" fmla="*/ 63 w 145"/>
                <a:gd name="T101" fmla="*/ 633 h 723"/>
                <a:gd name="T102" fmla="*/ 63 w 145"/>
                <a:gd name="T103" fmla="*/ 652 h 723"/>
                <a:gd name="T104" fmla="*/ 59 w 145"/>
                <a:gd name="T105" fmla="*/ 684 h 723"/>
                <a:gd name="T106" fmla="*/ 54 w 145"/>
                <a:gd name="T107" fmla="*/ 710 h 723"/>
                <a:gd name="T108" fmla="*/ 32 w 145"/>
                <a:gd name="T109" fmla="*/ 631 h 723"/>
                <a:gd name="T110" fmla="*/ 28 w 145"/>
                <a:gd name="T111" fmla="*/ 640 h 723"/>
                <a:gd name="T112" fmla="*/ 34 w 145"/>
                <a:gd name="T113" fmla="*/ 644 h 723"/>
                <a:gd name="T114" fmla="*/ 19 w 145"/>
                <a:gd name="T115" fmla="*/ 654 h 723"/>
                <a:gd name="T116" fmla="*/ 23 w 145"/>
                <a:gd name="T117" fmla="*/ 634 h 723"/>
                <a:gd name="T118" fmla="*/ 27 w 145"/>
                <a:gd name="T119" fmla="*/ 617 h 723"/>
                <a:gd name="T120" fmla="*/ 38 w 145"/>
                <a:gd name="T121" fmla="*/ 572 h 723"/>
                <a:gd name="T122" fmla="*/ 36 w 145"/>
                <a:gd name="T123" fmla="*/ 590 h 7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" h="723">
                  <a:moveTo>
                    <a:pt x="20" y="723"/>
                  </a:moveTo>
                  <a:lnTo>
                    <a:pt x="1" y="723"/>
                  </a:lnTo>
                  <a:lnTo>
                    <a:pt x="0" y="720"/>
                  </a:lnTo>
                  <a:lnTo>
                    <a:pt x="1" y="718"/>
                  </a:lnTo>
                  <a:lnTo>
                    <a:pt x="3" y="716"/>
                  </a:lnTo>
                  <a:lnTo>
                    <a:pt x="4" y="715"/>
                  </a:lnTo>
                  <a:lnTo>
                    <a:pt x="9" y="712"/>
                  </a:lnTo>
                  <a:lnTo>
                    <a:pt x="9" y="711"/>
                  </a:lnTo>
                  <a:lnTo>
                    <a:pt x="8" y="710"/>
                  </a:lnTo>
                  <a:lnTo>
                    <a:pt x="7" y="708"/>
                  </a:lnTo>
                  <a:lnTo>
                    <a:pt x="7" y="707"/>
                  </a:lnTo>
                  <a:lnTo>
                    <a:pt x="12" y="707"/>
                  </a:lnTo>
                  <a:lnTo>
                    <a:pt x="16" y="707"/>
                  </a:lnTo>
                  <a:lnTo>
                    <a:pt x="20" y="723"/>
                  </a:lnTo>
                  <a:close/>
                  <a:moveTo>
                    <a:pt x="51" y="715"/>
                  </a:moveTo>
                  <a:lnTo>
                    <a:pt x="47" y="716"/>
                  </a:lnTo>
                  <a:lnTo>
                    <a:pt x="43" y="719"/>
                  </a:lnTo>
                  <a:lnTo>
                    <a:pt x="42" y="719"/>
                  </a:lnTo>
                  <a:lnTo>
                    <a:pt x="40" y="720"/>
                  </a:lnTo>
                  <a:lnTo>
                    <a:pt x="39" y="720"/>
                  </a:lnTo>
                  <a:lnTo>
                    <a:pt x="39" y="722"/>
                  </a:lnTo>
                  <a:lnTo>
                    <a:pt x="38" y="723"/>
                  </a:lnTo>
                  <a:lnTo>
                    <a:pt x="25" y="723"/>
                  </a:lnTo>
                  <a:lnTo>
                    <a:pt x="25" y="712"/>
                  </a:lnTo>
                  <a:lnTo>
                    <a:pt x="24" y="699"/>
                  </a:lnTo>
                  <a:lnTo>
                    <a:pt x="28" y="699"/>
                  </a:lnTo>
                  <a:lnTo>
                    <a:pt x="31" y="699"/>
                  </a:lnTo>
                  <a:lnTo>
                    <a:pt x="31" y="697"/>
                  </a:lnTo>
                  <a:lnTo>
                    <a:pt x="31" y="696"/>
                  </a:lnTo>
                  <a:lnTo>
                    <a:pt x="28" y="692"/>
                  </a:lnTo>
                  <a:lnTo>
                    <a:pt x="27" y="691"/>
                  </a:lnTo>
                  <a:lnTo>
                    <a:pt x="28" y="688"/>
                  </a:lnTo>
                  <a:lnTo>
                    <a:pt x="30" y="684"/>
                  </a:lnTo>
                  <a:lnTo>
                    <a:pt x="30" y="681"/>
                  </a:lnTo>
                  <a:lnTo>
                    <a:pt x="28" y="679"/>
                  </a:lnTo>
                  <a:lnTo>
                    <a:pt x="27" y="677"/>
                  </a:lnTo>
                  <a:lnTo>
                    <a:pt x="24" y="676"/>
                  </a:lnTo>
                  <a:lnTo>
                    <a:pt x="23" y="677"/>
                  </a:lnTo>
                  <a:lnTo>
                    <a:pt x="20" y="679"/>
                  </a:lnTo>
                  <a:lnTo>
                    <a:pt x="19" y="680"/>
                  </a:lnTo>
                  <a:lnTo>
                    <a:pt x="19" y="681"/>
                  </a:lnTo>
                  <a:lnTo>
                    <a:pt x="15" y="680"/>
                  </a:lnTo>
                  <a:lnTo>
                    <a:pt x="11" y="681"/>
                  </a:lnTo>
                  <a:lnTo>
                    <a:pt x="11" y="673"/>
                  </a:lnTo>
                  <a:lnTo>
                    <a:pt x="4" y="679"/>
                  </a:lnTo>
                  <a:lnTo>
                    <a:pt x="5" y="673"/>
                  </a:lnTo>
                  <a:lnTo>
                    <a:pt x="7" y="669"/>
                  </a:lnTo>
                  <a:lnTo>
                    <a:pt x="9" y="662"/>
                  </a:lnTo>
                  <a:lnTo>
                    <a:pt x="9" y="657"/>
                  </a:lnTo>
                  <a:lnTo>
                    <a:pt x="11" y="657"/>
                  </a:lnTo>
                  <a:lnTo>
                    <a:pt x="12" y="657"/>
                  </a:lnTo>
                  <a:lnTo>
                    <a:pt x="13" y="657"/>
                  </a:lnTo>
                  <a:lnTo>
                    <a:pt x="13" y="654"/>
                  </a:lnTo>
                  <a:lnTo>
                    <a:pt x="16" y="657"/>
                  </a:lnTo>
                  <a:lnTo>
                    <a:pt x="19" y="658"/>
                  </a:lnTo>
                  <a:lnTo>
                    <a:pt x="24" y="660"/>
                  </a:lnTo>
                  <a:lnTo>
                    <a:pt x="23" y="662"/>
                  </a:lnTo>
                  <a:lnTo>
                    <a:pt x="21" y="664"/>
                  </a:lnTo>
                  <a:lnTo>
                    <a:pt x="21" y="665"/>
                  </a:lnTo>
                  <a:lnTo>
                    <a:pt x="27" y="664"/>
                  </a:lnTo>
                  <a:lnTo>
                    <a:pt x="28" y="664"/>
                  </a:lnTo>
                  <a:lnTo>
                    <a:pt x="28" y="662"/>
                  </a:lnTo>
                  <a:lnTo>
                    <a:pt x="28" y="661"/>
                  </a:lnTo>
                  <a:lnTo>
                    <a:pt x="27" y="660"/>
                  </a:lnTo>
                  <a:lnTo>
                    <a:pt x="30" y="661"/>
                  </a:lnTo>
                  <a:lnTo>
                    <a:pt x="32" y="661"/>
                  </a:lnTo>
                  <a:lnTo>
                    <a:pt x="38" y="665"/>
                  </a:lnTo>
                  <a:lnTo>
                    <a:pt x="38" y="657"/>
                  </a:lnTo>
                  <a:lnTo>
                    <a:pt x="38" y="650"/>
                  </a:lnTo>
                  <a:lnTo>
                    <a:pt x="38" y="638"/>
                  </a:lnTo>
                  <a:lnTo>
                    <a:pt x="38" y="627"/>
                  </a:lnTo>
                  <a:lnTo>
                    <a:pt x="38" y="621"/>
                  </a:lnTo>
                  <a:lnTo>
                    <a:pt x="40" y="614"/>
                  </a:lnTo>
                  <a:lnTo>
                    <a:pt x="42" y="614"/>
                  </a:lnTo>
                  <a:lnTo>
                    <a:pt x="44" y="617"/>
                  </a:lnTo>
                  <a:lnTo>
                    <a:pt x="44" y="611"/>
                  </a:lnTo>
                  <a:lnTo>
                    <a:pt x="43" y="611"/>
                  </a:lnTo>
                  <a:lnTo>
                    <a:pt x="43" y="610"/>
                  </a:lnTo>
                  <a:lnTo>
                    <a:pt x="44" y="607"/>
                  </a:lnTo>
                  <a:lnTo>
                    <a:pt x="47" y="606"/>
                  </a:lnTo>
                  <a:lnTo>
                    <a:pt x="50" y="603"/>
                  </a:lnTo>
                  <a:lnTo>
                    <a:pt x="50" y="600"/>
                  </a:lnTo>
                  <a:lnTo>
                    <a:pt x="50" y="598"/>
                  </a:lnTo>
                  <a:lnTo>
                    <a:pt x="47" y="594"/>
                  </a:lnTo>
                  <a:lnTo>
                    <a:pt x="46" y="591"/>
                  </a:lnTo>
                  <a:lnTo>
                    <a:pt x="44" y="588"/>
                  </a:lnTo>
                  <a:lnTo>
                    <a:pt x="44" y="586"/>
                  </a:lnTo>
                  <a:lnTo>
                    <a:pt x="50" y="583"/>
                  </a:lnTo>
                  <a:lnTo>
                    <a:pt x="50" y="574"/>
                  </a:lnTo>
                  <a:lnTo>
                    <a:pt x="51" y="564"/>
                  </a:lnTo>
                  <a:lnTo>
                    <a:pt x="52" y="549"/>
                  </a:lnTo>
                  <a:lnTo>
                    <a:pt x="44" y="549"/>
                  </a:lnTo>
                  <a:lnTo>
                    <a:pt x="42" y="549"/>
                  </a:lnTo>
                  <a:lnTo>
                    <a:pt x="39" y="548"/>
                  </a:lnTo>
                  <a:lnTo>
                    <a:pt x="36" y="547"/>
                  </a:lnTo>
                  <a:lnTo>
                    <a:pt x="35" y="545"/>
                  </a:lnTo>
                  <a:lnTo>
                    <a:pt x="34" y="540"/>
                  </a:lnTo>
                  <a:lnTo>
                    <a:pt x="35" y="533"/>
                  </a:lnTo>
                  <a:lnTo>
                    <a:pt x="36" y="525"/>
                  </a:lnTo>
                  <a:lnTo>
                    <a:pt x="40" y="508"/>
                  </a:lnTo>
                  <a:lnTo>
                    <a:pt x="44" y="508"/>
                  </a:lnTo>
                  <a:lnTo>
                    <a:pt x="46" y="498"/>
                  </a:lnTo>
                  <a:lnTo>
                    <a:pt x="44" y="486"/>
                  </a:lnTo>
                  <a:lnTo>
                    <a:pt x="43" y="474"/>
                  </a:lnTo>
                  <a:lnTo>
                    <a:pt x="40" y="465"/>
                  </a:lnTo>
                  <a:lnTo>
                    <a:pt x="40" y="456"/>
                  </a:lnTo>
                  <a:lnTo>
                    <a:pt x="35" y="454"/>
                  </a:lnTo>
                  <a:lnTo>
                    <a:pt x="32" y="454"/>
                  </a:lnTo>
                  <a:lnTo>
                    <a:pt x="34" y="454"/>
                  </a:lnTo>
                  <a:lnTo>
                    <a:pt x="35" y="452"/>
                  </a:lnTo>
                  <a:lnTo>
                    <a:pt x="38" y="448"/>
                  </a:lnTo>
                  <a:lnTo>
                    <a:pt x="42" y="443"/>
                  </a:lnTo>
                  <a:lnTo>
                    <a:pt x="43" y="436"/>
                  </a:lnTo>
                  <a:lnTo>
                    <a:pt x="47" y="423"/>
                  </a:lnTo>
                  <a:lnTo>
                    <a:pt x="50" y="412"/>
                  </a:lnTo>
                  <a:lnTo>
                    <a:pt x="51" y="411"/>
                  </a:lnTo>
                  <a:lnTo>
                    <a:pt x="52" y="408"/>
                  </a:lnTo>
                  <a:lnTo>
                    <a:pt x="50" y="407"/>
                  </a:lnTo>
                  <a:lnTo>
                    <a:pt x="50" y="408"/>
                  </a:lnTo>
                  <a:lnTo>
                    <a:pt x="50" y="407"/>
                  </a:lnTo>
                  <a:lnTo>
                    <a:pt x="51" y="399"/>
                  </a:lnTo>
                  <a:lnTo>
                    <a:pt x="58" y="373"/>
                  </a:lnTo>
                  <a:lnTo>
                    <a:pt x="63" y="370"/>
                  </a:lnTo>
                  <a:lnTo>
                    <a:pt x="62" y="360"/>
                  </a:lnTo>
                  <a:lnTo>
                    <a:pt x="62" y="354"/>
                  </a:lnTo>
                  <a:lnTo>
                    <a:pt x="63" y="350"/>
                  </a:lnTo>
                  <a:lnTo>
                    <a:pt x="65" y="347"/>
                  </a:lnTo>
                  <a:lnTo>
                    <a:pt x="69" y="346"/>
                  </a:lnTo>
                  <a:lnTo>
                    <a:pt x="71" y="345"/>
                  </a:lnTo>
                  <a:lnTo>
                    <a:pt x="73" y="343"/>
                  </a:lnTo>
                  <a:lnTo>
                    <a:pt x="74" y="342"/>
                  </a:lnTo>
                  <a:lnTo>
                    <a:pt x="74" y="339"/>
                  </a:lnTo>
                  <a:lnTo>
                    <a:pt x="74" y="337"/>
                  </a:lnTo>
                  <a:lnTo>
                    <a:pt x="74" y="331"/>
                  </a:lnTo>
                  <a:lnTo>
                    <a:pt x="74" y="325"/>
                  </a:lnTo>
                  <a:lnTo>
                    <a:pt x="73" y="319"/>
                  </a:lnTo>
                  <a:lnTo>
                    <a:pt x="70" y="310"/>
                  </a:lnTo>
                  <a:lnTo>
                    <a:pt x="69" y="303"/>
                  </a:lnTo>
                  <a:lnTo>
                    <a:pt x="69" y="300"/>
                  </a:lnTo>
                  <a:lnTo>
                    <a:pt x="69" y="296"/>
                  </a:lnTo>
                  <a:lnTo>
                    <a:pt x="71" y="290"/>
                  </a:lnTo>
                  <a:lnTo>
                    <a:pt x="74" y="284"/>
                  </a:lnTo>
                  <a:lnTo>
                    <a:pt x="75" y="277"/>
                  </a:lnTo>
                  <a:lnTo>
                    <a:pt x="75" y="275"/>
                  </a:lnTo>
                  <a:lnTo>
                    <a:pt x="75" y="273"/>
                  </a:lnTo>
                  <a:lnTo>
                    <a:pt x="74" y="272"/>
                  </a:lnTo>
                  <a:lnTo>
                    <a:pt x="69" y="257"/>
                  </a:lnTo>
                  <a:lnTo>
                    <a:pt x="70" y="255"/>
                  </a:lnTo>
                  <a:lnTo>
                    <a:pt x="71" y="252"/>
                  </a:lnTo>
                  <a:lnTo>
                    <a:pt x="73" y="249"/>
                  </a:lnTo>
                  <a:lnTo>
                    <a:pt x="74" y="245"/>
                  </a:lnTo>
                  <a:lnTo>
                    <a:pt x="77" y="236"/>
                  </a:lnTo>
                  <a:lnTo>
                    <a:pt x="78" y="225"/>
                  </a:lnTo>
                  <a:lnTo>
                    <a:pt x="79" y="205"/>
                  </a:lnTo>
                  <a:lnTo>
                    <a:pt x="81" y="190"/>
                  </a:lnTo>
                  <a:lnTo>
                    <a:pt x="86" y="182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3" y="155"/>
                  </a:lnTo>
                  <a:lnTo>
                    <a:pt x="83" y="151"/>
                  </a:lnTo>
                  <a:lnTo>
                    <a:pt x="86" y="144"/>
                  </a:lnTo>
                  <a:lnTo>
                    <a:pt x="89" y="137"/>
                  </a:lnTo>
                  <a:lnTo>
                    <a:pt x="87" y="136"/>
                  </a:lnTo>
                  <a:lnTo>
                    <a:pt x="86" y="135"/>
                  </a:lnTo>
                  <a:lnTo>
                    <a:pt x="85" y="132"/>
                  </a:lnTo>
                  <a:lnTo>
                    <a:pt x="83" y="131"/>
                  </a:lnTo>
                  <a:lnTo>
                    <a:pt x="83" y="128"/>
                  </a:lnTo>
                  <a:lnTo>
                    <a:pt x="89" y="128"/>
                  </a:lnTo>
                  <a:lnTo>
                    <a:pt x="89" y="114"/>
                  </a:lnTo>
                  <a:lnTo>
                    <a:pt x="90" y="102"/>
                  </a:lnTo>
                  <a:lnTo>
                    <a:pt x="91" y="78"/>
                  </a:lnTo>
                  <a:lnTo>
                    <a:pt x="91" y="66"/>
                  </a:lnTo>
                  <a:lnTo>
                    <a:pt x="91" y="55"/>
                  </a:lnTo>
                  <a:lnTo>
                    <a:pt x="91" y="44"/>
                  </a:lnTo>
                  <a:lnTo>
                    <a:pt x="89" y="35"/>
                  </a:lnTo>
                  <a:lnTo>
                    <a:pt x="85" y="24"/>
                  </a:lnTo>
                  <a:lnTo>
                    <a:pt x="83" y="20"/>
                  </a:lnTo>
                  <a:lnTo>
                    <a:pt x="81" y="16"/>
                  </a:lnTo>
                  <a:lnTo>
                    <a:pt x="82" y="14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7" y="5"/>
                  </a:lnTo>
                  <a:lnTo>
                    <a:pt x="91" y="3"/>
                  </a:lnTo>
                  <a:lnTo>
                    <a:pt x="95" y="0"/>
                  </a:lnTo>
                  <a:lnTo>
                    <a:pt x="98" y="9"/>
                  </a:lnTo>
                  <a:lnTo>
                    <a:pt x="101" y="18"/>
                  </a:lnTo>
                  <a:lnTo>
                    <a:pt x="104" y="24"/>
                  </a:lnTo>
                  <a:lnTo>
                    <a:pt x="105" y="27"/>
                  </a:lnTo>
                  <a:lnTo>
                    <a:pt x="106" y="28"/>
                  </a:lnTo>
                  <a:lnTo>
                    <a:pt x="110" y="31"/>
                  </a:lnTo>
                  <a:lnTo>
                    <a:pt x="113" y="34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17" y="50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4" y="70"/>
                  </a:lnTo>
                  <a:lnTo>
                    <a:pt x="125" y="74"/>
                  </a:lnTo>
                  <a:lnTo>
                    <a:pt x="126" y="81"/>
                  </a:lnTo>
                  <a:lnTo>
                    <a:pt x="125" y="88"/>
                  </a:lnTo>
                  <a:lnTo>
                    <a:pt x="128" y="102"/>
                  </a:lnTo>
                  <a:lnTo>
                    <a:pt x="137" y="106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7" y="117"/>
                  </a:lnTo>
                  <a:lnTo>
                    <a:pt x="139" y="120"/>
                  </a:lnTo>
                  <a:lnTo>
                    <a:pt x="141" y="121"/>
                  </a:lnTo>
                  <a:lnTo>
                    <a:pt x="143" y="123"/>
                  </a:lnTo>
                  <a:lnTo>
                    <a:pt x="144" y="124"/>
                  </a:lnTo>
                  <a:lnTo>
                    <a:pt x="145" y="127"/>
                  </a:lnTo>
                  <a:lnTo>
                    <a:pt x="145" y="129"/>
                  </a:lnTo>
                  <a:lnTo>
                    <a:pt x="145" y="133"/>
                  </a:lnTo>
                  <a:lnTo>
                    <a:pt x="144" y="139"/>
                  </a:lnTo>
                  <a:lnTo>
                    <a:pt x="143" y="140"/>
                  </a:lnTo>
                  <a:lnTo>
                    <a:pt x="141" y="141"/>
                  </a:lnTo>
                  <a:lnTo>
                    <a:pt x="139" y="144"/>
                  </a:lnTo>
                  <a:lnTo>
                    <a:pt x="135" y="145"/>
                  </a:lnTo>
                  <a:lnTo>
                    <a:pt x="133" y="147"/>
                  </a:lnTo>
                  <a:lnTo>
                    <a:pt x="132" y="148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4"/>
                  </a:lnTo>
                  <a:lnTo>
                    <a:pt x="122" y="156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0" y="168"/>
                  </a:lnTo>
                  <a:lnTo>
                    <a:pt x="121" y="179"/>
                  </a:lnTo>
                  <a:lnTo>
                    <a:pt x="122" y="183"/>
                  </a:lnTo>
                  <a:lnTo>
                    <a:pt x="124" y="187"/>
                  </a:lnTo>
                  <a:lnTo>
                    <a:pt x="124" y="189"/>
                  </a:lnTo>
                  <a:lnTo>
                    <a:pt x="125" y="190"/>
                  </a:lnTo>
                  <a:lnTo>
                    <a:pt x="124" y="191"/>
                  </a:lnTo>
                  <a:lnTo>
                    <a:pt x="122" y="193"/>
                  </a:lnTo>
                  <a:lnTo>
                    <a:pt x="121" y="194"/>
                  </a:lnTo>
                  <a:lnTo>
                    <a:pt x="120" y="197"/>
                  </a:lnTo>
                  <a:lnTo>
                    <a:pt x="121" y="199"/>
                  </a:lnTo>
                  <a:lnTo>
                    <a:pt x="121" y="203"/>
                  </a:lnTo>
                  <a:lnTo>
                    <a:pt x="122" y="207"/>
                  </a:lnTo>
                  <a:lnTo>
                    <a:pt x="121" y="211"/>
                  </a:lnTo>
                  <a:lnTo>
                    <a:pt x="121" y="214"/>
                  </a:lnTo>
                  <a:lnTo>
                    <a:pt x="120" y="218"/>
                  </a:lnTo>
                  <a:lnTo>
                    <a:pt x="118" y="222"/>
                  </a:lnTo>
                  <a:lnTo>
                    <a:pt x="116" y="225"/>
                  </a:lnTo>
                  <a:lnTo>
                    <a:pt x="114" y="228"/>
                  </a:lnTo>
                  <a:lnTo>
                    <a:pt x="112" y="233"/>
                  </a:lnTo>
                  <a:lnTo>
                    <a:pt x="109" y="237"/>
                  </a:lnTo>
                  <a:lnTo>
                    <a:pt x="106" y="240"/>
                  </a:lnTo>
                  <a:lnTo>
                    <a:pt x="104" y="244"/>
                  </a:lnTo>
                  <a:lnTo>
                    <a:pt x="102" y="249"/>
                  </a:lnTo>
                  <a:lnTo>
                    <a:pt x="102" y="257"/>
                  </a:lnTo>
                  <a:lnTo>
                    <a:pt x="101" y="263"/>
                  </a:lnTo>
                  <a:lnTo>
                    <a:pt x="101" y="268"/>
                  </a:lnTo>
                  <a:lnTo>
                    <a:pt x="100" y="273"/>
                  </a:lnTo>
                  <a:lnTo>
                    <a:pt x="101" y="279"/>
                  </a:lnTo>
                  <a:lnTo>
                    <a:pt x="101" y="283"/>
                  </a:lnTo>
                  <a:lnTo>
                    <a:pt x="101" y="287"/>
                  </a:lnTo>
                  <a:lnTo>
                    <a:pt x="100" y="290"/>
                  </a:lnTo>
                  <a:lnTo>
                    <a:pt x="97" y="296"/>
                  </a:lnTo>
                  <a:lnTo>
                    <a:pt x="95" y="299"/>
                  </a:lnTo>
                  <a:lnTo>
                    <a:pt x="95" y="304"/>
                  </a:lnTo>
                  <a:lnTo>
                    <a:pt x="95" y="311"/>
                  </a:lnTo>
                  <a:lnTo>
                    <a:pt x="95" y="315"/>
                  </a:lnTo>
                  <a:lnTo>
                    <a:pt x="94" y="319"/>
                  </a:lnTo>
                  <a:lnTo>
                    <a:pt x="94" y="323"/>
                  </a:lnTo>
                  <a:lnTo>
                    <a:pt x="95" y="333"/>
                  </a:lnTo>
                  <a:lnTo>
                    <a:pt x="95" y="335"/>
                  </a:lnTo>
                  <a:lnTo>
                    <a:pt x="94" y="339"/>
                  </a:lnTo>
                  <a:lnTo>
                    <a:pt x="91" y="343"/>
                  </a:lnTo>
                  <a:lnTo>
                    <a:pt x="91" y="346"/>
                  </a:lnTo>
                  <a:lnTo>
                    <a:pt x="91" y="349"/>
                  </a:lnTo>
                  <a:lnTo>
                    <a:pt x="91" y="353"/>
                  </a:lnTo>
                  <a:lnTo>
                    <a:pt x="93" y="357"/>
                  </a:lnTo>
                  <a:lnTo>
                    <a:pt x="93" y="360"/>
                  </a:lnTo>
                  <a:lnTo>
                    <a:pt x="93" y="369"/>
                  </a:lnTo>
                  <a:lnTo>
                    <a:pt x="91" y="376"/>
                  </a:lnTo>
                  <a:lnTo>
                    <a:pt x="90" y="382"/>
                  </a:lnTo>
                  <a:lnTo>
                    <a:pt x="85" y="393"/>
                  </a:lnTo>
                  <a:lnTo>
                    <a:pt x="83" y="397"/>
                  </a:lnTo>
                  <a:lnTo>
                    <a:pt x="83" y="401"/>
                  </a:lnTo>
                  <a:lnTo>
                    <a:pt x="83" y="404"/>
                  </a:lnTo>
                  <a:lnTo>
                    <a:pt x="85" y="407"/>
                  </a:lnTo>
                  <a:lnTo>
                    <a:pt x="86" y="413"/>
                  </a:lnTo>
                  <a:lnTo>
                    <a:pt x="86" y="416"/>
                  </a:lnTo>
                  <a:lnTo>
                    <a:pt x="85" y="419"/>
                  </a:lnTo>
                  <a:lnTo>
                    <a:pt x="83" y="421"/>
                  </a:lnTo>
                  <a:lnTo>
                    <a:pt x="81" y="423"/>
                  </a:lnTo>
                  <a:lnTo>
                    <a:pt x="78" y="421"/>
                  </a:lnTo>
                  <a:lnTo>
                    <a:pt x="74" y="425"/>
                  </a:lnTo>
                  <a:lnTo>
                    <a:pt x="71" y="430"/>
                  </a:lnTo>
                  <a:lnTo>
                    <a:pt x="71" y="432"/>
                  </a:lnTo>
                  <a:lnTo>
                    <a:pt x="71" y="434"/>
                  </a:lnTo>
                  <a:lnTo>
                    <a:pt x="71" y="438"/>
                  </a:lnTo>
                  <a:lnTo>
                    <a:pt x="71" y="442"/>
                  </a:lnTo>
                  <a:lnTo>
                    <a:pt x="70" y="450"/>
                  </a:lnTo>
                  <a:lnTo>
                    <a:pt x="70" y="454"/>
                  </a:lnTo>
                  <a:lnTo>
                    <a:pt x="71" y="456"/>
                  </a:lnTo>
                  <a:lnTo>
                    <a:pt x="73" y="460"/>
                  </a:lnTo>
                  <a:lnTo>
                    <a:pt x="74" y="463"/>
                  </a:lnTo>
                  <a:lnTo>
                    <a:pt x="74" y="466"/>
                  </a:lnTo>
                  <a:lnTo>
                    <a:pt x="73" y="466"/>
                  </a:lnTo>
                  <a:lnTo>
                    <a:pt x="71" y="467"/>
                  </a:lnTo>
                  <a:lnTo>
                    <a:pt x="69" y="469"/>
                  </a:lnTo>
                  <a:lnTo>
                    <a:pt x="66" y="475"/>
                  </a:lnTo>
                  <a:lnTo>
                    <a:pt x="65" y="482"/>
                  </a:lnTo>
                  <a:lnTo>
                    <a:pt x="63" y="494"/>
                  </a:lnTo>
                  <a:lnTo>
                    <a:pt x="63" y="498"/>
                  </a:lnTo>
                  <a:lnTo>
                    <a:pt x="62" y="501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9"/>
                  </a:lnTo>
                  <a:lnTo>
                    <a:pt x="55" y="510"/>
                  </a:lnTo>
                  <a:lnTo>
                    <a:pt x="56" y="514"/>
                  </a:lnTo>
                  <a:lnTo>
                    <a:pt x="58" y="518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58" y="532"/>
                  </a:lnTo>
                  <a:lnTo>
                    <a:pt x="58" y="536"/>
                  </a:lnTo>
                  <a:lnTo>
                    <a:pt x="59" y="537"/>
                  </a:lnTo>
                  <a:lnTo>
                    <a:pt x="60" y="539"/>
                  </a:lnTo>
                  <a:lnTo>
                    <a:pt x="65" y="540"/>
                  </a:lnTo>
                  <a:lnTo>
                    <a:pt x="65" y="541"/>
                  </a:lnTo>
                  <a:lnTo>
                    <a:pt x="65" y="544"/>
                  </a:lnTo>
                  <a:lnTo>
                    <a:pt x="65" y="552"/>
                  </a:lnTo>
                  <a:lnTo>
                    <a:pt x="65" y="559"/>
                  </a:lnTo>
                  <a:lnTo>
                    <a:pt x="65" y="561"/>
                  </a:lnTo>
                  <a:lnTo>
                    <a:pt x="63" y="564"/>
                  </a:lnTo>
                  <a:lnTo>
                    <a:pt x="60" y="570"/>
                  </a:lnTo>
                  <a:lnTo>
                    <a:pt x="59" y="574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60" y="582"/>
                  </a:lnTo>
                  <a:lnTo>
                    <a:pt x="63" y="584"/>
                  </a:lnTo>
                  <a:lnTo>
                    <a:pt x="65" y="587"/>
                  </a:lnTo>
                  <a:lnTo>
                    <a:pt x="65" y="590"/>
                  </a:lnTo>
                  <a:lnTo>
                    <a:pt x="65" y="592"/>
                  </a:lnTo>
                  <a:lnTo>
                    <a:pt x="65" y="595"/>
                  </a:lnTo>
                  <a:lnTo>
                    <a:pt x="66" y="598"/>
                  </a:lnTo>
                  <a:lnTo>
                    <a:pt x="66" y="600"/>
                  </a:lnTo>
                  <a:lnTo>
                    <a:pt x="66" y="605"/>
                  </a:lnTo>
                  <a:lnTo>
                    <a:pt x="67" y="609"/>
                  </a:lnTo>
                  <a:lnTo>
                    <a:pt x="69" y="611"/>
                  </a:lnTo>
                  <a:lnTo>
                    <a:pt x="69" y="613"/>
                  </a:lnTo>
                  <a:lnTo>
                    <a:pt x="67" y="614"/>
                  </a:lnTo>
                  <a:lnTo>
                    <a:pt x="66" y="617"/>
                  </a:lnTo>
                  <a:lnTo>
                    <a:pt x="65" y="619"/>
                  </a:lnTo>
                  <a:lnTo>
                    <a:pt x="65" y="622"/>
                  </a:lnTo>
                  <a:lnTo>
                    <a:pt x="65" y="625"/>
                  </a:lnTo>
                  <a:lnTo>
                    <a:pt x="66" y="627"/>
                  </a:lnTo>
                  <a:lnTo>
                    <a:pt x="67" y="629"/>
                  </a:lnTo>
                  <a:lnTo>
                    <a:pt x="67" y="630"/>
                  </a:lnTo>
                  <a:lnTo>
                    <a:pt x="66" y="631"/>
                  </a:lnTo>
                  <a:lnTo>
                    <a:pt x="63" y="633"/>
                  </a:lnTo>
                  <a:lnTo>
                    <a:pt x="62" y="635"/>
                  </a:lnTo>
                  <a:lnTo>
                    <a:pt x="62" y="637"/>
                  </a:lnTo>
                  <a:lnTo>
                    <a:pt x="60" y="640"/>
                  </a:lnTo>
                  <a:lnTo>
                    <a:pt x="59" y="641"/>
                  </a:lnTo>
                  <a:lnTo>
                    <a:pt x="59" y="642"/>
                  </a:lnTo>
                  <a:lnTo>
                    <a:pt x="62" y="649"/>
                  </a:lnTo>
                  <a:lnTo>
                    <a:pt x="63" y="652"/>
                  </a:lnTo>
                  <a:lnTo>
                    <a:pt x="63" y="654"/>
                  </a:lnTo>
                  <a:lnTo>
                    <a:pt x="62" y="662"/>
                  </a:lnTo>
                  <a:lnTo>
                    <a:pt x="60" y="670"/>
                  </a:lnTo>
                  <a:lnTo>
                    <a:pt x="60" y="675"/>
                  </a:lnTo>
                  <a:lnTo>
                    <a:pt x="60" y="677"/>
                  </a:lnTo>
                  <a:lnTo>
                    <a:pt x="60" y="683"/>
                  </a:lnTo>
                  <a:lnTo>
                    <a:pt x="59" y="684"/>
                  </a:lnTo>
                  <a:lnTo>
                    <a:pt x="54" y="691"/>
                  </a:lnTo>
                  <a:lnTo>
                    <a:pt x="52" y="693"/>
                  </a:lnTo>
                  <a:lnTo>
                    <a:pt x="52" y="696"/>
                  </a:lnTo>
                  <a:lnTo>
                    <a:pt x="52" y="699"/>
                  </a:lnTo>
                  <a:lnTo>
                    <a:pt x="54" y="703"/>
                  </a:lnTo>
                  <a:lnTo>
                    <a:pt x="54" y="707"/>
                  </a:lnTo>
                  <a:lnTo>
                    <a:pt x="54" y="710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52" y="714"/>
                  </a:lnTo>
                  <a:lnTo>
                    <a:pt x="51" y="715"/>
                  </a:lnTo>
                  <a:close/>
                  <a:moveTo>
                    <a:pt x="30" y="629"/>
                  </a:moveTo>
                  <a:lnTo>
                    <a:pt x="31" y="630"/>
                  </a:lnTo>
                  <a:lnTo>
                    <a:pt x="32" y="631"/>
                  </a:lnTo>
                  <a:lnTo>
                    <a:pt x="35" y="634"/>
                  </a:lnTo>
                  <a:lnTo>
                    <a:pt x="34" y="635"/>
                  </a:lnTo>
                  <a:lnTo>
                    <a:pt x="34" y="637"/>
                  </a:lnTo>
                  <a:lnTo>
                    <a:pt x="32" y="640"/>
                  </a:lnTo>
                  <a:lnTo>
                    <a:pt x="30" y="638"/>
                  </a:lnTo>
                  <a:lnTo>
                    <a:pt x="28" y="638"/>
                  </a:lnTo>
                  <a:lnTo>
                    <a:pt x="28" y="640"/>
                  </a:lnTo>
                  <a:lnTo>
                    <a:pt x="27" y="641"/>
                  </a:lnTo>
                  <a:lnTo>
                    <a:pt x="28" y="642"/>
                  </a:lnTo>
                  <a:lnTo>
                    <a:pt x="27" y="644"/>
                  </a:lnTo>
                  <a:lnTo>
                    <a:pt x="27" y="645"/>
                  </a:lnTo>
                  <a:lnTo>
                    <a:pt x="32" y="642"/>
                  </a:lnTo>
                  <a:lnTo>
                    <a:pt x="34" y="642"/>
                  </a:lnTo>
                  <a:lnTo>
                    <a:pt x="34" y="644"/>
                  </a:lnTo>
                  <a:lnTo>
                    <a:pt x="34" y="645"/>
                  </a:lnTo>
                  <a:lnTo>
                    <a:pt x="31" y="646"/>
                  </a:lnTo>
                  <a:lnTo>
                    <a:pt x="25" y="652"/>
                  </a:lnTo>
                  <a:lnTo>
                    <a:pt x="21" y="654"/>
                  </a:lnTo>
                  <a:lnTo>
                    <a:pt x="20" y="656"/>
                  </a:lnTo>
                  <a:lnTo>
                    <a:pt x="19" y="656"/>
                  </a:lnTo>
                  <a:lnTo>
                    <a:pt x="19" y="654"/>
                  </a:lnTo>
                  <a:lnTo>
                    <a:pt x="21" y="650"/>
                  </a:lnTo>
                  <a:lnTo>
                    <a:pt x="27" y="645"/>
                  </a:lnTo>
                  <a:lnTo>
                    <a:pt x="23" y="644"/>
                  </a:lnTo>
                  <a:lnTo>
                    <a:pt x="21" y="642"/>
                  </a:lnTo>
                  <a:lnTo>
                    <a:pt x="20" y="640"/>
                  </a:lnTo>
                  <a:lnTo>
                    <a:pt x="21" y="637"/>
                  </a:lnTo>
                  <a:lnTo>
                    <a:pt x="23" y="634"/>
                  </a:lnTo>
                  <a:lnTo>
                    <a:pt x="24" y="631"/>
                  </a:lnTo>
                  <a:lnTo>
                    <a:pt x="30" y="629"/>
                  </a:lnTo>
                  <a:close/>
                  <a:moveTo>
                    <a:pt x="24" y="611"/>
                  </a:moveTo>
                  <a:lnTo>
                    <a:pt x="27" y="611"/>
                  </a:lnTo>
                  <a:lnTo>
                    <a:pt x="27" y="613"/>
                  </a:lnTo>
                  <a:lnTo>
                    <a:pt x="27" y="614"/>
                  </a:lnTo>
                  <a:lnTo>
                    <a:pt x="27" y="617"/>
                  </a:lnTo>
                  <a:lnTo>
                    <a:pt x="24" y="611"/>
                  </a:lnTo>
                  <a:close/>
                  <a:moveTo>
                    <a:pt x="30" y="555"/>
                  </a:moveTo>
                  <a:lnTo>
                    <a:pt x="32" y="555"/>
                  </a:lnTo>
                  <a:lnTo>
                    <a:pt x="35" y="555"/>
                  </a:lnTo>
                  <a:lnTo>
                    <a:pt x="43" y="555"/>
                  </a:lnTo>
                  <a:lnTo>
                    <a:pt x="40" y="564"/>
                  </a:lnTo>
                  <a:lnTo>
                    <a:pt x="38" y="572"/>
                  </a:lnTo>
                  <a:lnTo>
                    <a:pt x="42" y="576"/>
                  </a:lnTo>
                  <a:lnTo>
                    <a:pt x="43" y="579"/>
                  </a:lnTo>
                  <a:lnTo>
                    <a:pt x="43" y="580"/>
                  </a:lnTo>
                  <a:lnTo>
                    <a:pt x="43" y="583"/>
                  </a:lnTo>
                  <a:lnTo>
                    <a:pt x="40" y="586"/>
                  </a:lnTo>
                  <a:lnTo>
                    <a:pt x="39" y="587"/>
                  </a:lnTo>
                  <a:lnTo>
                    <a:pt x="36" y="590"/>
                  </a:lnTo>
                  <a:lnTo>
                    <a:pt x="35" y="592"/>
                  </a:lnTo>
                  <a:lnTo>
                    <a:pt x="27" y="590"/>
                  </a:lnTo>
                  <a:lnTo>
                    <a:pt x="28" y="574"/>
                  </a:lnTo>
                  <a:lnTo>
                    <a:pt x="30" y="5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67"/>
            <p:cNvSpPr>
              <a:spLocks noEditPoints="1"/>
            </p:cNvSpPr>
            <p:nvPr/>
          </p:nvSpPr>
          <p:spPr bwMode="auto">
            <a:xfrm>
              <a:off x="1735699" y="1085828"/>
              <a:ext cx="2495294" cy="1807888"/>
            </a:xfrm>
            <a:custGeom>
              <a:avLst/>
              <a:gdLst>
                <a:gd name="T0" fmla="*/ 1252 w 1507"/>
                <a:gd name="T1" fmla="*/ 220 h 913"/>
                <a:gd name="T2" fmla="*/ 1210 w 1507"/>
                <a:gd name="T3" fmla="*/ 134 h 913"/>
                <a:gd name="T4" fmla="*/ 1105 w 1507"/>
                <a:gd name="T5" fmla="*/ 76 h 913"/>
                <a:gd name="T6" fmla="*/ 949 w 1507"/>
                <a:gd name="T7" fmla="*/ 91 h 913"/>
                <a:gd name="T8" fmla="*/ 890 w 1507"/>
                <a:gd name="T9" fmla="*/ 117 h 913"/>
                <a:gd name="T10" fmla="*/ 1069 w 1507"/>
                <a:gd name="T11" fmla="*/ 143 h 913"/>
                <a:gd name="T12" fmla="*/ 1143 w 1507"/>
                <a:gd name="T13" fmla="*/ 260 h 913"/>
                <a:gd name="T14" fmla="*/ 1163 w 1507"/>
                <a:gd name="T15" fmla="*/ 381 h 913"/>
                <a:gd name="T16" fmla="*/ 1273 w 1507"/>
                <a:gd name="T17" fmla="*/ 345 h 913"/>
                <a:gd name="T18" fmla="*/ 1310 w 1507"/>
                <a:gd name="T19" fmla="*/ 307 h 913"/>
                <a:gd name="T20" fmla="*/ 421 w 1507"/>
                <a:gd name="T21" fmla="*/ 43 h 913"/>
                <a:gd name="T22" fmla="*/ 654 w 1507"/>
                <a:gd name="T23" fmla="*/ 74 h 913"/>
                <a:gd name="T24" fmla="*/ 721 w 1507"/>
                <a:gd name="T25" fmla="*/ 26 h 913"/>
                <a:gd name="T26" fmla="*/ 394 w 1507"/>
                <a:gd name="T27" fmla="*/ 130 h 913"/>
                <a:gd name="T28" fmla="*/ 593 w 1507"/>
                <a:gd name="T29" fmla="*/ 162 h 913"/>
                <a:gd name="T30" fmla="*/ 658 w 1507"/>
                <a:gd name="T31" fmla="*/ 144 h 913"/>
                <a:gd name="T32" fmla="*/ 552 w 1507"/>
                <a:gd name="T33" fmla="*/ 95 h 913"/>
                <a:gd name="T34" fmla="*/ 914 w 1507"/>
                <a:gd name="T35" fmla="*/ 155 h 913"/>
                <a:gd name="T36" fmla="*/ 689 w 1507"/>
                <a:gd name="T37" fmla="*/ 182 h 913"/>
                <a:gd name="T38" fmla="*/ 376 w 1507"/>
                <a:gd name="T39" fmla="*/ 303 h 913"/>
                <a:gd name="T40" fmla="*/ 954 w 1507"/>
                <a:gd name="T41" fmla="*/ 263 h 913"/>
                <a:gd name="T42" fmla="*/ 943 w 1507"/>
                <a:gd name="T43" fmla="*/ 307 h 913"/>
                <a:gd name="T44" fmla="*/ 519 w 1507"/>
                <a:gd name="T45" fmla="*/ 356 h 913"/>
                <a:gd name="T46" fmla="*/ 956 w 1507"/>
                <a:gd name="T47" fmla="*/ 389 h 913"/>
                <a:gd name="T48" fmla="*/ 502 w 1507"/>
                <a:gd name="T49" fmla="*/ 497 h 913"/>
                <a:gd name="T50" fmla="*/ 1030 w 1507"/>
                <a:gd name="T51" fmla="*/ 555 h 913"/>
                <a:gd name="T52" fmla="*/ 709 w 1507"/>
                <a:gd name="T53" fmla="*/ 632 h 913"/>
                <a:gd name="T54" fmla="*/ 713 w 1507"/>
                <a:gd name="T55" fmla="*/ 694 h 913"/>
                <a:gd name="T56" fmla="*/ 1007 w 1507"/>
                <a:gd name="T57" fmla="*/ 92 h 913"/>
                <a:gd name="T58" fmla="*/ 1062 w 1507"/>
                <a:gd name="T59" fmla="*/ 174 h 913"/>
                <a:gd name="T60" fmla="*/ 1213 w 1507"/>
                <a:gd name="T61" fmla="*/ 272 h 913"/>
                <a:gd name="T62" fmla="*/ 1222 w 1507"/>
                <a:gd name="T63" fmla="*/ 614 h 913"/>
                <a:gd name="T64" fmla="*/ 1382 w 1507"/>
                <a:gd name="T65" fmla="*/ 761 h 913"/>
                <a:gd name="T66" fmla="*/ 1495 w 1507"/>
                <a:gd name="T67" fmla="*/ 772 h 913"/>
                <a:gd name="T68" fmla="*/ 1427 w 1507"/>
                <a:gd name="T69" fmla="*/ 702 h 913"/>
                <a:gd name="T70" fmla="*/ 1303 w 1507"/>
                <a:gd name="T71" fmla="*/ 735 h 913"/>
                <a:gd name="T72" fmla="*/ 1318 w 1507"/>
                <a:gd name="T73" fmla="*/ 812 h 913"/>
                <a:gd name="T74" fmla="*/ 1126 w 1507"/>
                <a:gd name="T75" fmla="*/ 838 h 913"/>
                <a:gd name="T76" fmla="*/ 927 w 1507"/>
                <a:gd name="T77" fmla="*/ 765 h 913"/>
                <a:gd name="T78" fmla="*/ 1032 w 1507"/>
                <a:gd name="T79" fmla="*/ 890 h 913"/>
                <a:gd name="T80" fmla="*/ 1250 w 1507"/>
                <a:gd name="T81" fmla="*/ 847 h 913"/>
                <a:gd name="T82" fmla="*/ 1332 w 1507"/>
                <a:gd name="T83" fmla="*/ 846 h 913"/>
                <a:gd name="T84" fmla="*/ 1288 w 1507"/>
                <a:gd name="T85" fmla="*/ 738 h 913"/>
                <a:gd name="T86" fmla="*/ 1359 w 1507"/>
                <a:gd name="T87" fmla="*/ 704 h 913"/>
                <a:gd name="T88" fmla="*/ 1397 w 1507"/>
                <a:gd name="T89" fmla="*/ 595 h 913"/>
                <a:gd name="T90" fmla="*/ 1269 w 1507"/>
                <a:gd name="T91" fmla="*/ 463 h 913"/>
                <a:gd name="T92" fmla="*/ 1113 w 1507"/>
                <a:gd name="T93" fmla="*/ 385 h 913"/>
                <a:gd name="T94" fmla="*/ 1089 w 1507"/>
                <a:gd name="T95" fmla="*/ 554 h 913"/>
                <a:gd name="T96" fmla="*/ 899 w 1507"/>
                <a:gd name="T97" fmla="*/ 548 h 913"/>
                <a:gd name="T98" fmla="*/ 826 w 1507"/>
                <a:gd name="T99" fmla="*/ 377 h 913"/>
                <a:gd name="T100" fmla="*/ 941 w 1507"/>
                <a:gd name="T101" fmla="*/ 279 h 913"/>
                <a:gd name="T102" fmla="*/ 945 w 1507"/>
                <a:gd name="T103" fmla="*/ 167 h 913"/>
                <a:gd name="T104" fmla="*/ 822 w 1507"/>
                <a:gd name="T105" fmla="*/ 163 h 913"/>
                <a:gd name="T106" fmla="*/ 770 w 1507"/>
                <a:gd name="T107" fmla="*/ 26 h 913"/>
                <a:gd name="T108" fmla="*/ 807 w 1507"/>
                <a:gd name="T109" fmla="*/ 169 h 913"/>
                <a:gd name="T110" fmla="*/ 631 w 1507"/>
                <a:gd name="T111" fmla="*/ 216 h 913"/>
                <a:gd name="T112" fmla="*/ 523 w 1507"/>
                <a:gd name="T113" fmla="*/ 229 h 913"/>
                <a:gd name="T114" fmla="*/ 289 w 1507"/>
                <a:gd name="T115" fmla="*/ 179 h 913"/>
                <a:gd name="T116" fmla="*/ 137 w 1507"/>
                <a:gd name="T117" fmla="*/ 173 h 913"/>
                <a:gd name="T118" fmla="*/ 51 w 1507"/>
                <a:gd name="T119" fmla="*/ 451 h 913"/>
                <a:gd name="T120" fmla="*/ 214 w 1507"/>
                <a:gd name="T121" fmla="*/ 578 h 913"/>
                <a:gd name="T122" fmla="*/ 269 w 1507"/>
                <a:gd name="T123" fmla="*/ 730 h 913"/>
                <a:gd name="T124" fmla="*/ 810 w 1507"/>
                <a:gd name="T125" fmla="*/ 756 h 9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07" h="913">
                  <a:moveTo>
                    <a:pt x="1331" y="272"/>
                  </a:moveTo>
                  <a:lnTo>
                    <a:pt x="1339" y="272"/>
                  </a:lnTo>
                  <a:lnTo>
                    <a:pt x="1336" y="268"/>
                  </a:lnTo>
                  <a:lnTo>
                    <a:pt x="1335" y="266"/>
                  </a:lnTo>
                  <a:lnTo>
                    <a:pt x="1336" y="264"/>
                  </a:lnTo>
                  <a:lnTo>
                    <a:pt x="1339" y="266"/>
                  </a:lnTo>
                  <a:lnTo>
                    <a:pt x="1342" y="267"/>
                  </a:lnTo>
                  <a:lnTo>
                    <a:pt x="1344" y="268"/>
                  </a:lnTo>
                  <a:lnTo>
                    <a:pt x="1349" y="270"/>
                  </a:lnTo>
                  <a:lnTo>
                    <a:pt x="1351" y="260"/>
                  </a:lnTo>
                  <a:lnTo>
                    <a:pt x="1353" y="256"/>
                  </a:lnTo>
                  <a:lnTo>
                    <a:pt x="1354" y="252"/>
                  </a:lnTo>
                  <a:lnTo>
                    <a:pt x="1343" y="244"/>
                  </a:lnTo>
                  <a:lnTo>
                    <a:pt x="1349" y="243"/>
                  </a:lnTo>
                  <a:lnTo>
                    <a:pt x="1347" y="243"/>
                  </a:lnTo>
                  <a:lnTo>
                    <a:pt x="1346" y="243"/>
                  </a:lnTo>
                  <a:lnTo>
                    <a:pt x="1340" y="241"/>
                  </a:lnTo>
                  <a:lnTo>
                    <a:pt x="1342" y="239"/>
                  </a:lnTo>
                  <a:lnTo>
                    <a:pt x="1340" y="239"/>
                  </a:lnTo>
                  <a:lnTo>
                    <a:pt x="1339" y="240"/>
                  </a:lnTo>
                  <a:lnTo>
                    <a:pt x="1338" y="244"/>
                  </a:lnTo>
                  <a:lnTo>
                    <a:pt x="1338" y="245"/>
                  </a:lnTo>
                  <a:lnTo>
                    <a:pt x="1339" y="247"/>
                  </a:lnTo>
                  <a:lnTo>
                    <a:pt x="1336" y="247"/>
                  </a:lnTo>
                  <a:lnTo>
                    <a:pt x="1335" y="247"/>
                  </a:lnTo>
                  <a:lnTo>
                    <a:pt x="1331" y="247"/>
                  </a:lnTo>
                  <a:lnTo>
                    <a:pt x="1328" y="245"/>
                  </a:lnTo>
                  <a:lnTo>
                    <a:pt x="1326" y="247"/>
                  </a:lnTo>
                  <a:lnTo>
                    <a:pt x="1326" y="249"/>
                  </a:lnTo>
                  <a:lnTo>
                    <a:pt x="1324" y="252"/>
                  </a:lnTo>
                  <a:lnTo>
                    <a:pt x="1323" y="253"/>
                  </a:lnTo>
                  <a:lnTo>
                    <a:pt x="1320" y="255"/>
                  </a:lnTo>
                  <a:lnTo>
                    <a:pt x="1326" y="241"/>
                  </a:lnTo>
                  <a:lnTo>
                    <a:pt x="1322" y="241"/>
                  </a:lnTo>
                  <a:lnTo>
                    <a:pt x="1318" y="241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16" y="248"/>
                  </a:lnTo>
                  <a:lnTo>
                    <a:pt x="1315" y="247"/>
                  </a:lnTo>
                  <a:lnTo>
                    <a:pt x="1314" y="245"/>
                  </a:lnTo>
                  <a:lnTo>
                    <a:pt x="1314" y="244"/>
                  </a:lnTo>
                  <a:lnTo>
                    <a:pt x="1312" y="244"/>
                  </a:lnTo>
                  <a:lnTo>
                    <a:pt x="1309" y="244"/>
                  </a:lnTo>
                  <a:lnTo>
                    <a:pt x="1305" y="244"/>
                  </a:lnTo>
                  <a:lnTo>
                    <a:pt x="1303" y="244"/>
                  </a:lnTo>
                  <a:lnTo>
                    <a:pt x="1297" y="244"/>
                  </a:lnTo>
                  <a:lnTo>
                    <a:pt x="1300" y="240"/>
                  </a:lnTo>
                  <a:lnTo>
                    <a:pt x="1301" y="236"/>
                  </a:lnTo>
                  <a:lnTo>
                    <a:pt x="1300" y="233"/>
                  </a:lnTo>
                  <a:lnTo>
                    <a:pt x="1300" y="228"/>
                  </a:lnTo>
                  <a:lnTo>
                    <a:pt x="1299" y="229"/>
                  </a:lnTo>
                  <a:lnTo>
                    <a:pt x="1297" y="229"/>
                  </a:lnTo>
                  <a:lnTo>
                    <a:pt x="1295" y="228"/>
                  </a:lnTo>
                  <a:lnTo>
                    <a:pt x="1293" y="227"/>
                  </a:lnTo>
                  <a:lnTo>
                    <a:pt x="1292" y="227"/>
                  </a:lnTo>
                  <a:lnTo>
                    <a:pt x="1292" y="233"/>
                  </a:lnTo>
                  <a:lnTo>
                    <a:pt x="1287" y="233"/>
                  </a:lnTo>
                  <a:lnTo>
                    <a:pt x="1289" y="221"/>
                  </a:lnTo>
                  <a:lnTo>
                    <a:pt x="1285" y="221"/>
                  </a:lnTo>
                  <a:lnTo>
                    <a:pt x="1281" y="221"/>
                  </a:lnTo>
                  <a:lnTo>
                    <a:pt x="1281" y="228"/>
                  </a:lnTo>
                  <a:lnTo>
                    <a:pt x="1280" y="229"/>
                  </a:lnTo>
                  <a:lnTo>
                    <a:pt x="1279" y="228"/>
                  </a:lnTo>
                  <a:lnTo>
                    <a:pt x="1279" y="227"/>
                  </a:lnTo>
                  <a:lnTo>
                    <a:pt x="1277" y="227"/>
                  </a:lnTo>
                  <a:lnTo>
                    <a:pt x="1277" y="225"/>
                  </a:lnTo>
                  <a:lnTo>
                    <a:pt x="1276" y="224"/>
                  </a:lnTo>
                  <a:lnTo>
                    <a:pt x="1275" y="224"/>
                  </a:lnTo>
                  <a:lnTo>
                    <a:pt x="1275" y="228"/>
                  </a:lnTo>
                  <a:lnTo>
                    <a:pt x="1270" y="231"/>
                  </a:lnTo>
                  <a:lnTo>
                    <a:pt x="1266" y="231"/>
                  </a:lnTo>
                  <a:lnTo>
                    <a:pt x="1264" y="232"/>
                  </a:lnTo>
                  <a:lnTo>
                    <a:pt x="1261" y="233"/>
                  </a:lnTo>
                  <a:lnTo>
                    <a:pt x="1261" y="232"/>
                  </a:lnTo>
                  <a:lnTo>
                    <a:pt x="1262" y="228"/>
                  </a:lnTo>
                  <a:lnTo>
                    <a:pt x="1264" y="221"/>
                  </a:lnTo>
                  <a:lnTo>
                    <a:pt x="1262" y="220"/>
                  </a:lnTo>
                  <a:lnTo>
                    <a:pt x="1260" y="220"/>
                  </a:lnTo>
                  <a:lnTo>
                    <a:pt x="1257" y="221"/>
                  </a:lnTo>
                  <a:lnTo>
                    <a:pt x="1256" y="221"/>
                  </a:lnTo>
                  <a:lnTo>
                    <a:pt x="1256" y="218"/>
                  </a:lnTo>
                  <a:lnTo>
                    <a:pt x="1254" y="216"/>
                  </a:lnTo>
                  <a:lnTo>
                    <a:pt x="1254" y="212"/>
                  </a:lnTo>
                  <a:lnTo>
                    <a:pt x="1253" y="210"/>
                  </a:lnTo>
                  <a:lnTo>
                    <a:pt x="1249" y="208"/>
                  </a:lnTo>
                  <a:lnTo>
                    <a:pt x="1244" y="208"/>
                  </a:lnTo>
                  <a:lnTo>
                    <a:pt x="1238" y="208"/>
                  </a:lnTo>
                  <a:lnTo>
                    <a:pt x="1230" y="205"/>
                  </a:lnTo>
                  <a:lnTo>
                    <a:pt x="1227" y="201"/>
                  </a:lnTo>
                  <a:lnTo>
                    <a:pt x="1226" y="198"/>
                  </a:lnTo>
                  <a:lnTo>
                    <a:pt x="1225" y="197"/>
                  </a:lnTo>
                  <a:lnTo>
                    <a:pt x="1233" y="196"/>
                  </a:lnTo>
                  <a:lnTo>
                    <a:pt x="1238" y="194"/>
                  </a:lnTo>
                  <a:lnTo>
                    <a:pt x="1237" y="193"/>
                  </a:lnTo>
                  <a:lnTo>
                    <a:pt x="1238" y="190"/>
                  </a:lnTo>
                  <a:lnTo>
                    <a:pt x="1241" y="187"/>
                  </a:lnTo>
                  <a:lnTo>
                    <a:pt x="1233" y="181"/>
                  </a:lnTo>
                  <a:lnTo>
                    <a:pt x="1233" y="178"/>
                  </a:lnTo>
                  <a:lnTo>
                    <a:pt x="1234" y="178"/>
                  </a:lnTo>
                  <a:lnTo>
                    <a:pt x="1238" y="178"/>
                  </a:lnTo>
                  <a:lnTo>
                    <a:pt x="1242" y="178"/>
                  </a:lnTo>
                  <a:lnTo>
                    <a:pt x="1253" y="179"/>
                  </a:lnTo>
                  <a:lnTo>
                    <a:pt x="1252" y="178"/>
                  </a:lnTo>
                  <a:lnTo>
                    <a:pt x="1250" y="177"/>
                  </a:lnTo>
                  <a:lnTo>
                    <a:pt x="1246" y="174"/>
                  </a:lnTo>
                  <a:lnTo>
                    <a:pt x="1242" y="170"/>
                  </a:lnTo>
                  <a:lnTo>
                    <a:pt x="1240" y="170"/>
                  </a:lnTo>
                  <a:lnTo>
                    <a:pt x="1238" y="169"/>
                  </a:lnTo>
                  <a:lnTo>
                    <a:pt x="1235" y="170"/>
                  </a:lnTo>
                  <a:lnTo>
                    <a:pt x="1233" y="170"/>
                  </a:lnTo>
                  <a:lnTo>
                    <a:pt x="1231" y="171"/>
                  </a:lnTo>
                  <a:lnTo>
                    <a:pt x="1230" y="171"/>
                  </a:lnTo>
                  <a:lnTo>
                    <a:pt x="1227" y="167"/>
                  </a:lnTo>
                  <a:lnTo>
                    <a:pt x="1226" y="165"/>
                  </a:lnTo>
                  <a:lnTo>
                    <a:pt x="1225" y="163"/>
                  </a:lnTo>
                  <a:lnTo>
                    <a:pt x="1231" y="163"/>
                  </a:lnTo>
                  <a:lnTo>
                    <a:pt x="1233" y="163"/>
                  </a:lnTo>
                  <a:lnTo>
                    <a:pt x="1235" y="162"/>
                  </a:lnTo>
                  <a:lnTo>
                    <a:pt x="1237" y="161"/>
                  </a:lnTo>
                  <a:lnTo>
                    <a:pt x="1238" y="159"/>
                  </a:lnTo>
                  <a:lnTo>
                    <a:pt x="1244" y="159"/>
                  </a:lnTo>
                  <a:lnTo>
                    <a:pt x="1244" y="151"/>
                  </a:lnTo>
                  <a:lnTo>
                    <a:pt x="1244" y="150"/>
                  </a:lnTo>
                  <a:lnTo>
                    <a:pt x="1244" y="148"/>
                  </a:lnTo>
                  <a:lnTo>
                    <a:pt x="1242" y="147"/>
                  </a:lnTo>
                  <a:lnTo>
                    <a:pt x="1241" y="148"/>
                  </a:lnTo>
                  <a:lnTo>
                    <a:pt x="1241" y="143"/>
                  </a:lnTo>
                  <a:lnTo>
                    <a:pt x="1238" y="143"/>
                  </a:lnTo>
                  <a:lnTo>
                    <a:pt x="1235" y="143"/>
                  </a:lnTo>
                  <a:lnTo>
                    <a:pt x="1233" y="140"/>
                  </a:lnTo>
                  <a:lnTo>
                    <a:pt x="1231" y="146"/>
                  </a:lnTo>
                  <a:lnTo>
                    <a:pt x="1231" y="148"/>
                  </a:lnTo>
                  <a:lnTo>
                    <a:pt x="1230" y="151"/>
                  </a:lnTo>
                  <a:lnTo>
                    <a:pt x="1229" y="151"/>
                  </a:lnTo>
                  <a:lnTo>
                    <a:pt x="1226" y="152"/>
                  </a:lnTo>
                  <a:lnTo>
                    <a:pt x="1223" y="152"/>
                  </a:lnTo>
                  <a:lnTo>
                    <a:pt x="1222" y="154"/>
                  </a:lnTo>
                  <a:lnTo>
                    <a:pt x="1222" y="146"/>
                  </a:lnTo>
                  <a:lnTo>
                    <a:pt x="1219" y="147"/>
                  </a:lnTo>
                  <a:lnTo>
                    <a:pt x="1218" y="147"/>
                  </a:lnTo>
                  <a:lnTo>
                    <a:pt x="1218" y="146"/>
                  </a:lnTo>
                  <a:lnTo>
                    <a:pt x="1218" y="143"/>
                  </a:lnTo>
                  <a:lnTo>
                    <a:pt x="1221" y="140"/>
                  </a:lnTo>
                  <a:lnTo>
                    <a:pt x="1222" y="138"/>
                  </a:lnTo>
                  <a:lnTo>
                    <a:pt x="1225" y="138"/>
                  </a:lnTo>
                  <a:lnTo>
                    <a:pt x="1225" y="140"/>
                  </a:lnTo>
                  <a:lnTo>
                    <a:pt x="1225" y="142"/>
                  </a:lnTo>
                  <a:lnTo>
                    <a:pt x="1226" y="142"/>
                  </a:lnTo>
                  <a:lnTo>
                    <a:pt x="1227" y="140"/>
                  </a:lnTo>
                  <a:lnTo>
                    <a:pt x="1227" y="135"/>
                  </a:lnTo>
                  <a:lnTo>
                    <a:pt x="1226" y="135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19" y="135"/>
                  </a:lnTo>
                  <a:lnTo>
                    <a:pt x="1218" y="135"/>
                  </a:lnTo>
                  <a:lnTo>
                    <a:pt x="1218" y="134"/>
                  </a:lnTo>
                  <a:lnTo>
                    <a:pt x="1217" y="130"/>
                  </a:lnTo>
                  <a:lnTo>
                    <a:pt x="1217" y="128"/>
                  </a:lnTo>
                  <a:lnTo>
                    <a:pt x="1215" y="128"/>
                  </a:lnTo>
                  <a:lnTo>
                    <a:pt x="1213" y="127"/>
                  </a:lnTo>
                  <a:lnTo>
                    <a:pt x="1210" y="128"/>
                  </a:lnTo>
                  <a:lnTo>
                    <a:pt x="1209" y="128"/>
                  </a:lnTo>
                  <a:lnTo>
                    <a:pt x="1207" y="131"/>
                  </a:lnTo>
                  <a:lnTo>
                    <a:pt x="1206" y="132"/>
                  </a:lnTo>
                  <a:lnTo>
                    <a:pt x="1203" y="134"/>
                  </a:lnTo>
                  <a:lnTo>
                    <a:pt x="1202" y="132"/>
                  </a:lnTo>
                  <a:lnTo>
                    <a:pt x="1203" y="131"/>
                  </a:lnTo>
                  <a:lnTo>
                    <a:pt x="1205" y="128"/>
                  </a:lnTo>
                  <a:lnTo>
                    <a:pt x="1196" y="126"/>
                  </a:lnTo>
                  <a:lnTo>
                    <a:pt x="1194" y="123"/>
                  </a:lnTo>
                  <a:lnTo>
                    <a:pt x="1190" y="123"/>
                  </a:lnTo>
                  <a:lnTo>
                    <a:pt x="1190" y="122"/>
                  </a:lnTo>
                  <a:lnTo>
                    <a:pt x="1190" y="120"/>
                  </a:lnTo>
                  <a:lnTo>
                    <a:pt x="1186" y="117"/>
                  </a:lnTo>
                  <a:lnTo>
                    <a:pt x="1186" y="126"/>
                  </a:lnTo>
                  <a:lnTo>
                    <a:pt x="1184" y="126"/>
                  </a:lnTo>
                  <a:lnTo>
                    <a:pt x="1180" y="126"/>
                  </a:lnTo>
                  <a:lnTo>
                    <a:pt x="1178" y="124"/>
                  </a:lnTo>
                  <a:lnTo>
                    <a:pt x="1176" y="126"/>
                  </a:lnTo>
                  <a:lnTo>
                    <a:pt x="1178" y="123"/>
                  </a:lnTo>
                  <a:lnTo>
                    <a:pt x="1179" y="120"/>
                  </a:lnTo>
                  <a:lnTo>
                    <a:pt x="1180" y="120"/>
                  </a:lnTo>
                  <a:lnTo>
                    <a:pt x="1182" y="120"/>
                  </a:lnTo>
                  <a:lnTo>
                    <a:pt x="1183" y="120"/>
                  </a:lnTo>
                  <a:lnTo>
                    <a:pt x="1183" y="119"/>
                  </a:lnTo>
                  <a:lnTo>
                    <a:pt x="1183" y="116"/>
                  </a:lnTo>
                  <a:lnTo>
                    <a:pt x="1183" y="115"/>
                  </a:lnTo>
                  <a:lnTo>
                    <a:pt x="1178" y="113"/>
                  </a:lnTo>
                  <a:lnTo>
                    <a:pt x="1174" y="112"/>
                  </a:lnTo>
                  <a:lnTo>
                    <a:pt x="1175" y="112"/>
                  </a:lnTo>
                  <a:lnTo>
                    <a:pt x="1175" y="111"/>
                  </a:lnTo>
                  <a:lnTo>
                    <a:pt x="1172" y="109"/>
                  </a:lnTo>
                  <a:lnTo>
                    <a:pt x="1168" y="107"/>
                  </a:lnTo>
                  <a:lnTo>
                    <a:pt x="1163" y="107"/>
                  </a:lnTo>
                  <a:lnTo>
                    <a:pt x="1161" y="113"/>
                  </a:lnTo>
                  <a:lnTo>
                    <a:pt x="1161" y="115"/>
                  </a:lnTo>
                  <a:lnTo>
                    <a:pt x="1160" y="117"/>
                  </a:lnTo>
                  <a:lnTo>
                    <a:pt x="1157" y="116"/>
                  </a:lnTo>
                  <a:lnTo>
                    <a:pt x="1156" y="116"/>
                  </a:lnTo>
                  <a:lnTo>
                    <a:pt x="1155" y="116"/>
                  </a:lnTo>
                  <a:lnTo>
                    <a:pt x="1152" y="117"/>
                  </a:lnTo>
                  <a:lnTo>
                    <a:pt x="1152" y="115"/>
                  </a:lnTo>
                  <a:lnTo>
                    <a:pt x="1152" y="111"/>
                  </a:lnTo>
                  <a:lnTo>
                    <a:pt x="1152" y="107"/>
                  </a:lnTo>
                  <a:lnTo>
                    <a:pt x="1151" y="105"/>
                  </a:lnTo>
                  <a:lnTo>
                    <a:pt x="1149" y="105"/>
                  </a:lnTo>
                  <a:lnTo>
                    <a:pt x="1148" y="107"/>
                  </a:lnTo>
                  <a:lnTo>
                    <a:pt x="1143" y="112"/>
                  </a:lnTo>
                  <a:lnTo>
                    <a:pt x="1140" y="117"/>
                  </a:lnTo>
                  <a:lnTo>
                    <a:pt x="1137" y="112"/>
                  </a:lnTo>
                  <a:lnTo>
                    <a:pt x="1136" y="108"/>
                  </a:lnTo>
                  <a:lnTo>
                    <a:pt x="1136" y="105"/>
                  </a:lnTo>
                  <a:lnTo>
                    <a:pt x="1137" y="104"/>
                  </a:lnTo>
                  <a:lnTo>
                    <a:pt x="1139" y="103"/>
                  </a:lnTo>
                  <a:lnTo>
                    <a:pt x="1143" y="101"/>
                  </a:lnTo>
                  <a:lnTo>
                    <a:pt x="1143" y="99"/>
                  </a:lnTo>
                  <a:lnTo>
                    <a:pt x="1143" y="96"/>
                  </a:lnTo>
                  <a:lnTo>
                    <a:pt x="1144" y="95"/>
                  </a:lnTo>
                  <a:lnTo>
                    <a:pt x="1145" y="92"/>
                  </a:lnTo>
                  <a:lnTo>
                    <a:pt x="1139" y="89"/>
                  </a:lnTo>
                  <a:lnTo>
                    <a:pt x="1132" y="87"/>
                  </a:lnTo>
                  <a:lnTo>
                    <a:pt x="1135" y="84"/>
                  </a:lnTo>
                  <a:lnTo>
                    <a:pt x="1136" y="81"/>
                  </a:lnTo>
                  <a:lnTo>
                    <a:pt x="1136" y="80"/>
                  </a:lnTo>
                  <a:lnTo>
                    <a:pt x="1136" y="78"/>
                  </a:lnTo>
                  <a:lnTo>
                    <a:pt x="1135" y="77"/>
                  </a:lnTo>
                  <a:lnTo>
                    <a:pt x="1132" y="76"/>
                  </a:lnTo>
                  <a:lnTo>
                    <a:pt x="1132" y="70"/>
                  </a:lnTo>
                  <a:lnTo>
                    <a:pt x="1128" y="69"/>
                  </a:lnTo>
                  <a:lnTo>
                    <a:pt x="1124" y="69"/>
                  </a:lnTo>
                  <a:lnTo>
                    <a:pt x="1121" y="70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6" y="76"/>
                  </a:lnTo>
                  <a:lnTo>
                    <a:pt x="1101" y="70"/>
                  </a:lnTo>
                  <a:lnTo>
                    <a:pt x="1091" y="68"/>
                  </a:lnTo>
                  <a:lnTo>
                    <a:pt x="1082" y="65"/>
                  </a:lnTo>
                  <a:lnTo>
                    <a:pt x="1059" y="64"/>
                  </a:lnTo>
                  <a:lnTo>
                    <a:pt x="1062" y="58"/>
                  </a:lnTo>
                  <a:lnTo>
                    <a:pt x="1070" y="56"/>
                  </a:lnTo>
                  <a:lnTo>
                    <a:pt x="1075" y="54"/>
                  </a:lnTo>
                  <a:lnTo>
                    <a:pt x="1081" y="53"/>
                  </a:lnTo>
                  <a:lnTo>
                    <a:pt x="1083" y="52"/>
                  </a:lnTo>
                  <a:lnTo>
                    <a:pt x="1085" y="50"/>
                  </a:lnTo>
                  <a:lnTo>
                    <a:pt x="1085" y="49"/>
                  </a:lnTo>
                  <a:lnTo>
                    <a:pt x="1085" y="45"/>
                  </a:lnTo>
                  <a:lnTo>
                    <a:pt x="1081" y="39"/>
                  </a:lnTo>
                  <a:lnTo>
                    <a:pt x="1075" y="33"/>
                  </a:lnTo>
                  <a:lnTo>
                    <a:pt x="1071" y="27"/>
                  </a:lnTo>
                  <a:lnTo>
                    <a:pt x="1069" y="25"/>
                  </a:lnTo>
                  <a:lnTo>
                    <a:pt x="1065" y="25"/>
                  </a:lnTo>
                  <a:lnTo>
                    <a:pt x="1062" y="26"/>
                  </a:lnTo>
                  <a:lnTo>
                    <a:pt x="1058" y="29"/>
                  </a:lnTo>
                  <a:lnTo>
                    <a:pt x="1052" y="33"/>
                  </a:lnTo>
                  <a:lnTo>
                    <a:pt x="1048" y="31"/>
                  </a:lnTo>
                  <a:lnTo>
                    <a:pt x="1046" y="30"/>
                  </a:lnTo>
                  <a:lnTo>
                    <a:pt x="1043" y="29"/>
                  </a:lnTo>
                  <a:lnTo>
                    <a:pt x="1042" y="27"/>
                  </a:lnTo>
                  <a:lnTo>
                    <a:pt x="1036" y="26"/>
                  </a:lnTo>
                  <a:lnTo>
                    <a:pt x="1032" y="26"/>
                  </a:lnTo>
                  <a:lnTo>
                    <a:pt x="1030" y="27"/>
                  </a:lnTo>
                  <a:lnTo>
                    <a:pt x="1027" y="29"/>
                  </a:lnTo>
                  <a:lnTo>
                    <a:pt x="1021" y="31"/>
                  </a:lnTo>
                  <a:lnTo>
                    <a:pt x="1019" y="33"/>
                  </a:lnTo>
                  <a:lnTo>
                    <a:pt x="1016" y="34"/>
                  </a:lnTo>
                  <a:lnTo>
                    <a:pt x="1016" y="39"/>
                  </a:lnTo>
                  <a:lnTo>
                    <a:pt x="1013" y="38"/>
                  </a:lnTo>
                  <a:lnTo>
                    <a:pt x="1013" y="37"/>
                  </a:lnTo>
                  <a:lnTo>
                    <a:pt x="1013" y="33"/>
                  </a:lnTo>
                  <a:lnTo>
                    <a:pt x="1004" y="30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2" y="33"/>
                  </a:lnTo>
                  <a:lnTo>
                    <a:pt x="970" y="38"/>
                  </a:lnTo>
                  <a:lnTo>
                    <a:pt x="955" y="45"/>
                  </a:lnTo>
                  <a:lnTo>
                    <a:pt x="958" y="46"/>
                  </a:lnTo>
                  <a:lnTo>
                    <a:pt x="960" y="47"/>
                  </a:lnTo>
                  <a:lnTo>
                    <a:pt x="960" y="49"/>
                  </a:lnTo>
                  <a:lnTo>
                    <a:pt x="958" y="49"/>
                  </a:lnTo>
                  <a:lnTo>
                    <a:pt x="955" y="50"/>
                  </a:lnTo>
                  <a:lnTo>
                    <a:pt x="958" y="56"/>
                  </a:lnTo>
                  <a:lnTo>
                    <a:pt x="954" y="56"/>
                  </a:lnTo>
                  <a:lnTo>
                    <a:pt x="953" y="54"/>
                  </a:lnTo>
                  <a:lnTo>
                    <a:pt x="954" y="53"/>
                  </a:lnTo>
                  <a:lnTo>
                    <a:pt x="943" y="58"/>
                  </a:lnTo>
                  <a:lnTo>
                    <a:pt x="943" y="64"/>
                  </a:lnTo>
                  <a:lnTo>
                    <a:pt x="943" y="68"/>
                  </a:lnTo>
                  <a:lnTo>
                    <a:pt x="945" y="69"/>
                  </a:lnTo>
                  <a:lnTo>
                    <a:pt x="946" y="69"/>
                  </a:lnTo>
                  <a:lnTo>
                    <a:pt x="946" y="70"/>
                  </a:lnTo>
                  <a:lnTo>
                    <a:pt x="946" y="73"/>
                  </a:lnTo>
                  <a:lnTo>
                    <a:pt x="954" y="73"/>
                  </a:lnTo>
                  <a:lnTo>
                    <a:pt x="958" y="73"/>
                  </a:lnTo>
                  <a:lnTo>
                    <a:pt x="961" y="73"/>
                  </a:lnTo>
                  <a:lnTo>
                    <a:pt x="961" y="84"/>
                  </a:lnTo>
                  <a:lnTo>
                    <a:pt x="960" y="84"/>
                  </a:lnTo>
                  <a:lnTo>
                    <a:pt x="960" y="82"/>
                  </a:lnTo>
                  <a:lnTo>
                    <a:pt x="958" y="81"/>
                  </a:lnTo>
                  <a:lnTo>
                    <a:pt x="957" y="80"/>
                  </a:lnTo>
                  <a:lnTo>
                    <a:pt x="955" y="78"/>
                  </a:lnTo>
                  <a:lnTo>
                    <a:pt x="953" y="78"/>
                  </a:lnTo>
                  <a:lnTo>
                    <a:pt x="950" y="78"/>
                  </a:lnTo>
                  <a:lnTo>
                    <a:pt x="943" y="78"/>
                  </a:lnTo>
                  <a:lnTo>
                    <a:pt x="945" y="80"/>
                  </a:lnTo>
                  <a:lnTo>
                    <a:pt x="943" y="82"/>
                  </a:lnTo>
                  <a:lnTo>
                    <a:pt x="941" y="84"/>
                  </a:lnTo>
                  <a:lnTo>
                    <a:pt x="942" y="87"/>
                  </a:lnTo>
                  <a:lnTo>
                    <a:pt x="943" y="89"/>
                  </a:lnTo>
                  <a:lnTo>
                    <a:pt x="946" y="91"/>
                  </a:lnTo>
                  <a:lnTo>
                    <a:pt x="949" y="91"/>
                  </a:lnTo>
                  <a:lnTo>
                    <a:pt x="953" y="91"/>
                  </a:lnTo>
                  <a:lnTo>
                    <a:pt x="955" y="92"/>
                  </a:lnTo>
                  <a:lnTo>
                    <a:pt x="955" y="97"/>
                  </a:lnTo>
                  <a:lnTo>
                    <a:pt x="953" y="99"/>
                  </a:lnTo>
                  <a:lnTo>
                    <a:pt x="951" y="99"/>
                  </a:lnTo>
                  <a:lnTo>
                    <a:pt x="951" y="100"/>
                  </a:lnTo>
                  <a:lnTo>
                    <a:pt x="951" y="103"/>
                  </a:lnTo>
                  <a:lnTo>
                    <a:pt x="951" y="107"/>
                  </a:lnTo>
                  <a:lnTo>
                    <a:pt x="954" y="112"/>
                  </a:lnTo>
                  <a:lnTo>
                    <a:pt x="954" y="113"/>
                  </a:lnTo>
                  <a:lnTo>
                    <a:pt x="954" y="115"/>
                  </a:lnTo>
                  <a:lnTo>
                    <a:pt x="953" y="115"/>
                  </a:lnTo>
                  <a:lnTo>
                    <a:pt x="951" y="115"/>
                  </a:lnTo>
                  <a:lnTo>
                    <a:pt x="949" y="112"/>
                  </a:lnTo>
                  <a:lnTo>
                    <a:pt x="946" y="109"/>
                  </a:lnTo>
                  <a:lnTo>
                    <a:pt x="941" y="109"/>
                  </a:lnTo>
                  <a:lnTo>
                    <a:pt x="938" y="111"/>
                  </a:lnTo>
                  <a:lnTo>
                    <a:pt x="935" y="112"/>
                  </a:lnTo>
                  <a:lnTo>
                    <a:pt x="930" y="112"/>
                  </a:lnTo>
                  <a:lnTo>
                    <a:pt x="943" y="104"/>
                  </a:lnTo>
                  <a:lnTo>
                    <a:pt x="942" y="103"/>
                  </a:lnTo>
                  <a:lnTo>
                    <a:pt x="942" y="100"/>
                  </a:lnTo>
                  <a:lnTo>
                    <a:pt x="941" y="99"/>
                  </a:lnTo>
                  <a:lnTo>
                    <a:pt x="941" y="97"/>
                  </a:lnTo>
                  <a:lnTo>
                    <a:pt x="938" y="96"/>
                  </a:lnTo>
                  <a:lnTo>
                    <a:pt x="935" y="95"/>
                  </a:lnTo>
                  <a:lnTo>
                    <a:pt x="933" y="93"/>
                  </a:lnTo>
                  <a:lnTo>
                    <a:pt x="930" y="92"/>
                  </a:lnTo>
                  <a:lnTo>
                    <a:pt x="929" y="87"/>
                  </a:lnTo>
                  <a:lnTo>
                    <a:pt x="929" y="80"/>
                  </a:lnTo>
                  <a:lnTo>
                    <a:pt x="929" y="73"/>
                  </a:lnTo>
                  <a:lnTo>
                    <a:pt x="930" y="65"/>
                  </a:lnTo>
                  <a:lnTo>
                    <a:pt x="931" y="57"/>
                  </a:lnTo>
                  <a:lnTo>
                    <a:pt x="933" y="50"/>
                  </a:lnTo>
                  <a:lnTo>
                    <a:pt x="935" y="46"/>
                  </a:lnTo>
                  <a:lnTo>
                    <a:pt x="937" y="43"/>
                  </a:lnTo>
                  <a:lnTo>
                    <a:pt x="938" y="42"/>
                  </a:lnTo>
                  <a:lnTo>
                    <a:pt x="942" y="41"/>
                  </a:lnTo>
                  <a:lnTo>
                    <a:pt x="945" y="38"/>
                  </a:lnTo>
                  <a:lnTo>
                    <a:pt x="953" y="37"/>
                  </a:lnTo>
                  <a:lnTo>
                    <a:pt x="962" y="35"/>
                  </a:lnTo>
                  <a:lnTo>
                    <a:pt x="972" y="34"/>
                  </a:lnTo>
                  <a:lnTo>
                    <a:pt x="972" y="30"/>
                  </a:lnTo>
                  <a:lnTo>
                    <a:pt x="964" y="27"/>
                  </a:lnTo>
                  <a:lnTo>
                    <a:pt x="955" y="27"/>
                  </a:lnTo>
                  <a:lnTo>
                    <a:pt x="943" y="27"/>
                  </a:lnTo>
                  <a:lnTo>
                    <a:pt x="927" y="30"/>
                  </a:lnTo>
                  <a:lnTo>
                    <a:pt x="908" y="33"/>
                  </a:lnTo>
                  <a:lnTo>
                    <a:pt x="891" y="37"/>
                  </a:lnTo>
                  <a:lnTo>
                    <a:pt x="892" y="42"/>
                  </a:lnTo>
                  <a:lnTo>
                    <a:pt x="891" y="47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50"/>
                  </a:lnTo>
                  <a:lnTo>
                    <a:pt x="883" y="53"/>
                  </a:lnTo>
                  <a:lnTo>
                    <a:pt x="884" y="56"/>
                  </a:lnTo>
                  <a:lnTo>
                    <a:pt x="884" y="58"/>
                  </a:lnTo>
                  <a:lnTo>
                    <a:pt x="884" y="61"/>
                  </a:lnTo>
                  <a:lnTo>
                    <a:pt x="880" y="64"/>
                  </a:lnTo>
                  <a:lnTo>
                    <a:pt x="877" y="66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2" y="81"/>
                  </a:lnTo>
                  <a:lnTo>
                    <a:pt x="869" y="88"/>
                  </a:lnTo>
                  <a:lnTo>
                    <a:pt x="865" y="97"/>
                  </a:lnTo>
                  <a:lnTo>
                    <a:pt x="871" y="99"/>
                  </a:lnTo>
                  <a:lnTo>
                    <a:pt x="875" y="100"/>
                  </a:lnTo>
                  <a:lnTo>
                    <a:pt x="876" y="101"/>
                  </a:lnTo>
                  <a:lnTo>
                    <a:pt x="876" y="103"/>
                  </a:lnTo>
                  <a:lnTo>
                    <a:pt x="875" y="104"/>
                  </a:lnTo>
                  <a:lnTo>
                    <a:pt x="873" y="107"/>
                  </a:lnTo>
                  <a:lnTo>
                    <a:pt x="881" y="111"/>
                  </a:lnTo>
                  <a:lnTo>
                    <a:pt x="888" y="113"/>
                  </a:lnTo>
                  <a:lnTo>
                    <a:pt x="896" y="115"/>
                  </a:lnTo>
                  <a:lnTo>
                    <a:pt x="907" y="115"/>
                  </a:lnTo>
                  <a:lnTo>
                    <a:pt x="907" y="120"/>
                  </a:lnTo>
                  <a:lnTo>
                    <a:pt x="903" y="120"/>
                  </a:lnTo>
                  <a:lnTo>
                    <a:pt x="900" y="119"/>
                  </a:lnTo>
                  <a:lnTo>
                    <a:pt x="894" y="117"/>
                  </a:lnTo>
                  <a:lnTo>
                    <a:pt x="899" y="124"/>
                  </a:lnTo>
                  <a:lnTo>
                    <a:pt x="900" y="128"/>
                  </a:lnTo>
                  <a:lnTo>
                    <a:pt x="904" y="131"/>
                  </a:lnTo>
                  <a:lnTo>
                    <a:pt x="912" y="135"/>
                  </a:lnTo>
                  <a:lnTo>
                    <a:pt x="910" y="135"/>
                  </a:lnTo>
                  <a:lnTo>
                    <a:pt x="907" y="136"/>
                  </a:lnTo>
                  <a:lnTo>
                    <a:pt x="907" y="138"/>
                  </a:lnTo>
                  <a:lnTo>
                    <a:pt x="908" y="138"/>
                  </a:lnTo>
                  <a:lnTo>
                    <a:pt x="911" y="140"/>
                  </a:lnTo>
                  <a:lnTo>
                    <a:pt x="912" y="140"/>
                  </a:lnTo>
                  <a:lnTo>
                    <a:pt x="915" y="140"/>
                  </a:lnTo>
                  <a:lnTo>
                    <a:pt x="916" y="139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8" y="132"/>
                  </a:lnTo>
                  <a:lnTo>
                    <a:pt x="923" y="132"/>
                  </a:lnTo>
                  <a:lnTo>
                    <a:pt x="927" y="138"/>
                  </a:lnTo>
                  <a:lnTo>
                    <a:pt x="931" y="142"/>
                  </a:lnTo>
                  <a:lnTo>
                    <a:pt x="938" y="151"/>
                  </a:lnTo>
                  <a:lnTo>
                    <a:pt x="943" y="151"/>
                  </a:lnTo>
                  <a:lnTo>
                    <a:pt x="949" y="151"/>
                  </a:lnTo>
                  <a:lnTo>
                    <a:pt x="949" y="146"/>
                  </a:lnTo>
                  <a:lnTo>
                    <a:pt x="950" y="146"/>
                  </a:lnTo>
                  <a:lnTo>
                    <a:pt x="951" y="146"/>
                  </a:lnTo>
                  <a:lnTo>
                    <a:pt x="954" y="147"/>
                  </a:lnTo>
                  <a:lnTo>
                    <a:pt x="954" y="150"/>
                  </a:lnTo>
                  <a:lnTo>
                    <a:pt x="955" y="151"/>
                  </a:lnTo>
                  <a:lnTo>
                    <a:pt x="961" y="152"/>
                  </a:lnTo>
                  <a:lnTo>
                    <a:pt x="965" y="152"/>
                  </a:lnTo>
                  <a:lnTo>
                    <a:pt x="974" y="151"/>
                  </a:lnTo>
                  <a:lnTo>
                    <a:pt x="982" y="151"/>
                  </a:lnTo>
                  <a:lnTo>
                    <a:pt x="989" y="151"/>
                  </a:lnTo>
                  <a:lnTo>
                    <a:pt x="992" y="157"/>
                  </a:lnTo>
                  <a:lnTo>
                    <a:pt x="997" y="158"/>
                  </a:lnTo>
                  <a:lnTo>
                    <a:pt x="1001" y="158"/>
                  </a:lnTo>
                  <a:lnTo>
                    <a:pt x="1011" y="159"/>
                  </a:lnTo>
                  <a:lnTo>
                    <a:pt x="1007" y="152"/>
                  </a:lnTo>
                  <a:lnTo>
                    <a:pt x="1003" y="148"/>
                  </a:lnTo>
                  <a:lnTo>
                    <a:pt x="1001" y="146"/>
                  </a:lnTo>
                  <a:lnTo>
                    <a:pt x="1001" y="144"/>
                  </a:lnTo>
                  <a:lnTo>
                    <a:pt x="1003" y="144"/>
                  </a:lnTo>
                  <a:lnTo>
                    <a:pt x="1004" y="144"/>
                  </a:lnTo>
                  <a:lnTo>
                    <a:pt x="1008" y="147"/>
                  </a:lnTo>
                  <a:lnTo>
                    <a:pt x="1011" y="148"/>
                  </a:lnTo>
                  <a:lnTo>
                    <a:pt x="1021" y="155"/>
                  </a:lnTo>
                  <a:lnTo>
                    <a:pt x="1031" y="163"/>
                  </a:lnTo>
                  <a:lnTo>
                    <a:pt x="1031" y="162"/>
                  </a:lnTo>
                  <a:lnTo>
                    <a:pt x="1031" y="161"/>
                  </a:lnTo>
                  <a:lnTo>
                    <a:pt x="1031" y="158"/>
                  </a:lnTo>
                  <a:lnTo>
                    <a:pt x="1031" y="157"/>
                  </a:lnTo>
                  <a:lnTo>
                    <a:pt x="1027" y="152"/>
                  </a:lnTo>
                  <a:lnTo>
                    <a:pt x="1023" y="148"/>
                  </a:lnTo>
                  <a:lnTo>
                    <a:pt x="1023" y="147"/>
                  </a:lnTo>
                  <a:lnTo>
                    <a:pt x="1021" y="146"/>
                  </a:lnTo>
                  <a:lnTo>
                    <a:pt x="1019" y="143"/>
                  </a:lnTo>
                  <a:lnTo>
                    <a:pt x="1031" y="143"/>
                  </a:lnTo>
                  <a:lnTo>
                    <a:pt x="1034" y="143"/>
                  </a:lnTo>
                  <a:lnTo>
                    <a:pt x="1036" y="143"/>
                  </a:lnTo>
                  <a:lnTo>
                    <a:pt x="1042" y="146"/>
                  </a:lnTo>
                  <a:lnTo>
                    <a:pt x="1050" y="154"/>
                  </a:lnTo>
                  <a:lnTo>
                    <a:pt x="1056" y="152"/>
                  </a:lnTo>
                  <a:lnTo>
                    <a:pt x="1065" y="151"/>
                  </a:lnTo>
                  <a:lnTo>
                    <a:pt x="1063" y="144"/>
                  </a:lnTo>
                  <a:lnTo>
                    <a:pt x="1062" y="138"/>
                  </a:lnTo>
                  <a:lnTo>
                    <a:pt x="1059" y="138"/>
                  </a:lnTo>
                  <a:lnTo>
                    <a:pt x="1058" y="139"/>
                  </a:lnTo>
                  <a:lnTo>
                    <a:pt x="1059" y="140"/>
                  </a:lnTo>
                  <a:lnTo>
                    <a:pt x="1056" y="143"/>
                  </a:lnTo>
                  <a:lnTo>
                    <a:pt x="1055" y="142"/>
                  </a:lnTo>
                  <a:lnTo>
                    <a:pt x="1055" y="139"/>
                  </a:lnTo>
                  <a:lnTo>
                    <a:pt x="1054" y="138"/>
                  </a:lnTo>
                  <a:lnTo>
                    <a:pt x="1059" y="135"/>
                  </a:lnTo>
                  <a:lnTo>
                    <a:pt x="1065" y="132"/>
                  </a:lnTo>
                  <a:lnTo>
                    <a:pt x="1067" y="138"/>
                  </a:lnTo>
                  <a:lnTo>
                    <a:pt x="1070" y="146"/>
                  </a:lnTo>
                  <a:lnTo>
                    <a:pt x="1073" y="146"/>
                  </a:lnTo>
                  <a:lnTo>
                    <a:pt x="1073" y="144"/>
                  </a:lnTo>
                  <a:lnTo>
                    <a:pt x="1073" y="143"/>
                  </a:lnTo>
                  <a:lnTo>
                    <a:pt x="1073" y="140"/>
                  </a:lnTo>
                  <a:lnTo>
                    <a:pt x="1078" y="140"/>
                  </a:lnTo>
                  <a:lnTo>
                    <a:pt x="1083" y="162"/>
                  </a:lnTo>
                  <a:lnTo>
                    <a:pt x="1085" y="159"/>
                  </a:lnTo>
                  <a:lnTo>
                    <a:pt x="1085" y="158"/>
                  </a:lnTo>
                  <a:lnTo>
                    <a:pt x="1085" y="154"/>
                  </a:lnTo>
                  <a:lnTo>
                    <a:pt x="1089" y="154"/>
                  </a:lnTo>
                  <a:lnTo>
                    <a:pt x="1091" y="152"/>
                  </a:lnTo>
                  <a:lnTo>
                    <a:pt x="1094" y="151"/>
                  </a:lnTo>
                  <a:lnTo>
                    <a:pt x="1095" y="151"/>
                  </a:lnTo>
                  <a:lnTo>
                    <a:pt x="1097" y="152"/>
                  </a:lnTo>
                  <a:lnTo>
                    <a:pt x="1098" y="154"/>
                  </a:lnTo>
                  <a:lnTo>
                    <a:pt x="1101" y="157"/>
                  </a:lnTo>
                  <a:lnTo>
                    <a:pt x="1104" y="159"/>
                  </a:lnTo>
                  <a:lnTo>
                    <a:pt x="1102" y="161"/>
                  </a:lnTo>
                  <a:lnTo>
                    <a:pt x="1101" y="162"/>
                  </a:lnTo>
                  <a:lnTo>
                    <a:pt x="1101" y="163"/>
                  </a:lnTo>
                  <a:lnTo>
                    <a:pt x="1101" y="165"/>
                  </a:lnTo>
                  <a:lnTo>
                    <a:pt x="1101" y="166"/>
                  </a:lnTo>
                  <a:lnTo>
                    <a:pt x="1109" y="161"/>
                  </a:lnTo>
                  <a:lnTo>
                    <a:pt x="1112" y="159"/>
                  </a:lnTo>
                  <a:lnTo>
                    <a:pt x="1114" y="158"/>
                  </a:lnTo>
                  <a:lnTo>
                    <a:pt x="1114" y="159"/>
                  </a:lnTo>
                  <a:lnTo>
                    <a:pt x="1114" y="162"/>
                  </a:lnTo>
                  <a:lnTo>
                    <a:pt x="1112" y="174"/>
                  </a:lnTo>
                  <a:lnTo>
                    <a:pt x="1117" y="177"/>
                  </a:lnTo>
                  <a:lnTo>
                    <a:pt x="1121" y="179"/>
                  </a:lnTo>
                  <a:lnTo>
                    <a:pt x="1114" y="182"/>
                  </a:lnTo>
                  <a:lnTo>
                    <a:pt x="1114" y="190"/>
                  </a:lnTo>
                  <a:lnTo>
                    <a:pt x="1112" y="189"/>
                  </a:lnTo>
                  <a:lnTo>
                    <a:pt x="1110" y="190"/>
                  </a:lnTo>
                  <a:lnTo>
                    <a:pt x="1112" y="193"/>
                  </a:lnTo>
                  <a:lnTo>
                    <a:pt x="1112" y="194"/>
                  </a:lnTo>
                  <a:lnTo>
                    <a:pt x="1116" y="194"/>
                  </a:lnTo>
                  <a:lnTo>
                    <a:pt x="1118" y="194"/>
                  </a:lnTo>
                  <a:lnTo>
                    <a:pt x="1118" y="196"/>
                  </a:lnTo>
                  <a:lnTo>
                    <a:pt x="1118" y="198"/>
                  </a:lnTo>
                  <a:lnTo>
                    <a:pt x="1117" y="200"/>
                  </a:lnTo>
                  <a:lnTo>
                    <a:pt x="1118" y="202"/>
                  </a:lnTo>
                  <a:lnTo>
                    <a:pt x="1125" y="198"/>
                  </a:lnTo>
                  <a:lnTo>
                    <a:pt x="1132" y="194"/>
                  </a:lnTo>
                  <a:lnTo>
                    <a:pt x="1136" y="193"/>
                  </a:lnTo>
                  <a:lnTo>
                    <a:pt x="1143" y="190"/>
                  </a:lnTo>
                  <a:lnTo>
                    <a:pt x="1143" y="185"/>
                  </a:lnTo>
                  <a:lnTo>
                    <a:pt x="1144" y="185"/>
                  </a:lnTo>
                  <a:lnTo>
                    <a:pt x="1145" y="186"/>
                  </a:lnTo>
                  <a:lnTo>
                    <a:pt x="1145" y="187"/>
                  </a:lnTo>
                  <a:lnTo>
                    <a:pt x="1148" y="187"/>
                  </a:lnTo>
                  <a:lnTo>
                    <a:pt x="1145" y="198"/>
                  </a:lnTo>
                  <a:lnTo>
                    <a:pt x="1144" y="204"/>
                  </a:lnTo>
                  <a:lnTo>
                    <a:pt x="1145" y="202"/>
                  </a:lnTo>
                  <a:lnTo>
                    <a:pt x="1145" y="208"/>
                  </a:lnTo>
                  <a:lnTo>
                    <a:pt x="1147" y="208"/>
                  </a:lnTo>
                  <a:lnTo>
                    <a:pt x="1148" y="206"/>
                  </a:lnTo>
                  <a:lnTo>
                    <a:pt x="1149" y="205"/>
                  </a:lnTo>
                  <a:lnTo>
                    <a:pt x="1152" y="213"/>
                  </a:lnTo>
                  <a:lnTo>
                    <a:pt x="1156" y="213"/>
                  </a:lnTo>
                  <a:lnTo>
                    <a:pt x="1160" y="213"/>
                  </a:lnTo>
                  <a:lnTo>
                    <a:pt x="1159" y="218"/>
                  </a:lnTo>
                  <a:lnTo>
                    <a:pt x="1157" y="222"/>
                  </a:lnTo>
                  <a:lnTo>
                    <a:pt x="1157" y="227"/>
                  </a:lnTo>
                  <a:lnTo>
                    <a:pt x="1161" y="232"/>
                  </a:lnTo>
                  <a:lnTo>
                    <a:pt x="1164" y="237"/>
                  </a:lnTo>
                  <a:lnTo>
                    <a:pt x="1165" y="241"/>
                  </a:lnTo>
                  <a:lnTo>
                    <a:pt x="1164" y="241"/>
                  </a:lnTo>
                  <a:lnTo>
                    <a:pt x="1160" y="241"/>
                  </a:lnTo>
                  <a:lnTo>
                    <a:pt x="1155" y="241"/>
                  </a:lnTo>
                  <a:lnTo>
                    <a:pt x="1156" y="243"/>
                  </a:lnTo>
                  <a:lnTo>
                    <a:pt x="1156" y="244"/>
                  </a:lnTo>
                  <a:lnTo>
                    <a:pt x="1155" y="248"/>
                  </a:lnTo>
                  <a:lnTo>
                    <a:pt x="1152" y="255"/>
                  </a:lnTo>
                  <a:lnTo>
                    <a:pt x="1159" y="256"/>
                  </a:lnTo>
                  <a:lnTo>
                    <a:pt x="1163" y="259"/>
                  </a:lnTo>
                  <a:lnTo>
                    <a:pt x="1160" y="260"/>
                  </a:lnTo>
                  <a:lnTo>
                    <a:pt x="1157" y="260"/>
                  </a:lnTo>
                  <a:lnTo>
                    <a:pt x="1155" y="259"/>
                  </a:lnTo>
                  <a:lnTo>
                    <a:pt x="1152" y="259"/>
                  </a:lnTo>
                  <a:lnTo>
                    <a:pt x="1151" y="260"/>
                  </a:lnTo>
                  <a:lnTo>
                    <a:pt x="1149" y="263"/>
                  </a:lnTo>
                  <a:lnTo>
                    <a:pt x="1144" y="271"/>
                  </a:lnTo>
                  <a:lnTo>
                    <a:pt x="1139" y="280"/>
                  </a:lnTo>
                  <a:lnTo>
                    <a:pt x="1135" y="286"/>
                  </a:lnTo>
                  <a:lnTo>
                    <a:pt x="1145" y="298"/>
                  </a:lnTo>
                  <a:lnTo>
                    <a:pt x="1155" y="311"/>
                  </a:lnTo>
                  <a:lnTo>
                    <a:pt x="1133" y="315"/>
                  </a:lnTo>
                  <a:lnTo>
                    <a:pt x="1114" y="318"/>
                  </a:lnTo>
                  <a:lnTo>
                    <a:pt x="1105" y="319"/>
                  </a:lnTo>
                  <a:lnTo>
                    <a:pt x="1095" y="321"/>
                  </a:lnTo>
                  <a:lnTo>
                    <a:pt x="1086" y="321"/>
                  </a:lnTo>
                  <a:lnTo>
                    <a:pt x="1075" y="322"/>
                  </a:lnTo>
                  <a:lnTo>
                    <a:pt x="1074" y="330"/>
                  </a:lnTo>
                  <a:lnTo>
                    <a:pt x="1073" y="336"/>
                  </a:lnTo>
                  <a:lnTo>
                    <a:pt x="1071" y="341"/>
                  </a:lnTo>
                  <a:lnTo>
                    <a:pt x="1070" y="348"/>
                  </a:lnTo>
                  <a:lnTo>
                    <a:pt x="1067" y="346"/>
                  </a:lnTo>
                  <a:lnTo>
                    <a:pt x="1067" y="348"/>
                  </a:lnTo>
                  <a:lnTo>
                    <a:pt x="1067" y="349"/>
                  </a:lnTo>
                  <a:lnTo>
                    <a:pt x="1067" y="350"/>
                  </a:lnTo>
                  <a:lnTo>
                    <a:pt x="1074" y="354"/>
                  </a:lnTo>
                  <a:lnTo>
                    <a:pt x="1081" y="357"/>
                  </a:lnTo>
                  <a:lnTo>
                    <a:pt x="1085" y="358"/>
                  </a:lnTo>
                  <a:lnTo>
                    <a:pt x="1089" y="360"/>
                  </a:lnTo>
                  <a:lnTo>
                    <a:pt x="1093" y="360"/>
                  </a:lnTo>
                  <a:lnTo>
                    <a:pt x="1098" y="357"/>
                  </a:lnTo>
                  <a:lnTo>
                    <a:pt x="1101" y="356"/>
                  </a:lnTo>
                  <a:lnTo>
                    <a:pt x="1101" y="354"/>
                  </a:lnTo>
                  <a:lnTo>
                    <a:pt x="1102" y="352"/>
                  </a:lnTo>
                  <a:lnTo>
                    <a:pt x="1104" y="350"/>
                  </a:lnTo>
                  <a:lnTo>
                    <a:pt x="1106" y="348"/>
                  </a:lnTo>
                  <a:lnTo>
                    <a:pt x="1109" y="346"/>
                  </a:lnTo>
                  <a:lnTo>
                    <a:pt x="1110" y="346"/>
                  </a:lnTo>
                  <a:lnTo>
                    <a:pt x="1113" y="346"/>
                  </a:lnTo>
                  <a:lnTo>
                    <a:pt x="1117" y="348"/>
                  </a:lnTo>
                  <a:lnTo>
                    <a:pt x="1124" y="350"/>
                  </a:lnTo>
                  <a:lnTo>
                    <a:pt x="1124" y="349"/>
                  </a:lnTo>
                  <a:lnTo>
                    <a:pt x="1125" y="348"/>
                  </a:lnTo>
                  <a:lnTo>
                    <a:pt x="1126" y="345"/>
                  </a:lnTo>
                  <a:lnTo>
                    <a:pt x="1121" y="342"/>
                  </a:lnTo>
                  <a:lnTo>
                    <a:pt x="1116" y="340"/>
                  </a:lnTo>
                  <a:lnTo>
                    <a:pt x="1117" y="337"/>
                  </a:lnTo>
                  <a:lnTo>
                    <a:pt x="1120" y="336"/>
                  </a:lnTo>
                  <a:lnTo>
                    <a:pt x="1121" y="337"/>
                  </a:lnTo>
                  <a:lnTo>
                    <a:pt x="1121" y="334"/>
                  </a:lnTo>
                  <a:lnTo>
                    <a:pt x="1121" y="333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6" y="342"/>
                  </a:lnTo>
                  <a:lnTo>
                    <a:pt x="1129" y="342"/>
                  </a:lnTo>
                  <a:lnTo>
                    <a:pt x="1130" y="341"/>
                  </a:lnTo>
                  <a:lnTo>
                    <a:pt x="1133" y="340"/>
                  </a:lnTo>
                  <a:lnTo>
                    <a:pt x="1136" y="338"/>
                  </a:lnTo>
                  <a:lnTo>
                    <a:pt x="1137" y="337"/>
                  </a:lnTo>
                  <a:lnTo>
                    <a:pt x="1143" y="348"/>
                  </a:lnTo>
                  <a:lnTo>
                    <a:pt x="1152" y="345"/>
                  </a:lnTo>
                  <a:lnTo>
                    <a:pt x="1153" y="348"/>
                  </a:lnTo>
                  <a:lnTo>
                    <a:pt x="1153" y="352"/>
                  </a:lnTo>
                  <a:lnTo>
                    <a:pt x="1153" y="354"/>
                  </a:lnTo>
                  <a:lnTo>
                    <a:pt x="1155" y="357"/>
                  </a:lnTo>
                  <a:lnTo>
                    <a:pt x="1160" y="357"/>
                  </a:lnTo>
                  <a:lnTo>
                    <a:pt x="1161" y="360"/>
                  </a:lnTo>
                  <a:lnTo>
                    <a:pt x="1161" y="362"/>
                  </a:lnTo>
                  <a:lnTo>
                    <a:pt x="1163" y="368"/>
                  </a:lnTo>
                  <a:lnTo>
                    <a:pt x="1165" y="367"/>
                  </a:lnTo>
                  <a:lnTo>
                    <a:pt x="1168" y="365"/>
                  </a:lnTo>
                  <a:lnTo>
                    <a:pt x="1170" y="371"/>
                  </a:lnTo>
                  <a:lnTo>
                    <a:pt x="1171" y="373"/>
                  </a:lnTo>
                  <a:lnTo>
                    <a:pt x="1172" y="369"/>
                  </a:lnTo>
                  <a:lnTo>
                    <a:pt x="1174" y="367"/>
                  </a:lnTo>
                  <a:lnTo>
                    <a:pt x="1174" y="365"/>
                  </a:lnTo>
                  <a:lnTo>
                    <a:pt x="1176" y="367"/>
                  </a:lnTo>
                  <a:lnTo>
                    <a:pt x="1178" y="368"/>
                  </a:lnTo>
                  <a:lnTo>
                    <a:pt x="1180" y="368"/>
                  </a:lnTo>
                  <a:lnTo>
                    <a:pt x="1180" y="376"/>
                  </a:lnTo>
                  <a:lnTo>
                    <a:pt x="1176" y="376"/>
                  </a:lnTo>
                  <a:lnTo>
                    <a:pt x="1171" y="376"/>
                  </a:lnTo>
                  <a:lnTo>
                    <a:pt x="1171" y="381"/>
                  </a:lnTo>
                  <a:lnTo>
                    <a:pt x="1174" y="383"/>
                  </a:lnTo>
                  <a:lnTo>
                    <a:pt x="1176" y="384"/>
                  </a:lnTo>
                  <a:lnTo>
                    <a:pt x="1179" y="385"/>
                  </a:lnTo>
                  <a:lnTo>
                    <a:pt x="1180" y="387"/>
                  </a:lnTo>
                  <a:lnTo>
                    <a:pt x="1186" y="385"/>
                  </a:lnTo>
                  <a:lnTo>
                    <a:pt x="1192" y="385"/>
                  </a:lnTo>
                  <a:lnTo>
                    <a:pt x="1199" y="384"/>
                  </a:lnTo>
                  <a:lnTo>
                    <a:pt x="1205" y="384"/>
                  </a:lnTo>
                  <a:lnTo>
                    <a:pt x="1205" y="381"/>
                  </a:lnTo>
                  <a:lnTo>
                    <a:pt x="1209" y="381"/>
                  </a:lnTo>
                  <a:lnTo>
                    <a:pt x="1214" y="383"/>
                  </a:lnTo>
                  <a:lnTo>
                    <a:pt x="1227" y="387"/>
                  </a:lnTo>
                  <a:lnTo>
                    <a:pt x="1227" y="383"/>
                  </a:lnTo>
                  <a:lnTo>
                    <a:pt x="1227" y="381"/>
                  </a:lnTo>
                  <a:lnTo>
                    <a:pt x="1230" y="381"/>
                  </a:lnTo>
                  <a:lnTo>
                    <a:pt x="1235" y="387"/>
                  </a:lnTo>
                  <a:lnTo>
                    <a:pt x="1240" y="387"/>
                  </a:lnTo>
                  <a:lnTo>
                    <a:pt x="1242" y="385"/>
                  </a:lnTo>
                  <a:lnTo>
                    <a:pt x="1245" y="384"/>
                  </a:lnTo>
                  <a:lnTo>
                    <a:pt x="1248" y="384"/>
                  </a:lnTo>
                  <a:lnTo>
                    <a:pt x="1250" y="388"/>
                  </a:lnTo>
                  <a:lnTo>
                    <a:pt x="1256" y="391"/>
                  </a:lnTo>
                  <a:lnTo>
                    <a:pt x="1261" y="391"/>
                  </a:lnTo>
                  <a:lnTo>
                    <a:pt x="1266" y="391"/>
                  </a:lnTo>
                  <a:lnTo>
                    <a:pt x="1272" y="391"/>
                  </a:lnTo>
                  <a:lnTo>
                    <a:pt x="1270" y="388"/>
                  </a:lnTo>
                  <a:lnTo>
                    <a:pt x="1270" y="385"/>
                  </a:lnTo>
                  <a:lnTo>
                    <a:pt x="1272" y="379"/>
                  </a:lnTo>
                  <a:lnTo>
                    <a:pt x="1266" y="377"/>
                  </a:lnTo>
                  <a:lnTo>
                    <a:pt x="1264" y="377"/>
                  </a:lnTo>
                  <a:lnTo>
                    <a:pt x="1261" y="379"/>
                  </a:lnTo>
                  <a:lnTo>
                    <a:pt x="1258" y="379"/>
                  </a:lnTo>
                  <a:lnTo>
                    <a:pt x="1256" y="373"/>
                  </a:lnTo>
                  <a:lnTo>
                    <a:pt x="1254" y="369"/>
                  </a:lnTo>
                  <a:lnTo>
                    <a:pt x="1253" y="368"/>
                  </a:lnTo>
                  <a:lnTo>
                    <a:pt x="1250" y="368"/>
                  </a:lnTo>
                  <a:lnTo>
                    <a:pt x="1246" y="368"/>
                  </a:lnTo>
                  <a:lnTo>
                    <a:pt x="1244" y="368"/>
                  </a:lnTo>
                  <a:lnTo>
                    <a:pt x="1241" y="368"/>
                  </a:lnTo>
                  <a:lnTo>
                    <a:pt x="1230" y="362"/>
                  </a:lnTo>
                  <a:lnTo>
                    <a:pt x="1219" y="356"/>
                  </a:lnTo>
                  <a:lnTo>
                    <a:pt x="1219" y="354"/>
                  </a:lnTo>
                  <a:lnTo>
                    <a:pt x="1218" y="353"/>
                  </a:lnTo>
                  <a:lnTo>
                    <a:pt x="1218" y="350"/>
                  </a:lnTo>
                  <a:lnTo>
                    <a:pt x="1218" y="348"/>
                  </a:lnTo>
                  <a:lnTo>
                    <a:pt x="1218" y="346"/>
                  </a:lnTo>
                  <a:lnTo>
                    <a:pt x="1217" y="345"/>
                  </a:lnTo>
                  <a:lnTo>
                    <a:pt x="1233" y="350"/>
                  </a:lnTo>
                  <a:lnTo>
                    <a:pt x="1238" y="350"/>
                  </a:lnTo>
                  <a:lnTo>
                    <a:pt x="1237" y="350"/>
                  </a:lnTo>
                  <a:lnTo>
                    <a:pt x="1237" y="352"/>
                  </a:lnTo>
                  <a:lnTo>
                    <a:pt x="1238" y="353"/>
                  </a:lnTo>
                  <a:lnTo>
                    <a:pt x="1241" y="353"/>
                  </a:lnTo>
                  <a:lnTo>
                    <a:pt x="1241" y="352"/>
                  </a:lnTo>
                  <a:lnTo>
                    <a:pt x="1241" y="350"/>
                  </a:lnTo>
                  <a:lnTo>
                    <a:pt x="1241" y="348"/>
                  </a:lnTo>
                  <a:lnTo>
                    <a:pt x="1241" y="346"/>
                  </a:lnTo>
                  <a:lnTo>
                    <a:pt x="1241" y="345"/>
                  </a:lnTo>
                  <a:lnTo>
                    <a:pt x="1242" y="345"/>
                  </a:lnTo>
                  <a:lnTo>
                    <a:pt x="1245" y="345"/>
                  </a:lnTo>
                  <a:lnTo>
                    <a:pt x="1250" y="353"/>
                  </a:lnTo>
                  <a:lnTo>
                    <a:pt x="1257" y="353"/>
                  </a:lnTo>
                  <a:lnTo>
                    <a:pt x="1264" y="352"/>
                  </a:lnTo>
                  <a:lnTo>
                    <a:pt x="1272" y="352"/>
                  </a:lnTo>
                  <a:lnTo>
                    <a:pt x="1277" y="353"/>
                  </a:lnTo>
                  <a:lnTo>
                    <a:pt x="1279" y="354"/>
                  </a:lnTo>
                  <a:lnTo>
                    <a:pt x="1279" y="358"/>
                  </a:lnTo>
                  <a:lnTo>
                    <a:pt x="1280" y="361"/>
                  </a:lnTo>
                  <a:lnTo>
                    <a:pt x="1281" y="362"/>
                  </a:lnTo>
                  <a:lnTo>
                    <a:pt x="1284" y="362"/>
                  </a:lnTo>
                  <a:lnTo>
                    <a:pt x="1285" y="362"/>
                  </a:lnTo>
                  <a:lnTo>
                    <a:pt x="1288" y="362"/>
                  </a:lnTo>
                  <a:lnTo>
                    <a:pt x="1289" y="362"/>
                  </a:lnTo>
                  <a:lnTo>
                    <a:pt x="1281" y="356"/>
                  </a:lnTo>
                  <a:lnTo>
                    <a:pt x="1275" y="350"/>
                  </a:lnTo>
                  <a:lnTo>
                    <a:pt x="1281" y="346"/>
                  </a:lnTo>
                  <a:lnTo>
                    <a:pt x="1284" y="345"/>
                  </a:lnTo>
                  <a:lnTo>
                    <a:pt x="1281" y="345"/>
                  </a:lnTo>
                  <a:lnTo>
                    <a:pt x="1281" y="337"/>
                  </a:lnTo>
                  <a:lnTo>
                    <a:pt x="1284" y="337"/>
                  </a:lnTo>
                  <a:lnTo>
                    <a:pt x="1285" y="337"/>
                  </a:lnTo>
                  <a:lnTo>
                    <a:pt x="1287" y="338"/>
                  </a:lnTo>
                  <a:lnTo>
                    <a:pt x="1289" y="337"/>
                  </a:lnTo>
                  <a:lnTo>
                    <a:pt x="1289" y="332"/>
                  </a:lnTo>
                  <a:lnTo>
                    <a:pt x="1287" y="329"/>
                  </a:lnTo>
                  <a:lnTo>
                    <a:pt x="1285" y="327"/>
                  </a:lnTo>
                  <a:lnTo>
                    <a:pt x="1284" y="322"/>
                  </a:lnTo>
                  <a:lnTo>
                    <a:pt x="1281" y="322"/>
                  </a:lnTo>
                  <a:lnTo>
                    <a:pt x="1280" y="323"/>
                  </a:lnTo>
                  <a:lnTo>
                    <a:pt x="1279" y="325"/>
                  </a:lnTo>
                  <a:lnTo>
                    <a:pt x="1277" y="326"/>
                  </a:lnTo>
                  <a:lnTo>
                    <a:pt x="1250" y="306"/>
                  </a:lnTo>
                  <a:lnTo>
                    <a:pt x="1250" y="303"/>
                  </a:lnTo>
                  <a:lnTo>
                    <a:pt x="1249" y="299"/>
                  </a:lnTo>
                  <a:lnTo>
                    <a:pt x="1249" y="297"/>
                  </a:lnTo>
                  <a:lnTo>
                    <a:pt x="1248" y="292"/>
                  </a:lnTo>
                  <a:lnTo>
                    <a:pt x="1246" y="292"/>
                  </a:lnTo>
                  <a:lnTo>
                    <a:pt x="1245" y="292"/>
                  </a:lnTo>
                  <a:lnTo>
                    <a:pt x="1242" y="292"/>
                  </a:lnTo>
                  <a:lnTo>
                    <a:pt x="1241" y="292"/>
                  </a:lnTo>
                  <a:lnTo>
                    <a:pt x="1238" y="290"/>
                  </a:lnTo>
                  <a:lnTo>
                    <a:pt x="1235" y="286"/>
                  </a:lnTo>
                  <a:lnTo>
                    <a:pt x="1235" y="283"/>
                  </a:lnTo>
                  <a:lnTo>
                    <a:pt x="1235" y="280"/>
                  </a:lnTo>
                  <a:lnTo>
                    <a:pt x="1237" y="280"/>
                  </a:lnTo>
                  <a:lnTo>
                    <a:pt x="1241" y="280"/>
                  </a:lnTo>
                  <a:lnTo>
                    <a:pt x="1241" y="283"/>
                  </a:lnTo>
                  <a:lnTo>
                    <a:pt x="1242" y="284"/>
                  </a:lnTo>
                  <a:lnTo>
                    <a:pt x="1244" y="284"/>
                  </a:lnTo>
                  <a:lnTo>
                    <a:pt x="1245" y="286"/>
                  </a:lnTo>
                  <a:lnTo>
                    <a:pt x="1244" y="280"/>
                  </a:lnTo>
                  <a:lnTo>
                    <a:pt x="1241" y="272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41" y="264"/>
                  </a:lnTo>
                  <a:lnTo>
                    <a:pt x="1244" y="264"/>
                  </a:lnTo>
                  <a:lnTo>
                    <a:pt x="1244" y="267"/>
                  </a:lnTo>
                  <a:lnTo>
                    <a:pt x="1245" y="270"/>
                  </a:lnTo>
                  <a:lnTo>
                    <a:pt x="1248" y="275"/>
                  </a:lnTo>
                  <a:lnTo>
                    <a:pt x="1249" y="274"/>
                  </a:lnTo>
                  <a:lnTo>
                    <a:pt x="1248" y="271"/>
                  </a:lnTo>
                  <a:lnTo>
                    <a:pt x="1248" y="270"/>
                  </a:lnTo>
                  <a:lnTo>
                    <a:pt x="1248" y="267"/>
                  </a:lnTo>
                  <a:lnTo>
                    <a:pt x="1249" y="266"/>
                  </a:lnTo>
                  <a:lnTo>
                    <a:pt x="1252" y="264"/>
                  </a:lnTo>
                  <a:lnTo>
                    <a:pt x="1254" y="263"/>
                  </a:lnTo>
                  <a:lnTo>
                    <a:pt x="1256" y="262"/>
                  </a:lnTo>
                  <a:lnTo>
                    <a:pt x="1258" y="271"/>
                  </a:lnTo>
                  <a:lnTo>
                    <a:pt x="1262" y="278"/>
                  </a:lnTo>
                  <a:lnTo>
                    <a:pt x="1264" y="280"/>
                  </a:lnTo>
                  <a:lnTo>
                    <a:pt x="1264" y="282"/>
                  </a:lnTo>
                  <a:lnTo>
                    <a:pt x="1268" y="283"/>
                  </a:lnTo>
                  <a:lnTo>
                    <a:pt x="1272" y="286"/>
                  </a:lnTo>
                  <a:lnTo>
                    <a:pt x="1277" y="286"/>
                  </a:lnTo>
                  <a:lnTo>
                    <a:pt x="1279" y="283"/>
                  </a:lnTo>
                  <a:lnTo>
                    <a:pt x="1281" y="283"/>
                  </a:lnTo>
                  <a:lnTo>
                    <a:pt x="1284" y="283"/>
                  </a:lnTo>
                  <a:lnTo>
                    <a:pt x="1279" y="291"/>
                  </a:lnTo>
                  <a:lnTo>
                    <a:pt x="1283" y="291"/>
                  </a:lnTo>
                  <a:lnTo>
                    <a:pt x="1285" y="292"/>
                  </a:lnTo>
                  <a:lnTo>
                    <a:pt x="1292" y="292"/>
                  </a:lnTo>
                  <a:lnTo>
                    <a:pt x="1291" y="295"/>
                  </a:lnTo>
                  <a:lnTo>
                    <a:pt x="1291" y="298"/>
                  </a:lnTo>
                  <a:lnTo>
                    <a:pt x="1292" y="301"/>
                  </a:lnTo>
                  <a:lnTo>
                    <a:pt x="1292" y="302"/>
                  </a:lnTo>
                  <a:lnTo>
                    <a:pt x="1292" y="301"/>
                  </a:lnTo>
                  <a:lnTo>
                    <a:pt x="1296" y="299"/>
                  </a:lnTo>
                  <a:lnTo>
                    <a:pt x="1303" y="298"/>
                  </a:lnTo>
                  <a:lnTo>
                    <a:pt x="1297" y="302"/>
                  </a:lnTo>
                  <a:lnTo>
                    <a:pt x="1296" y="303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300" y="307"/>
                  </a:lnTo>
                  <a:lnTo>
                    <a:pt x="1308" y="310"/>
                  </a:lnTo>
                  <a:lnTo>
                    <a:pt x="1318" y="314"/>
                  </a:lnTo>
                  <a:lnTo>
                    <a:pt x="1318" y="307"/>
                  </a:lnTo>
                  <a:lnTo>
                    <a:pt x="1318" y="302"/>
                  </a:lnTo>
                  <a:lnTo>
                    <a:pt x="1318" y="295"/>
                  </a:lnTo>
                  <a:lnTo>
                    <a:pt x="1315" y="288"/>
                  </a:lnTo>
                  <a:lnTo>
                    <a:pt x="1318" y="288"/>
                  </a:lnTo>
                  <a:lnTo>
                    <a:pt x="1318" y="290"/>
                  </a:lnTo>
                  <a:lnTo>
                    <a:pt x="1318" y="291"/>
                  </a:lnTo>
                  <a:lnTo>
                    <a:pt x="1318" y="292"/>
                  </a:lnTo>
                  <a:lnTo>
                    <a:pt x="1324" y="292"/>
                  </a:lnTo>
                  <a:lnTo>
                    <a:pt x="1331" y="292"/>
                  </a:lnTo>
                  <a:lnTo>
                    <a:pt x="1328" y="291"/>
                  </a:lnTo>
                  <a:lnTo>
                    <a:pt x="1328" y="288"/>
                  </a:lnTo>
                  <a:lnTo>
                    <a:pt x="1328" y="283"/>
                  </a:lnTo>
                  <a:lnTo>
                    <a:pt x="1331" y="272"/>
                  </a:lnTo>
                  <a:close/>
                  <a:moveTo>
                    <a:pt x="739" y="0"/>
                  </a:moveTo>
                  <a:lnTo>
                    <a:pt x="737" y="2"/>
                  </a:lnTo>
                  <a:lnTo>
                    <a:pt x="737" y="3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1" y="2"/>
                  </a:lnTo>
                  <a:lnTo>
                    <a:pt x="741" y="0"/>
                  </a:lnTo>
                  <a:lnTo>
                    <a:pt x="739" y="0"/>
                  </a:lnTo>
                  <a:close/>
                  <a:moveTo>
                    <a:pt x="342" y="3"/>
                  </a:moveTo>
                  <a:lnTo>
                    <a:pt x="339" y="4"/>
                  </a:lnTo>
                  <a:lnTo>
                    <a:pt x="335" y="7"/>
                  </a:lnTo>
                  <a:lnTo>
                    <a:pt x="328" y="11"/>
                  </a:lnTo>
                  <a:lnTo>
                    <a:pt x="309" y="17"/>
                  </a:lnTo>
                  <a:lnTo>
                    <a:pt x="301" y="18"/>
                  </a:lnTo>
                  <a:lnTo>
                    <a:pt x="292" y="22"/>
                  </a:lnTo>
                  <a:lnTo>
                    <a:pt x="293" y="31"/>
                  </a:lnTo>
                  <a:lnTo>
                    <a:pt x="293" y="42"/>
                  </a:lnTo>
                  <a:lnTo>
                    <a:pt x="293" y="47"/>
                  </a:lnTo>
                  <a:lnTo>
                    <a:pt x="295" y="52"/>
                  </a:lnTo>
                  <a:lnTo>
                    <a:pt x="296" y="56"/>
                  </a:lnTo>
                  <a:lnTo>
                    <a:pt x="296" y="57"/>
                  </a:lnTo>
                  <a:lnTo>
                    <a:pt x="297" y="58"/>
                  </a:lnTo>
                  <a:lnTo>
                    <a:pt x="295" y="60"/>
                  </a:lnTo>
                  <a:lnTo>
                    <a:pt x="292" y="61"/>
                  </a:lnTo>
                  <a:lnTo>
                    <a:pt x="289" y="61"/>
                  </a:lnTo>
                  <a:lnTo>
                    <a:pt x="292" y="66"/>
                  </a:lnTo>
                  <a:lnTo>
                    <a:pt x="293" y="69"/>
                  </a:lnTo>
                  <a:lnTo>
                    <a:pt x="295" y="70"/>
                  </a:lnTo>
                  <a:lnTo>
                    <a:pt x="284" y="95"/>
                  </a:lnTo>
                  <a:lnTo>
                    <a:pt x="293" y="99"/>
                  </a:lnTo>
                  <a:lnTo>
                    <a:pt x="296" y="101"/>
                  </a:lnTo>
                  <a:lnTo>
                    <a:pt x="300" y="104"/>
                  </a:lnTo>
                  <a:lnTo>
                    <a:pt x="301" y="108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5" y="119"/>
                  </a:lnTo>
                  <a:lnTo>
                    <a:pt x="308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7" y="119"/>
                  </a:lnTo>
                  <a:lnTo>
                    <a:pt x="320" y="120"/>
                  </a:lnTo>
                  <a:lnTo>
                    <a:pt x="334" y="101"/>
                  </a:lnTo>
                  <a:lnTo>
                    <a:pt x="336" y="101"/>
                  </a:lnTo>
                  <a:lnTo>
                    <a:pt x="338" y="103"/>
                  </a:lnTo>
                  <a:lnTo>
                    <a:pt x="336" y="104"/>
                  </a:lnTo>
                  <a:lnTo>
                    <a:pt x="340" y="105"/>
                  </a:lnTo>
                  <a:lnTo>
                    <a:pt x="339" y="107"/>
                  </a:lnTo>
                  <a:lnTo>
                    <a:pt x="348" y="105"/>
                  </a:lnTo>
                  <a:lnTo>
                    <a:pt x="352" y="105"/>
                  </a:lnTo>
                  <a:lnTo>
                    <a:pt x="354" y="104"/>
                  </a:lnTo>
                  <a:lnTo>
                    <a:pt x="358" y="104"/>
                  </a:lnTo>
                  <a:lnTo>
                    <a:pt x="362" y="104"/>
                  </a:lnTo>
                  <a:lnTo>
                    <a:pt x="365" y="103"/>
                  </a:lnTo>
                  <a:lnTo>
                    <a:pt x="366" y="100"/>
                  </a:lnTo>
                  <a:lnTo>
                    <a:pt x="367" y="95"/>
                  </a:lnTo>
                  <a:lnTo>
                    <a:pt x="367" y="88"/>
                  </a:lnTo>
                  <a:lnTo>
                    <a:pt x="369" y="84"/>
                  </a:lnTo>
                  <a:lnTo>
                    <a:pt x="370" y="81"/>
                  </a:lnTo>
                  <a:lnTo>
                    <a:pt x="374" y="76"/>
                  </a:lnTo>
                  <a:lnTo>
                    <a:pt x="379" y="70"/>
                  </a:lnTo>
                  <a:lnTo>
                    <a:pt x="387" y="64"/>
                  </a:lnTo>
                  <a:lnTo>
                    <a:pt x="397" y="58"/>
                  </a:lnTo>
                  <a:lnTo>
                    <a:pt x="406" y="52"/>
                  </a:lnTo>
                  <a:lnTo>
                    <a:pt x="416" y="47"/>
                  </a:lnTo>
                  <a:lnTo>
                    <a:pt x="425" y="43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33" y="43"/>
                  </a:lnTo>
                  <a:lnTo>
                    <a:pt x="435" y="45"/>
                  </a:lnTo>
                  <a:lnTo>
                    <a:pt x="436" y="45"/>
                  </a:lnTo>
                  <a:lnTo>
                    <a:pt x="437" y="45"/>
                  </a:lnTo>
                  <a:lnTo>
                    <a:pt x="440" y="45"/>
                  </a:lnTo>
                  <a:lnTo>
                    <a:pt x="441" y="42"/>
                  </a:lnTo>
                  <a:lnTo>
                    <a:pt x="443" y="41"/>
                  </a:lnTo>
                  <a:lnTo>
                    <a:pt x="444" y="39"/>
                  </a:lnTo>
                  <a:lnTo>
                    <a:pt x="444" y="34"/>
                  </a:lnTo>
                  <a:lnTo>
                    <a:pt x="443" y="34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5" y="33"/>
                  </a:lnTo>
                  <a:lnTo>
                    <a:pt x="432" y="30"/>
                  </a:lnTo>
                  <a:lnTo>
                    <a:pt x="431" y="27"/>
                  </a:lnTo>
                  <a:lnTo>
                    <a:pt x="428" y="23"/>
                  </a:lnTo>
                  <a:lnTo>
                    <a:pt x="428" y="22"/>
                  </a:lnTo>
                  <a:lnTo>
                    <a:pt x="426" y="22"/>
                  </a:lnTo>
                  <a:lnTo>
                    <a:pt x="420" y="19"/>
                  </a:lnTo>
                  <a:lnTo>
                    <a:pt x="413" y="18"/>
                  </a:lnTo>
                  <a:lnTo>
                    <a:pt x="406" y="18"/>
                  </a:lnTo>
                  <a:lnTo>
                    <a:pt x="400" y="19"/>
                  </a:lnTo>
                  <a:lnTo>
                    <a:pt x="389" y="21"/>
                  </a:lnTo>
                  <a:lnTo>
                    <a:pt x="385" y="22"/>
                  </a:lnTo>
                  <a:lnTo>
                    <a:pt x="379" y="22"/>
                  </a:lnTo>
                  <a:lnTo>
                    <a:pt x="375" y="17"/>
                  </a:lnTo>
                  <a:lnTo>
                    <a:pt x="359" y="12"/>
                  </a:lnTo>
                  <a:lnTo>
                    <a:pt x="354" y="11"/>
                  </a:lnTo>
                  <a:lnTo>
                    <a:pt x="346" y="8"/>
                  </a:lnTo>
                  <a:lnTo>
                    <a:pt x="344" y="6"/>
                  </a:lnTo>
                  <a:lnTo>
                    <a:pt x="344" y="3"/>
                  </a:lnTo>
                  <a:lnTo>
                    <a:pt x="342" y="3"/>
                  </a:lnTo>
                  <a:close/>
                  <a:moveTo>
                    <a:pt x="727" y="14"/>
                  </a:moveTo>
                  <a:lnTo>
                    <a:pt x="727" y="19"/>
                  </a:lnTo>
                  <a:lnTo>
                    <a:pt x="702" y="27"/>
                  </a:lnTo>
                  <a:lnTo>
                    <a:pt x="706" y="30"/>
                  </a:lnTo>
                  <a:lnTo>
                    <a:pt x="708" y="31"/>
                  </a:lnTo>
                  <a:lnTo>
                    <a:pt x="708" y="33"/>
                  </a:lnTo>
                  <a:lnTo>
                    <a:pt x="702" y="31"/>
                  </a:lnTo>
                  <a:lnTo>
                    <a:pt x="694" y="30"/>
                  </a:lnTo>
                  <a:lnTo>
                    <a:pt x="688" y="30"/>
                  </a:lnTo>
                  <a:lnTo>
                    <a:pt x="685" y="31"/>
                  </a:lnTo>
                  <a:lnTo>
                    <a:pt x="682" y="33"/>
                  </a:lnTo>
                  <a:lnTo>
                    <a:pt x="677" y="34"/>
                  </a:lnTo>
                  <a:lnTo>
                    <a:pt x="677" y="39"/>
                  </a:lnTo>
                  <a:lnTo>
                    <a:pt x="675" y="39"/>
                  </a:lnTo>
                  <a:lnTo>
                    <a:pt x="674" y="39"/>
                  </a:lnTo>
                  <a:lnTo>
                    <a:pt x="674" y="42"/>
                  </a:lnTo>
                  <a:lnTo>
                    <a:pt x="675" y="46"/>
                  </a:lnTo>
                  <a:lnTo>
                    <a:pt x="677" y="47"/>
                  </a:lnTo>
                  <a:lnTo>
                    <a:pt x="681" y="49"/>
                  </a:lnTo>
                  <a:lnTo>
                    <a:pt x="686" y="49"/>
                  </a:lnTo>
                  <a:lnTo>
                    <a:pt x="690" y="49"/>
                  </a:lnTo>
                  <a:lnTo>
                    <a:pt x="696" y="50"/>
                  </a:lnTo>
                  <a:lnTo>
                    <a:pt x="694" y="56"/>
                  </a:lnTo>
                  <a:lnTo>
                    <a:pt x="696" y="61"/>
                  </a:lnTo>
                  <a:lnTo>
                    <a:pt x="694" y="61"/>
                  </a:lnTo>
                  <a:lnTo>
                    <a:pt x="694" y="62"/>
                  </a:lnTo>
                  <a:lnTo>
                    <a:pt x="694" y="65"/>
                  </a:lnTo>
                  <a:lnTo>
                    <a:pt x="693" y="66"/>
                  </a:lnTo>
                  <a:lnTo>
                    <a:pt x="692" y="68"/>
                  </a:lnTo>
                  <a:lnTo>
                    <a:pt x="690" y="68"/>
                  </a:lnTo>
                  <a:lnTo>
                    <a:pt x="688" y="68"/>
                  </a:lnTo>
                  <a:lnTo>
                    <a:pt x="685" y="68"/>
                  </a:lnTo>
                  <a:lnTo>
                    <a:pt x="677" y="66"/>
                  </a:lnTo>
                  <a:lnTo>
                    <a:pt x="665" y="64"/>
                  </a:lnTo>
                  <a:lnTo>
                    <a:pt x="662" y="56"/>
                  </a:lnTo>
                  <a:lnTo>
                    <a:pt x="659" y="57"/>
                  </a:lnTo>
                  <a:lnTo>
                    <a:pt x="657" y="57"/>
                  </a:lnTo>
                  <a:lnTo>
                    <a:pt x="655" y="57"/>
                  </a:lnTo>
                  <a:lnTo>
                    <a:pt x="651" y="58"/>
                  </a:lnTo>
                  <a:lnTo>
                    <a:pt x="653" y="66"/>
                  </a:lnTo>
                  <a:lnTo>
                    <a:pt x="653" y="70"/>
                  </a:lnTo>
                  <a:lnTo>
                    <a:pt x="654" y="72"/>
                  </a:lnTo>
                  <a:lnTo>
                    <a:pt x="654" y="70"/>
                  </a:lnTo>
                  <a:lnTo>
                    <a:pt x="658" y="74"/>
                  </a:lnTo>
                  <a:lnTo>
                    <a:pt x="659" y="77"/>
                  </a:lnTo>
                  <a:lnTo>
                    <a:pt x="662" y="78"/>
                  </a:lnTo>
                  <a:lnTo>
                    <a:pt x="666" y="81"/>
                  </a:lnTo>
                  <a:lnTo>
                    <a:pt x="669" y="84"/>
                  </a:lnTo>
                  <a:lnTo>
                    <a:pt x="671" y="85"/>
                  </a:lnTo>
                  <a:lnTo>
                    <a:pt x="673" y="84"/>
                  </a:lnTo>
                  <a:lnTo>
                    <a:pt x="675" y="82"/>
                  </a:lnTo>
                  <a:lnTo>
                    <a:pt x="678" y="81"/>
                  </a:lnTo>
                  <a:lnTo>
                    <a:pt x="682" y="78"/>
                  </a:lnTo>
                  <a:lnTo>
                    <a:pt x="686" y="85"/>
                  </a:lnTo>
                  <a:lnTo>
                    <a:pt x="690" y="92"/>
                  </a:lnTo>
                  <a:lnTo>
                    <a:pt x="693" y="92"/>
                  </a:lnTo>
                  <a:lnTo>
                    <a:pt x="697" y="92"/>
                  </a:lnTo>
                  <a:lnTo>
                    <a:pt x="700" y="93"/>
                  </a:lnTo>
                  <a:lnTo>
                    <a:pt x="702" y="95"/>
                  </a:lnTo>
                  <a:lnTo>
                    <a:pt x="704" y="96"/>
                  </a:lnTo>
                  <a:lnTo>
                    <a:pt x="705" y="99"/>
                  </a:lnTo>
                  <a:lnTo>
                    <a:pt x="706" y="104"/>
                  </a:lnTo>
                  <a:lnTo>
                    <a:pt x="708" y="111"/>
                  </a:lnTo>
                  <a:lnTo>
                    <a:pt x="709" y="113"/>
                  </a:lnTo>
                  <a:lnTo>
                    <a:pt x="710" y="115"/>
                  </a:lnTo>
                  <a:lnTo>
                    <a:pt x="713" y="116"/>
                  </a:lnTo>
                  <a:lnTo>
                    <a:pt x="715" y="116"/>
                  </a:lnTo>
                  <a:lnTo>
                    <a:pt x="717" y="116"/>
                  </a:lnTo>
                  <a:lnTo>
                    <a:pt x="719" y="117"/>
                  </a:lnTo>
                  <a:lnTo>
                    <a:pt x="723" y="113"/>
                  </a:lnTo>
                  <a:lnTo>
                    <a:pt x="725" y="112"/>
                  </a:lnTo>
                  <a:lnTo>
                    <a:pt x="728" y="111"/>
                  </a:lnTo>
                  <a:lnTo>
                    <a:pt x="732" y="107"/>
                  </a:lnTo>
                  <a:lnTo>
                    <a:pt x="739" y="104"/>
                  </a:lnTo>
                  <a:lnTo>
                    <a:pt x="741" y="99"/>
                  </a:lnTo>
                  <a:lnTo>
                    <a:pt x="745" y="99"/>
                  </a:lnTo>
                  <a:lnTo>
                    <a:pt x="750" y="99"/>
                  </a:lnTo>
                  <a:lnTo>
                    <a:pt x="754" y="99"/>
                  </a:lnTo>
                  <a:lnTo>
                    <a:pt x="758" y="97"/>
                  </a:lnTo>
                  <a:lnTo>
                    <a:pt x="759" y="95"/>
                  </a:lnTo>
                  <a:lnTo>
                    <a:pt x="759" y="93"/>
                  </a:lnTo>
                  <a:lnTo>
                    <a:pt x="760" y="91"/>
                  </a:lnTo>
                  <a:lnTo>
                    <a:pt x="763" y="89"/>
                  </a:lnTo>
                  <a:lnTo>
                    <a:pt x="760" y="68"/>
                  </a:lnTo>
                  <a:lnTo>
                    <a:pt x="763" y="68"/>
                  </a:lnTo>
                  <a:lnTo>
                    <a:pt x="763" y="66"/>
                  </a:lnTo>
                  <a:lnTo>
                    <a:pt x="762" y="65"/>
                  </a:lnTo>
                  <a:lnTo>
                    <a:pt x="755" y="64"/>
                  </a:lnTo>
                  <a:lnTo>
                    <a:pt x="752" y="65"/>
                  </a:lnTo>
                  <a:lnTo>
                    <a:pt x="751" y="68"/>
                  </a:lnTo>
                  <a:lnTo>
                    <a:pt x="750" y="69"/>
                  </a:lnTo>
                  <a:lnTo>
                    <a:pt x="747" y="70"/>
                  </a:lnTo>
                  <a:lnTo>
                    <a:pt x="744" y="65"/>
                  </a:lnTo>
                  <a:lnTo>
                    <a:pt x="744" y="61"/>
                  </a:lnTo>
                  <a:lnTo>
                    <a:pt x="743" y="58"/>
                  </a:lnTo>
                  <a:lnTo>
                    <a:pt x="741" y="57"/>
                  </a:lnTo>
                  <a:lnTo>
                    <a:pt x="740" y="57"/>
                  </a:lnTo>
                  <a:lnTo>
                    <a:pt x="731" y="56"/>
                  </a:lnTo>
                  <a:lnTo>
                    <a:pt x="731" y="54"/>
                  </a:lnTo>
                  <a:lnTo>
                    <a:pt x="731" y="50"/>
                  </a:lnTo>
                  <a:lnTo>
                    <a:pt x="729" y="45"/>
                  </a:lnTo>
                  <a:lnTo>
                    <a:pt x="743" y="42"/>
                  </a:lnTo>
                  <a:lnTo>
                    <a:pt x="745" y="41"/>
                  </a:lnTo>
                  <a:lnTo>
                    <a:pt x="747" y="41"/>
                  </a:lnTo>
                  <a:lnTo>
                    <a:pt x="745" y="38"/>
                  </a:lnTo>
                  <a:lnTo>
                    <a:pt x="743" y="37"/>
                  </a:lnTo>
                  <a:lnTo>
                    <a:pt x="740" y="33"/>
                  </a:lnTo>
                  <a:lnTo>
                    <a:pt x="736" y="27"/>
                  </a:lnTo>
                  <a:lnTo>
                    <a:pt x="732" y="27"/>
                  </a:lnTo>
                  <a:lnTo>
                    <a:pt x="729" y="27"/>
                  </a:lnTo>
                  <a:lnTo>
                    <a:pt x="728" y="26"/>
                  </a:lnTo>
                  <a:lnTo>
                    <a:pt x="729" y="23"/>
                  </a:lnTo>
                  <a:lnTo>
                    <a:pt x="732" y="19"/>
                  </a:lnTo>
                  <a:lnTo>
                    <a:pt x="735" y="17"/>
                  </a:lnTo>
                  <a:lnTo>
                    <a:pt x="735" y="14"/>
                  </a:lnTo>
                  <a:lnTo>
                    <a:pt x="735" y="12"/>
                  </a:lnTo>
                  <a:lnTo>
                    <a:pt x="733" y="12"/>
                  </a:lnTo>
                  <a:lnTo>
                    <a:pt x="731" y="12"/>
                  </a:lnTo>
                  <a:lnTo>
                    <a:pt x="727" y="14"/>
                  </a:lnTo>
                  <a:close/>
                  <a:moveTo>
                    <a:pt x="721" y="27"/>
                  </a:moveTo>
                  <a:lnTo>
                    <a:pt x="724" y="26"/>
                  </a:lnTo>
                  <a:lnTo>
                    <a:pt x="725" y="26"/>
                  </a:lnTo>
                  <a:lnTo>
                    <a:pt x="725" y="27"/>
                  </a:lnTo>
                  <a:lnTo>
                    <a:pt x="725" y="29"/>
                  </a:lnTo>
                  <a:lnTo>
                    <a:pt x="723" y="31"/>
                  </a:lnTo>
                  <a:lnTo>
                    <a:pt x="721" y="33"/>
                  </a:lnTo>
                  <a:lnTo>
                    <a:pt x="717" y="33"/>
                  </a:lnTo>
                  <a:lnTo>
                    <a:pt x="716" y="31"/>
                  </a:lnTo>
                  <a:lnTo>
                    <a:pt x="716" y="30"/>
                  </a:lnTo>
                  <a:lnTo>
                    <a:pt x="719" y="29"/>
                  </a:lnTo>
                  <a:lnTo>
                    <a:pt x="720" y="27"/>
                  </a:lnTo>
                  <a:lnTo>
                    <a:pt x="721" y="27"/>
                  </a:lnTo>
                  <a:close/>
                  <a:moveTo>
                    <a:pt x="455" y="37"/>
                  </a:moveTo>
                  <a:lnTo>
                    <a:pt x="451" y="41"/>
                  </a:lnTo>
                  <a:lnTo>
                    <a:pt x="447" y="47"/>
                  </a:lnTo>
                  <a:lnTo>
                    <a:pt x="441" y="52"/>
                  </a:lnTo>
                  <a:lnTo>
                    <a:pt x="439" y="54"/>
                  </a:lnTo>
                  <a:lnTo>
                    <a:pt x="437" y="56"/>
                  </a:lnTo>
                  <a:lnTo>
                    <a:pt x="435" y="56"/>
                  </a:lnTo>
                  <a:lnTo>
                    <a:pt x="432" y="56"/>
                  </a:lnTo>
                  <a:lnTo>
                    <a:pt x="428" y="56"/>
                  </a:lnTo>
                  <a:lnTo>
                    <a:pt x="424" y="56"/>
                  </a:lnTo>
                  <a:lnTo>
                    <a:pt x="418" y="56"/>
                  </a:lnTo>
                  <a:lnTo>
                    <a:pt x="416" y="57"/>
                  </a:lnTo>
                  <a:lnTo>
                    <a:pt x="413" y="60"/>
                  </a:lnTo>
                  <a:lnTo>
                    <a:pt x="409" y="64"/>
                  </a:lnTo>
                  <a:lnTo>
                    <a:pt x="406" y="64"/>
                  </a:lnTo>
                  <a:lnTo>
                    <a:pt x="405" y="62"/>
                  </a:lnTo>
                  <a:lnTo>
                    <a:pt x="402" y="62"/>
                  </a:lnTo>
                  <a:lnTo>
                    <a:pt x="401" y="64"/>
                  </a:lnTo>
                  <a:lnTo>
                    <a:pt x="398" y="65"/>
                  </a:lnTo>
                  <a:lnTo>
                    <a:pt x="397" y="68"/>
                  </a:lnTo>
                  <a:lnTo>
                    <a:pt x="397" y="73"/>
                  </a:lnTo>
                  <a:lnTo>
                    <a:pt x="398" y="77"/>
                  </a:lnTo>
                  <a:lnTo>
                    <a:pt x="398" y="80"/>
                  </a:lnTo>
                  <a:lnTo>
                    <a:pt x="398" y="81"/>
                  </a:lnTo>
                  <a:lnTo>
                    <a:pt x="396" y="81"/>
                  </a:lnTo>
                  <a:lnTo>
                    <a:pt x="390" y="85"/>
                  </a:lnTo>
                  <a:lnTo>
                    <a:pt x="385" y="89"/>
                  </a:lnTo>
                  <a:lnTo>
                    <a:pt x="377" y="99"/>
                  </a:lnTo>
                  <a:lnTo>
                    <a:pt x="375" y="99"/>
                  </a:lnTo>
                  <a:lnTo>
                    <a:pt x="374" y="100"/>
                  </a:lnTo>
                  <a:lnTo>
                    <a:pt x="375" y="103"/>
                  </a:lnTo>
                  <a:lnTo>
                    <a:pt x="375" y="104"/>
                  </a:lnTo>
                  <a:lnTo>
                    <a:pt x="378" y="105"/>
                  </a:lnTo>
                  <a:lnTo>
                    <a:pt x="382" y="107"/>
                  </a:lnTo>
                  <a:lnTo>
                    <a:pt x="387" y="108"/>
                  </a:lnTo>
                  <a:lnTo>
                    <a:pt x="390" y="108"/>
                  </a:lnTo>
                  <a:lnTo>
                    <a:pt x="393" y="107"/>
                  </a:lnTo>
                  <a:lnTo>
                    <a:pt x="394" y="104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8" y="101"/>
                  </a:lnTo>
                  <a:lnTo>
                    <a:pt x="397" y="103"/>
                  </a:lnTo>
                  <a:lnTo>
                    <a:pt x="397" y="104"/>
                  </a:lnTo>
                  <a:lnTo>
                    <a:pt x="400" y="107"/>
                  </a:lnTo>
                  <a:lnTo>
                    <a:pt x="404" y="109"/>
                  </a:lnTo>
                  <a:lnTo>
                    <a:pt x="396" y="111"/>
                  </a:lnTo>
                  <a:lnTo>
                    <a:pt x="394" y="111"/>
                  </a:lnTo>
                  <a:lnTo>
                    <a:pt x="394" y="112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5" y="115"/>
                  </a:lnTo>
                  <a:lnTo>
                    <a:pt x="409" y="115"/>
                  </a:lnTo>
                  <a:lnTo>
                    <a:pt x="409" y="107"/>
                  </a:lnTo>
                  <a:lnTo>
                    <a:pt x="418" y="107"/>
                  </a:lnTo>
                  <a:lnTo>
                    <a:pt x="428" y="107"/>
                  </a:lnTo>
                  <a:lnTo>
                    <a:pt x="449" y="104"/>
                  </a:lnTo>
                  <a:lnTo>
                    <a:pt x="452" y="109"/>
                  </a:lnTo>
                  <a:lnTo>
                    <a:pt x="435" y="111"/>
                  </a:lnTo>
                  <a:lnTo>
                    <a:pt x="426" y="112"/>
                  </a:lnTo>
                  <a:lnTo>
                    <a:pt x="418" y="115"/>
                  </a:lnTo>
                  <a:lnTo>
                    <a:pt x="416" y="120"/>
                  </a:lnTo>
                  <a:lnTo>
                    <a:pt x="412" y="122"/>
                  </a:lnTo>
                  <a:lnTo>
                    <a:pt x="406" y="122"/>
                  </a:lnTo>
                  <a:lnTo>
                    <a:pt x="398" y="123"/>
                  </a:lnTo>
                  <a:lnTo>
                    <a:pt x="398" y="130"/>
                  </a:lnTo>
                  <a:lnTo>
                    <a:pt x="401" y="131"/>
                  </a:lnTo>
                  <a:lnTo>
                    <a:pt x="402" y="131"/>
                  </a:lnTo>
                  <a:lnTo>
                    <a:pt x="404" y="132"/>
                  </a:lnTo>
                  <a:lnTo>
                    <a:pt x="428" y="134"/>
                  </a:lnTo>
                  <a:lnTo>
                    <a:pt x="441" y="134"/>
                  </a:lnTo>
                  <a:lnTo>
                    <a:pt x="455" y="132"/>
                  </a:lnTo>
                  <a:lnTo>
                    <a:pt x="461" y="130"/>
                  </a:lnTo>
                  <a:lnTo>
                    <a:pt x="466" y="128"/>
                  </a:lnTo>
                  <a:lnTo>
                    <a:pt x="468" y="128"/>
                  </a:lnTo>
                  <a:lnTo>
                    <a:pt x="470" y="128"/>
                  </a:lnTo>
                  <a:lnTo>
                    <a:pt x="470" y="131"/>
                  </a:lnTo>
                  <a:lnTo>
                    <a:pt x="472" y="132"/>
                  </a:lnTo>
                  <a:lnTo>
                    <a:pt x="474" y="132"/>
                  </a:lnTo>
                  <a:lnTo>
                    <a:pt x="475" y="132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8" y="128"/>
                  </a:lnTo>
                  <a:lnTo>
                    <a:pt x="490" y="131"/>
                  </a:lnTo>
                  <a:lnTo>
                    <a:pt x="490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2"/>
                  </a:lnTo>
                  <a:lnTo>
                    <a:pt x="505" y="131"/>
                  </a:lnTo>
                  <a:lnTo>
                    <a:pt x="509" y="130"/>
                  </a:lnTo>
                  <a:lnTo>
                    <a:pt x="506" y="134"/>
                  </a:lnTo>
                  <a:lnTo>
                    <a:pt x="502" y="139"/>
                  </a:lnTo>
                  <a:lnTo>
                    <a:pt x="501" y="142"/>
                  </a:lnTo>
                  <a:lnTo>
                    <a:pt x="499" y="143"/>
                  </a:lnTo>
                  <a:lnTo>
                    <a:pt x="498" y="144"/>
                  </a:lnTo>
                  <a:lnTo>
                    <a:pt x="496" y="146"/>
                  </a:lnTo>
                  <a:lnTo>
                    <a:pt x="490" y="147"/>
                  </a:lnTo>
                  <a:lnTo>
                    <a:pt x="486" y="147"/>
                  </a:lnTo>
                  <a:lnTo>
                    <a:pt x="475" y="146"/>
                  </a:lnTo>
                  <a:lnTo>
                    <a:pt x="466" y="143"/>
                  </a:lnTo>
                  <a:lnTo>
                    <a:pt x="460" y="143"/>
                  </a:lnTo>
                  <a:lnTo>
                    <a:pt x="455" y="143"/>
                  </a:lnTo>
                  <a:lnTo>
                    <a:pt x="452" y="144"/>
                  </a:lnTo>
                  <a:lnTo>
                    <a:pt x="448" y="147"/>
                  </a:lnTo>
                  <a:lnTo>
                    <a:pt x="441" y="151"/>
                  </a:lnTo>
                  <a:lnTo>
                    <a:pt x="435" y="151"/>
                  </a:lnTo>
                  <a:lnTo>
                    <a:pt x="429" y="151"/>
                  </a:lnTo>
                  <a:lnTo>
                    <a:pt x="424" y="151"/>
                  </a:lnTo>
                  <a:lnTo>
                    <a:pt x="416" y="151"/>
                  </a:lnTo>
                  <a:lnTo>
                    <a:pt x="417" y="154"/>
                  </a:lnTo>
                  <a:lnTo>
                    <a:pt x="417" y="161"/>
                  </a:lnTo>
                  <a:lnTo>
                    <a:pt x="416" y="169"/>
                  </a:lnTo>
                  <a:lnTo>
                    <a:pt x="421" y="170"/>
                  </a:lnTo>
                  <a:lnTo>
                    <a:pt x="424" y="170"/>
                  </a:lnTo>
                  <a:lnTo>
                    <a:pt x="426" y="171"/>
                  </a:lnTo>
                  <a:lnTo>
                    <a:pt x="426" y="177"/>
                  </a:lnTo>
                  <a:lnTo>
                    <a:pt x="431" y="178"/>
                  </a:lnTo>
                  <a:lnTo>
                    <a:pt x="436" y="179"/>
                  </a:lnTo>
                  <a:lnTo>
                    <a:pt x="447" y="181"/>
                  </a:lnTo>
                  <a:lnTo>
                    <a:pt x="457" y="182"/>
                  </a:lnTo>
                  <a:lnTo>
                    <a:pt x="461" y="183"/>
                  </a:lnTo>
                  <a:lnTo>
                    <a:pt x="466" y="185"/>
                  </a:lnTo>
                  <a:lnTo>
                    <a:pt x="466" y="187"/>
                  </a:lnTo>
                  <a:lnTo>
                    <a:pt x="466" y="192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71" y="198"/>
                  </a:lnTo>
                  <a:lnTo>
                    <a:pt x="472" y="197"/>
                  </a:lnTo>
                  <a:lnTo>
                    <a:pt x="475" y="197"/>
                  </a:lnTo>
                  <a:lnTo>
                    <a:pt x="475" y="202"/>
                  </a:lnTo>
                  <a:lnTo>
                    <a:pt x="492" y="201"/>
                  </a:lnTo>
                  <a:lnTo>
                    <a:pt x="510" y="200"/>
                  </a:lnTo>
                  <a:lnTo>
                    <a:pt x="526" y="198"/>
                  </a:lnTo>
                  <a:lnTo>
                    <a:pt x="534" y="197"/>
                  </a:lnTo>
                  <a:lnTo>
                    <a:pt x="540" y="194"/>
                  </a:lnTo>
                  <a:lnTo>
                    <a:pt x="542" y="190"/>
                  </a:lnTo>
                  <a:lnTo>
                    <a:pt x="554" y="185"/>
                  </a:lnTo>
                  <a:lnTo>
                    <a:pt x="564" y="182"/>
                  </a:lnTo>
                  <a:lnTo>
                    <a:pt x="569" y="182"/>
                  </a:lnTo>
                  <a:lnTo>
                    <a:pt x="573" y="182"/>
                  </a:lnTo>
                  <a:lnTo>
                    <a:pt x="580" y="178"/>
                  </a:lnTo>
                  <a:lnTo>
                    <a:pt x="587" y="171"/>
                  </a:lnTo>
                  <a:lnTo>
                    <a:pt x="592" y="165"/>
                  </a:lnTo>
                  <a:lnTo>
                    <a:pt x="597" y="162"/>
                  </a:lnTo>
                  <a:lnTo>
                    <a:pt x="601" y="161"/>
                  </a:lnTo>
                  <a:lnTo>
                    <a:pt x="604" y="162"/>
                  </a:lnTo>
                  <a:lnTo>
                    <a:pt x="603" y="169"/>
                  </a:lnTo>
                  <a:lnTo>
                    <a:pt x="600" y="174"/>
                  </a:lnTo>
                  <a:lnTo>
                    <a:pt x="608" y="177"/>
                  </a:lnTo>
                  <a:lnTo>
                    <a:pt x="618" y="179"/>
                  </a:lnTo>
                  <a:lnTo>
                    <a:pt x="618" y="187"/>
                  </a:lnTo>
                  <a:lnTo>
                    <a:pt x="619" y="187"/>
                  </a:lnTo>
                  <a:lnTo>
                    <a:pt x="620" y="186"/>
                  </a:lnTo>
                  <a:lnTo>
                    <a:pt x="623" y="185"/>
                  </a:lnTo>
                  <a:lnTo>
                    <a:pt x="626" y="182"/>
                  </a:lnTo>
                  <a:lnTo>
                    <a:pt x="627" y="182"/>
                  </a:lnTo>
                  <a:lnTo>
                    <a:pt x="628" y="182"/>
                  </a:lnTo>
                  <a:lnTo>
                    <a:pt x="631" y="187"/>
                  </a:lnTo>
                  <a:lnTo>
                    <a:pt x="636" y="186"/>
                  </a:lnTo>
                  <a:lnTo>
                    <a:pt x="643" y="187"/>
                  </a:lnTo>
                  <a:lnTo>
                    <a:pt x="643" y="190"/>
                  </a:lnTo>
                  <a:lnTo>
                    <a:pt x="646" y="190"/>
                  </a:lnTo>
                  <a:lnTo>
                    <a:pt x="647" y="189"/>
                  </a:lnTo>
                  <a:lnTo>
                    <a:pt x="650" y="187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5" y="185"/>
                  </a:lnTo>
                  <a:lnTo>
                    <a:pt x="659" y="186"/>
                  </a:lnTo>
                  <a:lnTo>
                    <a:pt x="662" y="186"/>
                  </a:lnTo>
                  <a:lnTo>
                    <a:pt x="663" y="186"/>
                  </a:lnTo>
                  <a:lnTo>
                    <a:pt x="666" y="186"/>
                  </a:lnTo>
                  <a:lnTo>
                    <a:pt x="669" y="185"/>
                  </a:lnTo>
                  <a:lnTo>
                    <a:pt x="670" y="183"/>
                  </a:lnTo>
                  <a:lnTo>
                    <a:pt x="671" y="181"/>
                  </a:lnTo>
                  <a:lnTo>
                    <a:pt x="673" y="178"/>
                  </a:lnTo>
                  <a:lnTo>
                    <a:pt x="674" y="177"/>
                  </a:lnTo>
                  <a:lnTo>
                    <a:pt x="669" y="173"/>
                  </a:lnTo>
                  <a:lnTo>
                    <a:pt x="665" y="170"/>
                  </a:lnTo>
                  <a:lnTo>
                    <a:pt x="662" y="169"/>
                  </a:lnTo>
                  <a:lnTo>
                    <a:pt x="659" y="174"/>
                  </a:lnTo>
                  <a:lnTo>
                    <a:pt x="653" y="174"/>
                  </a:lnTo>
                  <a:lnTo>
                    <a:pt x="649" y="174"/>
                  </a:lnTo>
                  <a:lnTo>
                    <a:pt x="647" y="170"/>
                  </a:lnTo>
                  <a:lnTo>
                    <a:pt x="647" y="167"/>
                  </a:lnTo>
                  <a:lnTo>
                    <a:pt x="646" y="166"/>
                  </a:lnTo>
                  <a:lnTo>
                    <a:pt x="643" y="165"/>
                  </a:lnTo>
                  <a:lnTo>
                    <a:pt x="643" y="163"/>
                  </a:lnTo>
                  <a:lnTo>
                    <a:pt x="646" y="163"/>
                  </a:lnTo>
                  <a:lnTo>
                    <a:pt x="650" y="163"/>
                  </a:lnTo>
                  <a:lnTo>
                    <a:pt x="661" y="165"/>
                  </a:lnTo>
                  <a:lnTo>
                    <a:pt x="669" y="166"/>
                  </a:lnTo>
                  <a:lnTo>
                    <a:pt x="671" y="167"/>
                  </a:lnTo>
                  <a:lnTo>
                    <a:pt x="671" y="166"/>
                  </a:lnTo>
                  <a:lnTo>
                    <a:pt x="665" y="163"/>
                  </a:lnTo>
                  <a:lnTo>
                    <a:pt x="665" y="159"/>
                  </a:lnTo>
                  <a:lnTo>
                    <a:pt x="667" y="159"/>
                  </a:lnTo>
                  <a:lnTo>
                    <a:pt x="669" y="158"/>
                  </a:lnTo>
                  <a:lnTo>
                    <a:pt x="671" y="157"/>
                  </a:lnTo>
                  <a:lnTo>
                    <a:pt x="674" y="157"/>
                  </a:lnTo>
                  <a:lnTo>
                    <a:pt x="674" y="162"/>
                  </a:lnTo>
                  <a:lnTo>
                    <a:pt x="682" y="162"/>
                  </a:lnTo>
                  <a:lnTo>
                    <a:pt x="682" y="169"/>
                  </a:lnTo>
                  <a:lnTo>
                    <a:pt x="684" y="170"/>
                  </a:lnTo>
                  <a:lnTo>
                    <a:pt x="686" y="170"/>
                  </a:lnTo>
                  <a:lnTo>
                    <a:pt x="689" y="170"/>
                  </a:lnTo>
                  <a:lnTo>
                    <a:pt x="690" y="167"/>
                  </a:lnTo>
                  <a:lnTo>
                    <a:pt x="692" y="166"/>
                  </a:lnTo>
                  <a:lnTo>
                    <a:pt x="692" y="163"/>
                  </a:lnTo>
                  <a:lnTo>
                    <a:pt x="690" y="162"/>
                  </a:lnTo>
                  <a:lnTo>
                    <a:pt x="689" y="161"/>
                  </a:lnTo>
                  <a:lnTo>
                    <a:pt x="688" y="162"/>
                  </a:lnTo>
                  <a:lnTo>
                    <a:pt x="689" y="158"/>
                  </a:lnTo>
                  <a:lnTo>
                    <a:pt x="690" y="154"/>
                  </a:lnTo>
                  <a:lnTo>
                    <a:pt x="690" y="151"/>
                  </a:lnTo>
                  <a:lnTo>
                    <a:pt x="689" y="148"/>
                  </a:lnTo>
                  <a:lnTo>
                    <a:pt x="689" y="147"/>
                  </a:lnTo>
                  <a:lnTo>
                    <a:pt x="688" y="146"/>
                  </a:lnTo>
                  <a:lnTo>
                    <a:pt x="685" y="144"/>
                  </a:lnTo>
                  <a:lnTo>
                    <a:pt x="682" y="144"/>
                  </a:lnTo>
                  <a:lnTo>
                    <a:pt x="677" y="144"/>
                  </a:lnTo>
                  <a:lnTo>
                    <a:pt x="666" y="144"/>
                  </a:lnTo>
                  <a:lnTo>
                    <a:pt x="662" y="144"/>
                  </a:lnTo>
                  <a:lnTo>
                    <a:pt x="658" y="143"/>
                  </a:lnTo>
                  <a:lnTo>
                    <a:pt x="655" y="142"/>
                  </a:lnTo>
                  <a:lnTo>
                    <a:pt x="654" y="140"/>
                  </a:lnTo>
                  <a:lnTo>
                    <a:pt x="653" y="138"/>
                  </a:lnTo>
                  <a:lnTo>
                    <a:pt x="651" y="135"/>
                  </a:lnTo>
                  <a:lnTo>
                    <a:pt x="651" y="134"/>
                  </a:lnTo>
                  <a:lnTo>
                    <a:pt x="651" y="131"/>
                  </a:lnTo>
                  <a:lnTo>
                    <a:pt x="651" y="130"/>
                  </a:lnTo>
                  <a:lnTo>
                    <a:pt x="651" y="128"/>
                  </a:lnTo>
                  <a:lnTo>
                    <a:pt x="646" y="128"/>
                  </a:lnTo>
                  <a:lnTo>
                    <a:pt x="649" y="135"/>
                  </a:lnTo>
                  <a:lnTo>
                    <a:pt x="649" y="138"/>
                  </a:lnTo>
                  <a:lnTo>
                    <a:pt x="647" y="138"/>
                  </a:lnTo>
                  <a:lnTo>
                    <a:pt x="646" y="138"/>
                  </a:lnTo>
                  <a:lnTo>
                    <a:pt x="646" y="136"/>
                  </a:lnTo>
                  <a:lnTo>
                    <a:pt x="646" y="135"/>
                  </a:lnTo>
                  <a:lnTo>
                    <a:pt x="643" y="135"/>
                  </a:lnTo>
                  <a:lnTo>
                    <a:pt x="639" y="134"/>
                  </a:lnTo>
                  <a:lnTo>
                    <a:pt x="634" y="132"/>
                  </a:lnTo>
                  <a:lnTo>
                    <a:pt x="634" y="128"/>
                  </a:lnTo>
                  <a:lnTo>
                    <a:pt x="630" y="124"/>
                  </a:lnTo>
                  <a:lnTo>
                    <a:pt x="628" y="122"/>
                  </a:lnTo>
                  <a:lnTo>
                    <a:pt x="627" y="120"/>
                  </a:lnTo>
                  <a:lnTo>
                    <a:pt x="627" y="117"/>
                  </a:lnTo>
                  <a:lnTo>
                    <a:pt x="626" y="113"/>
                  </a:lnTo>
                  <a:lnTo>
                    <a:pt x="623" y="107"/>
                  </a:lnTo>
                  <a:lnTo>
                    <a:pt x="622" y="105"/>
                  </a:lnTo>
                  <a:lnTo>
                    <a:pt x="619" y="105"/>
                  </a:lnTo>
                  <a:lnTo>
                    <a:pt x="616" y="105"/>
                  </a:lnTo>
                  <a:lnTo>
                    <a:pt x="615" y="104"/>
                  </a:lnTo>
                  <a:lnTo>
                    <a:pt x="614" y="103"/>
                  </a:lnTo>
                  <a:lnTo>
                    <a:pt x="612" y="100"/>
                  </a:lnTo>
                  <a:lnTo>
                    <a:pt x="612" y="93"/>
                  </a:lnTo>
                  <a:lnTo>
                    <a:pt x="612" y="91"/>
                  </a:lnTo>
                  <a:lnTo>
                    <a:pt x="611" y="88"/>
                  </a:lnTo>
                  <a:lnTo>
                    <a:pt x="610" y="85"/>
                  </a:lnTo>
                  <a:lnTo>
                    <a:pt x="607" y="84"/>
                  </a:lnTo>
                  <a:lnTo>
                    <a:pt x="607" y="81"/>
                  </a:lnTo>
                  <a:lnTo>
                    <a:pt x="601" y="81"/>
                  </a:lnTo>
                  <a:lnTo>
                    <a:pt x="597" y="81"/>
                  </a:lnTo>
                  <a:lnTo>
                    <a:pt x="597" y="78"/>
                  </a:lnTo>
                  <a:lnTo>
                    <a:pt x="599" y="78"/>
                  </a:lnTo>
                  <a:lnTo>
                    <a:pt x="601" y="76"/>
                  </a:lnTo>
                  <a:lnTo>
                    <a:pt x="601" y="73"/>
                  </a:lnTo>
                  <a:lnTo>
                    <a:pt x="601" y="70"/>
                  </a:lnTo>
                  <a:lnTo>
                    <a:pt x="603" y="68"/>
                  </a:lnTo>
                  <a:lnTo>
                    <a:pt x="601" y="65"/>
                  </a:lnTo>
                  <a:lnTo>
                    <a:pt x="599" y="61"/>
                  </a:lnTo>
                  <a:lnTo>
                    <a:pt x="591" y="53"/>
                  </a:lnTo>
                  <a:lnTo>
                    <a:pt x="579" y="39"/>
                  </a:lnTo>
                  <a:lnTo>
                    <a:pt x="571" y="45"/>
                  </a:lnTo>
                  <a:lnTo>
                    <a:pt x="573" y="61"/>
                  </a:lnTo>
                  <a:lnTo>
                    <a:pt x="573" y="65"/>
                  </a:lnTo>
                  <a:lnTo>
                    <a:pt x="576" y="69"/>
                  </a:lnTo>
                  <a:lnTo>
                    <a:pt x="579" y="72"/>
                  </a:lnTo>
                  <a:lnTo>
                    <a:pt x="583" y="73"/>
                  </a:lnTo>
                  <a:lnTo>
                    <a:pt x="597" y="76"/>
                  </a:lnTo>
                  <a:lnTo>
                    <a:pt x="595" y="81"/>
                  </a:lnTo>
                  <a:lnTo>
                    <a:pt x="591" y="81"/>
                  </a:lnTo>
                  <a:lnTo>
                    <a:pt x="589" y="80"/>
                  </a:lnTo>
                  <a:lnTo>
                    <a:pt x="589" y="78"/>
                  </a:lnTo>
                  <a:lnTo>
                    <a:pt x="587" y="78"/>
                  </a:lnTo>
                  <a:lnTo>
                    <a:pt x="585" y="78"/>
                  </a:lnTo>
                  <a:lnTo>
                    <a:pt x="585" y="80"/>
                  </a:lnTo>
                  <a:lnTo>
                    <a:pt x="584" y="82"/>
                  </a:lnTo>
                  <a:lnTo>
                    <a:pt x="583" y="84"/>
                  </a:lnTo>
                  <a:lnTo>
                    <a:pt x="579" y="84"/>
                  </a:lnTo>
                  <a:lnTo>
                    <a:pt x="579" y="82"/>
                  </a:lnTo>
                  <a:lnTo>
                    <a:pt x="579" y="81"/>
                  </a:lnTo>
                  <a:lnTo>
                    <a:pt x="577" y="80"/>
                  </a:lnTo>
                  <a:lnTo>
                    <a:pt x="573" y="78"/>
                  </a:lnTo>
                  <a:lnTo>
                    <a:pt x="573" y="82"/>
                  </a:lnTo>
                  <a:lnTo>
                    <a:pt x="571" y="87"/>
                  </a:lnTo>
                  <a:lnTo>
                    <a:pt x="568" y="91"/>
                  </a:lnTo>
                  <a:lnTo>
                    <a:pt x="566" y="97"/>
                  </a:lnTo>
                  <a:lnTo>
                    <a:pt x="561" y="97"/>
                  </a:lnTo>
                  <a:lnTo>
                    <a:pt x="556" y="99"/>
                  </a:lnTo>
                  <a:lnTo>
                    <a:pt x="556" y="95"/>
                  </a:lnTo>
                  <a:lnTo>
                    <a:pt x="558" y="84"/>
                  </a:lnTo>
                  <a:lnTo>
                    <a:pt x="560" y="81"/>
                  </a:lnTo>
                  <a:lnTo>
                    <a:pt x="561" y="78"/>
                  </a:lnTo>
                  <a:lnTo>
                    <a:pt x="564" y="74"/>
                  </a:lnTo>
                  <a:lnTo>
                    <a:pt x="564" y="70"/>
                  </a:lnTo>
                  <a:lnTo>
                    <a:pt x="556" y="68"/>
                  </a:lnTo>
                  <a:lnTo>
                    <a:pt x="554" y="65"/>
                  </a:lnTo>
                  <a:lnTo>
                    <a:pt x="553" y="61"/>
                  </a:lnTo>
                  <a:lnTo>
                    <a:pt x="552" y="58"/>
                  </a:lnTo>
                  <a:lnTo>
                    <a:pt x="550" y="56"/>
                  </a:lnTo>
                  <a:lnTo>
                    <a:pt x="549" y="54"/>
                  </a:lnTo>
                  <a:lnTo>
                    <a:pt x="548" y="56"/>
                  </a:lnTo>
                  <a:lnTo>
                    <a:pt x="548" y="57"/>
                  </a:lnTo>
                  <a:lnTo>
                    <a:pt x="546" y="58"/>
                  </a:lnTo>
                  <a:lnTo>
                    <a:pt x="545" y="58"/>
                  </a:lnTo>
                  <a:lnTo>
                    <a:pt x="542" y="56"/>
                  </a:lnTo>
                  <a:lnTo>
                    <a:pt x="538" y="53"/>
                  </a:lnTo>
                  <a:lnTo>
                    <a:pt x="536" y="57"/>
                  </a:lnTo>
                  <a:lnTo>
                    <a:pt x="534" y="61"/>
                  </a:lnTo>
                  <a:lnTo>
                    <a:pt x="533" y="65"/>
                  </a:lnTo>
                  <a:lnTo>
                    <a:pt x="530" y="70"/>
                  </a:lnTo>
                  <a:lnTo>
                    <a:pt x="526" y="70"/>
                  </a:lnTo>
                  <a:lnTo>
                    <a:pt x="522" y="70"/>
                  </a:lnTo>
                  <a:lnTo>
                    <a:pt x="514" y="58"/>
                  </a:lnTo>
                  <a:lnTo>
                    <a:pt x="510" y="53"/>
                  </a:lnTo>
                  <a:lnTo>
                    <a:pt x="507" y="52"/>
                  </a:lnTo>
                  <a:lnTo>
                    <a:pt x="505" y="50"/>
                  </a:lnTo>
                  <a:lnTo>
                    <a:pt x="502" y="50"/>
                  </a:lnTo>
                  <a:lnTo>
                    <a:pt x="499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4" y="58"/>
                  </a:lnTo>
                  <a:lnTo>
                    <a:pt x="494" y="66"/>
                  </a:lnTo>
                  <a:lnTo>
                    <a:pt x="496" y="81"/>
                  </a:lnTo>
                  <a:lnTo>
                    <a:pt x="488" y="84"/>
                  </a:lnTo>
                  <a:lnTo>
                    <a:pt x="468" y="70"/>
                  </a:lnTo>
                  <a:lnTo>
                    <a:pt x="468" y="56"/>
                  </a:lnTo>
                  <a:lnTo>
                    <a:pt x="468" y="45"/>
                  </a:lnTo>
                  <a:lnTo>
                    <a:pt x="468" y="42"/>
                  </a:lnTo>
                  <a:lnTo>
                    <a:pt x="468" y="39"/>
                  </a:lnTo>
                  <a:lnTo>
                    <a:pt x="467" y="39"/>
                  </a:lnTo>
                  <a:lnTo>
                    <a:pt x="464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5" y="37"/>
                  </a:lnTo>
                  <a:close/>
                  <a:moveTo>
                    <a:pt x="750" y="42"/>
                  </a:moveTo>
                  <a:lnTo>
                    <a:pt x="750" y="47"/>
                  </a:lnTo>
                  <a:lnTo>
                    <a:pt x="755" y="47"/>
                  </a:lnTo>
                  <a:lnTo>
                    <a:pt x="754" y="46"/>
                  </a:lnTo>
                  <a:lnTo>
                    <a:pt x="754" y="45"/>
                  </a:lnTo>
                  <a:lnTo>
                    <a:pt x="754" y="43"/>
                  </a:lnTo>
                  <a:lnTo>
                    <a:pt x="750" y="42"/>
                  </a:lnTo>
                  <a:close/>
                  <a:moveTo>
                    <a:pt x="786" y="65"/>
                  </a:moveTo>
                  <a:lnTo>
                    <a:pt x="790" y="66"/>
                  </a:lnTo>
                  <a:lnTo>
                    <a:pt x="790" y="68"/>
                  </a:lnTo>
                  <a:lnTo>
                    <a:pt x="789" y="70"/>
                  </a:lnTo>
                  <a:lnTo>
                    <a:pt x="783" y="69"/>
                  </a:lnTo>
                  <a:lnTo>
                    <a:pt x="782" y="68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6" y="65"/>
                  </a:lnTo>
                  <a:close/>
                  <a:moveTo>
                    <a:pt x="688" y="130"/>
                  </a:moveTo>
                  <a:lnTo>
                    <a:pt x="686" y="131"/>
                  </a:lnTo>
                  <a:lnTo>
                    <a:pt x="685" y="132"/>
                  </a:lnTo>
                  <a:lnTo>
                    <a:pt x="684" y="135"/>
                  </a:lnTo>
                  <a:lnTo>
                    <a:pt x="684" y="136"/>
                  </a:lnTo>
                  <a:lnTo>
                    <a:pt x="684" y="139"/>
                  </a:lnTo>
                  <a:lnTo>
                    <a:pt x="684" y="140"/>
                  </a:lnTo>
                  <a:lnTo>
                    <a:pt x="685" y="140"/>
                  </a:lnTo>
                  <a:lnTo>
                    <a:pt x="688" y="140"/>
                  </a:lnTo>
                  <a:lnTo>
                    <a:pt x="689" y="139"/>
                  </a:lnTo>
                  <a:lnTo>
                    <a:pt x="690" y="135"/>
                  </a:lnTo>
                  <a:lnTo>
                    <a:pt x="690" y="131"/>
                  </a:lnTo>
                  <a:lnTo>
                    <a:pt x="689" y="130"/>
                  </a:lnTo>
                  <a:lnTo>
                    <a:pt x="688" y="130"/>
                  </a:lnTo>
                  <a:close/>
                  <a:moveTo>
                    <a:pt x="918" y="151"/>
                  </a:moveTo>
                  <a:lnTo>
                    <a:pt x="918" y="154"/>
                  </a:lnTo>
                  <a:lnTo>
                    <a:pt x="918" y="155"/>
                  </a:lnTo>
                  <a:lnTo>
                    <a:pt x="920" y="162"/>
                  </a:lnTo>
                  <a:lnTo>
                    <a:pt x="922" y="163"/>
                  </a:lnTo>
                  <a:lnTo>
                    <a:pt x="923" y="165"/>
                  </a:lnTo>
                  <a:lnTo>
                    <a:pt x="926" y="165"/>
                  </a:lnTo>
                  <a:lnTo>
                    <a:pt x="929" y="165"/>
                  </a:lnTo>
                  <a:lnTo>
                    <a:pt x="930" y="165"/>
                  </a:lnTo>
                  <a:lnTo>
                    <a:pt x="933" y="166"/>
                  </a:lnTo>
                  <a:lnTo>
                    <a:pt x="933" y="163"/>
                  </a:lnTo>
                  <a:lnTo>
                    <a:pt x="925" y="158"/>
                  </a:lnTo>
                  <a:lnTo>
                    <a:pt x="920" y="155"/>
                  </a:lnTo>
                  <a:lnTo>
                    <a:pt x="918" y="151"/>
                  </a:lnTo>
                  <a:close/>
                  <a:moveTo>
                    <a:pt x="731" y="159"/>
                  </a:moveTo>
                  <a:lnTo>
                    <a:pt x="731" y="162"/>
                  </a:lnTo>
                  <a:lnTo>
                    <a:pt x="725" y="165"/>
                  </a:lnTo>
                  <a:lnTo>
                    <a:pt x="724" y="166"/>
                  </a:lnTo>
                  <a:lnTo>
                    <a:pt x="723" y="169"/>
                  </a:lnTo>
                  <a:lnTo>
                    <a:pt x="721" y="171"/>
                  </a:lnTo>
                  <a:lnTo>
                    <a:pt x="721" y="175"/>
                  </a:lnTo>
                  <a:lnTo>
                    <a:pt x="721" y="179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12" y="181"/>
                  </a:lnTo>
                  <a:lnTo>
                    <a:pt x="710" y="182"/>
                  </a:lnTo>
                  <a:lnTo>
                    <a:pt x="710" y="186"/>
                  </a:lnTo>
                  <a:lnTo>
                    <a:pt x="710" y="190"/>
                  </a:lnTo>
                  <a:lnTo>
                    <a:pt x="713" y="190"/>
                  </a:lnTo>
                  <a:lnTo>
                    <a:pt x="715" y="190"/>
                  </a:lnTo>
                  <a:lnTo>
                    <a:pt x="717" y="192"/>
                  </a:lnTo>
                  <a:lnTo>
                    <a:pt x="720" y="193"/>
                  </a:lnTo>
                  <a:lnTo>
                    <a:pt x="724" y="193"/>
                  </a:lnTo>
                  <a:lnTo>
                    <a:pt x="724" y="190"/>
                  </a:lnTo>
                  <a:lnTo>
                    <a:pt x="725" y="187"/>
                  </a:lnTo>
                  <a:lnTo>
                    <a:pt x="729" y="187"/>
                  </a:lnTo>
                  <a:lnTo>
                    <a:pt x="729" y="189"/>
                  </a:lnTo>
                  <a:lnTo>
                    <a:pt x="729" y="193"/>
                  </a:lnTo>
                  <a:lnTo>
                    <a:pt x="728" y="196"/>
                  </a:lnTo>
                  <a:lnTo>
                    <a:pt x="729" y="197"/>
                  </a:lnTo>
                  <a:lnTo>
                    <a:pt x="729" y="198"/>
                  </a:lnTo>
                  <a:lnTo>
                    <a:pt x="732" y="200"/>
                  </a:lnTo>
                  <a:lnTo>
                    <a:pt x="737" y="202"/>
                  </a:lnTo>
                  <a:lnTo>
                    <a:pt x="744" y="205"/>
                  </a:lnTo>
                  <a:lnTo>
                    <a:pt x="745" y="205"/>
                  </a:lnTo>
                  <a:lnTo>
                    <a:pt x="747" y="204"/>
                  </a:lnTo>
                  <a:lnTo>
                    <a:pt x="747" y="201"/>
                  </a:lnTo>
                  <a:lnTo>
                    <a:pt x="747" y="197"/>
                  </a:lnTo>
                  <a:lnTo>
                    <a:pt x="750" y="197"/>
                  </a:lnTo>
                  <a:lnTo>
                    <a:pt x="752" y="198"/>
                  </a:lnTo>
                  <a:lnTo>
                    <a:pt x="755" y="200"/>
                  </a:lnTo>
                  <a:lnTo>
                    <a:pt x="775" y="194"/>
                  </a:lnTo>
                  <a:lnTo>
                    <a:pt x="775" y="193"/>
                  </a:lnTo>
                  <a:lnTo>
                    <a:pt x="774" y="193"/>
                  </a:lnTo>
                  <a:lnTo>
                    <a:pt x="772" y="192"/>
                  </a:lnTo>
                  <a:lnTo>
                    <a:pt x="771" y="193"/>
                  </a:lnTo>
                  <a:lnTo>
                    <a:pt x="767" y="193"/>
                  </a:lnTo>
                  <a:lnTo>
                    <a:pt x="767" y="187"/>
                  </a:lnTo>
                  <a:lnTo>
                    <a:pt x="768" y="183"/>
                  </a:lnTo>
                  <a:lnTo>
                    <a:pt x="768" y="178"/>
                  </a:lnTo>
                  <a:lnTo>
                    <a:pt x="767" y="174"/>
                  </a:lnTo>
                  <a:lnTo>
                    <a:pt x="766" y="173"/>
                  </a:lnTo>
                  <a:lnTo>
                    <a:pt x="762" y="170"/>
                  </a:lnTo>
                  <a:lnTo>
                    <a:pt x="752" y="165"/>
                  </a:lnTo>
                  <a:lnTo>
                    <a:pt x="740" y="161"/>
                  </a:lnTo>
                  <a:lnTo>
                    <a:pt x="735" y="159"/>
                  </a:lnTo>
                  <a:lnTo>
                    <a:pt x="731" y="159"/>
                  </a:lnTo>
                  <a:close/>
                  <a:moveTo>
                    <a:pt x="693" y="182"/>
                  </a:moveTo>
                  <a:lnTo>
                    <a:pt x="692" y="183"/>
                  </a:lnTo>
                  <a:lnTo>
                    <a:pt x="689" y="185"/>
                  </a:lnTo>
                  <a:lnTo>
                    <a:pt x="685" y="187"/>
                  </a:lnTo>
                  <a:lnTo>
                    <a:pt x="689" y="187"/>
                  </a:lnTo>
                  <a:lnTo>
                    <a:pt x="692" y="187"/>
                  </a:lnTo>
                  <a:lnTo>
                    <a:pt x="693" y="189"/>
                  </a:lnTo>
                  <a:lnTo>
                    <a:pt x="696" y="190"/>
                  </a:lnTo>
                  <a:lnTo>
                    <a:pt x="696" y="187"/>
                  </a:lnTo>
                  <a:lnTo>
                    <a:pt x="697" y="185"/>
                  </a:lnTo>
                  <a:lnTo>
                    <a:pt x="697" y="183"/>
                  </a:lnTo>
                  <a:lnTo>
                    <a:pt x="697" y="182"/>
                  </a:lnTo>
                  <a:lnTo>
                    <a:pt x="696" y="181"/>
                  </a:lnTo>
                  <a:lnTo>
                    <a:pt x="693" y="182"/>
                  </a:lnTo>
                  <a:close/>
                  <a:moveTo>
                    <a:pt x="666" y="190"/>
                  </a:moveTo>
                  <a:lnTo>
                    <a:pt x="665" y="192"/>
                  </a:lnTo>
                  <a:lnTo>
                    <a:pt x="665" y="194"/>
                  </a:lnTo>
                  <a:lnTo>
                    <a:pt x="666" y="196"/>
                  </a:lnTo>
                  <a:lnTo>
                    <a:pt x="666" y="197"/>
                  </a:lnTo>
                  <a:lnTo>
                    <a:pt x="667" y="197"/>
                  </a:lnTo>
                  <a:lnTo>
                    <a:pt x="669" y="197"/>
                  </a:lnTo>
                  <a:lnTo>
                    <a:pt x="671" y="196"/>
                  </a:lnTo>
                  <a:lnTo>
                    <a:pt x="674" y="192"/>
                  </a:lnTo>
                  <a:lnTo>
                    <a:pt x="673" y="190"/>
                  </a:lnTo>
                  <a:lnTo>
                    <a:pt x="670" y="189"/>
                  </a:lnTo>
                  <a:lnTo>
                    <a:pt x="666" y="190"/>
                  </a:lnTo>
                  <a:close/>
                  <a:moveTo>
                    <a:pt x="587" y="197"/>
                  </a:moveTo>
                  <a:lnTo>
                    <a:pt x="589" y="200"/>
                  </a:lnTo>
                  <a:lnTo>
                    <a:pt x="592" y="204"/>
                  </a:lnTo>
                  <a:lnTo>
                    <a:pt x="593" y="205"/>
                  </a:lnTo>
                  <a:lnTo>
                    <a:pt x="592" y="206"/>
                  </a:lnTo>
                  <a:lnTo>
                    <a:pt x="591" y="206"/>
                  </a:lnTo>
                  <a:lnTo>
                    <a:pt x="587" y="205"/>
                  </a:lnTo>
                  <a:lnTo>
                    <a:pt x="584" y="201"/>
                  </a:lnTo>
                  <a:lnTo>
                    <a:pt x="584" y="198"/>
                  </a:lnTo>
                  <a:lnTo>
                    <a:pt x="585" y="197"/>
                  </a:lnTo>
                  <a:lnTo>
                    <a:pt x="587" y="197"/>
                  </a:lnTo>
                  <a:close/>
                  <a:moveTo>
                    <a:pt x="612" y="197"/>
                  </a:moveTo>
                  <a:lnTo>
                    <a:pt x="610" y="198"/>
                  </a:lnTo>
                  <a:lnTo>
                    <a:pt x="611" y="200"/>
                  </a:lnTo>
                  <a:lnTo>
                    <a:pt x="614" y="201"/>
                  </a:lnTo>
                  <a:lnTo>
                    <a:pt x="623" y="202"/>
                  </a:lnTo>
                  <a:lnTo>
                    <a:pt x="622" y="200"/>
                  </a:lnTo>
                  <a:lnTo>
                    <a:pt x="618" y="198"/>
                  </a:lnTo>
                  <a:lnTo>
                    <a:pt x="616" y="197"/>
                  </a:lnTo>
                  <a:lnTo>
                    <a:pt x="612" y="197"/>
                  </a:lnTo>
                  <a:close/>
                  <a:moveTo>
                    <a:pt x="920" y="231"/>
                  </a:moveTo>
                  <a:lnTo>
                    <a:pt x="923" y="236"/>
                  </a:lnTo>
                  <a:lnTo>
                    <a:pt x="922" y="233"/>
                  </a:lnTo>
                  <a:lnTo>
                    <a:pt x="923" y="232"/>
                  </a:lnTo>
                  <a:lnTo>
                    <a:pt x="922" y="232"/>
                  </a:lnTo>
                  <a:lnTo>
                    <a:pt x="920" y="231"/>
                  </a:lnTo>
                  <a:close/>
                  <a:moveTo>
                    <a:pt x="359" y="249"/>
                  </a:moveTo>
                  <a:lnTo>
                    <a:pt x="365" y="249"/>
                  </a:lnTo>
                  <a:lnTo>
                    <a:pt x="370" y="251"/>
                  </a:lnTo>
                  <a:lnTo>
                    <a:pt x="385" y="255"/>
                  </a:lnTo>
                  <a:lnTo>
                    <a:pt x="379" y="259"/>
                  </a:lnTo>
                  <a:lnTo>
                    <a:pt x="377" y="259"/>
                  </a:lnTo>
                  <a:lnTo>
                    <a:pt x="375" y="259"/>
                  </a:lnTo>
                  <a:lnTo>
                    <a:pt x="374" y="257"/>
                  </a:lnTo>
                  <a:lnTo>
                    <a:pt x="373" y="257"/>
                  </a:lnTo>
                  <a:lnTo>
                    <a:pt x="367" y="259"/>
                  </a:lnTo>
                  <a:lnTo>
                    <a:pt x="365" y="262"/>
                  </a:lnTo>
                  <a:lnTo>
                    <a:pt x="362" y="262"/>
                  </a:lnTo>
                  <a:lnTo>
                    <a:pt x="366" y="264"/>
                  </a:lnTo>
                  <a:lnTo>
                    <a:pt x="369" y="267"/>
                  </a:lnTo>
                  <a:lnTo>
                    <a:pt x="370" y="267"/>
                  </a:lnTo>
                  <a:lnTo>
                    <a:pt x="383" y="272"/>
                  </a:lnTo>
                  <a:lnTo>
                    <a:pt x="387" y="272"/>
                  </a:lnTo>
                  <a:lnTo>
                    <a:pt x="391" y="274"/>
                  </a:lnTo>
                  <a:lnTo>
                    <a:pt x="394" y="274"/>
                  </a:lnTo>
                  <a:lnTo>
                    <a:pt x="398" y="272"/>
                  </a:lnTo>
                  <a:lnTo>
                    <a:pt x="400" y="270"/>
                  </a:lnTo>
                  <a:lnTo>
                    <a:pt x="401" y="268"/>
                  </a:lnTo>
                  <a:lnTo>
                    <a:pt x="404" y="267"/>
                  </a:lnTo>
                  <a:lnTo>
                    <a:pt x="404" y="270"/>
                  </a:lnTo>
                  <a:lnTo>
                    <a:pt x="405" y="271"/>
                  </a:lnTo>
                  <a:lnTo>
                    <a:pt x="406" y="274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398" y="284"/>
                  </a:lnTo>
                  <a:lnTo>
                    <a:pt x="398" y="286"/>
                  </a:lnTo>
                  <a:lnTo>
                    <a:pt x="398" y="287"/>
                  </a:lnTo>
                  <a:lnTo>
                    <a:pt x="400" y="290"/>
                  </a:lnTo>
                  <a:lnTo>
                    <a:pt x="404" y="292"/>
                  </a:lnTo>
                  <a:lnTo>
                    <a:pt x="389" y="294"/>
                  </a:lnTo>
                  <a:lnTo>
                    <a:pt x="381" y="294"/>
                  </a:lnTo>
                  <a:lnTo>
                    <a:pt x="373" y="292"/>
                  </a:lnTo>
                  <a:lnTo>
                    <a:pt x="373" y="301"/>
                  </a:lnTo>
                  <a:lnTo>
                    <a:pt x="378" y="303"/>
                  </a:lnTo>
                  <a:lnTo>
                    <a:pt x="382" y="306"/>
                  </a:lnTo>
                  <a:lnTo>
                    <a:pt x="374" y="307"/>
                  </a:lnTo>
                  <a:lnTo>
                    <a:pt x="367" y="307"/>
                  </a:lnTo>
                  <a:lnTo>
                    <a:pt x="361" y="309"/>
                  </a:lnTo>
                  <a:lnTo>
                    <a:pt x="358" y="310"/>
                  </a:lnTo>
                  <a:lnTo>
                    <a:pt x="354" y="311"/>
                  </a:lnTo>
                  <a:lnTo>
                    <a:pt x="352" y="313"/>
                  </a:lnTo>
                  <a:lnTo>
                    <a:pt x="350" y="317"/>
                  </a:lnTo>
                  <a:lnTo>
                    <a:pt x="348" y="319"/>
                  </a:lnTo>
                  <a:lnTo>
                    <a:pt x="346" y="322"/>
                  </a:lnTo>
                  <a:lnTo>
                    <a:pt x="344" y="322"/>
                  </a:lnTo>
                  <a:lnTo>
                    <a:pt x="343" y="321"/>
                  </a:lnTo>
                  <a:lnTo>
                    <a:pt x="342" y="319"/>
                  </a:lnTo>
                  <a:lnTo>
                    <a:pt x="348" y="310"/>
                  </a:lnTo>
                  <a:lnTo>
                    <a:pt x="354" y="306"/>
                  </a:lnTo>
                  <a:lnTo>
                    <a:pt x="356" y="303"/>
                  </a:lnTo>
                  <a:lnTo>
                    <a:pt x="359" y="303"/>
                  </a:lnTo>
                  <a:lnTo>
                    <a:pt x="362" y="303"/>
                  </a:lnTo>
                  <a:lnTo>
                    <a:pt x="365" y="303"/>
                  </a:lnTo>
                  <a:lnTo>
                    <a:pt x="367" y="303"/>
                  </a:lnTo>
                  <a:lnTo>
                    <a:pt x="363" y="301"/>
                  </a:lnTo>
                  <a:lnTo>
                    <a:pt x="362" y="299"/>
                  </a:lnTo>
                  <a:lnTo>
                    <a:pt x="362" y="298"/>
                  </a:lnTo>
                  <a:lnTo>
                    <a:pt x="359" y="299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48" y="298"/>
                  </a:lnTo>
                  <a:lnTo>
                    <a:pt x="346" y="303"/>
                  </a:lnTo>
                  <a:lnTo>
                    <a:pt x="342" y="309"/>
                  </a:lnTo>
                  <a:lnTo>
                    <a:pt x="339" y="311"/>
                  </a:lnTo>
                  <a:lnTo>
                    <a:pt x="338" y="314"/>
                  </a:lnTo>
                  <a:lnTo>
                    <a:pt x="336" y="315"/>
                  </a:lnTo>
                  <a:lnTo>
                    <a:pt x="334" y="317"/>
                  </a:lnTo>
                  <a:lnTo>
                    <a:pt x="331" y="317"/>
                  </a:lnTo>
                  <a:lnTo>
                    <a:pt x="317" y="314"/>
                  </a:lnTo>
                  <a:lnTo>
                    <a:pt x="316" y="310"/>
                  </a:lnTo>
                  <a:lnTo>
                    <a:pt x="313" y="306"/>
                  </a:lnTo>
                  <a:lnTo>
                    <a:pt x="317" y="306"/>
                  </a:lnTo>
                  <a:lnTo>
                    <a:pt x="319" y="303"/>
                  </a:lnTo>
                  <a:lnTo>
                    <a:pt x="317" y="302"/>
                  </a:lnTo>
                  <a:lnTo>
                    <a:pt x="316" y="301"/>
                  </a:lnTo>
                  <a:lnTo>
                    <a:pt x="315" y="299"/>
                  </a:lnTo>
                  <a:lnTo>
                    <a:pt x="315" y="298"/>
                  </a:lnTo>
                  <a:lnTo>
                    <a:pt x="326" y="286"/>
                  </a:lnTo>
                  <a:lnTo>
                    <a:pt x="323" y="284"/>
                  </a:lnTo>
                  <a:lnTo>
                    <a:pt x="323" y="283"/>
                  </a:lnTo>
                  <a:lnTo>
                    <a:pt x="320" y="280"/>
                  </a:lnTo>
                  <a:lnTo>
                    <a:pt x="319" y="279"/>
                  </a:lnTo>
                  <a:lnTo>
                    <a:pt x="319" y="278"/>
                  </a:lnTo>
                  <a:lnTo>
                    <a:pt x="320" y="278"/>
                  </a:lnTo>
                  <a:lnTo>
                    <a:pt x="323" y="278"/>
                  </a:lnTo>
                  <a:lnTo>
                    <a:pt x="328" y="279"/>
                  </a:lnTo>
                  <a:lnTo>
                    <a:pt x="334" y="280"/>
                  </a:lnTo>
                  <a:lnTo>
                    <a:pt x="335" y="280"/>
                  </a:lnTo>
                  <a:lnTo>
                    <a:pt x="342" y="280"/>
                  </a:lnTo>
                  <a:lnTo>
                    <a:pt x="336" y="274"/>
                  </a:lnTo>
                  <a:lnTo>
                    <a:pt x="334" y="270"/>
                  </a:lnTo>
                  <a:lnTo>
                    <a:pt x="331" y="267"/>
                  </a:lnTo>
                  <a:lnTo>
                    <a:pt x="326" y="266"/>
                  </a:lnTo>
                  <a:lnTo>
                    <a:pt x="317" y="266"/>
                  </a:lnTo>
                  <a:lnTo>
                    <a:pt x="308" y="264"/>
                  </a:lnTo>
                  <a:lnTo>
                    <a:pt x="304" y="264"/>
                  </a:lnTo>
                  <a:lnTo>
                    <a:pt x="303" y="266"/>
                  </a:lnTo>
                  <a:lnTo>
                    <a:pt x="297" y="267"/>
                  </a:lnTo>
                  <a:lnTo>
                    <a:pt x="297" y="259"/>
                  </a:lnTo>
                  <a:lnTo>
                    <a:pt x="304" y="259"/>
                  </a:lnTo>
                  <a:lnTo>
                    <a:pt x="311" y="259"/>
                  </a:lnTo>
                  <a:lnTo>
                    <a:pt x="317" y="260"/>
                  </a:lnTo>
                  <a:lnTo>
                    <a:pt x="326" y="259"/>
                  </a:lnTo>
                  <a:lnTo>
                    <a:pt x="334" y="257"/>
                  </a:lnTo>
                  <a:lnTo>
                    <a:pt x="343" y="253"/>
                  </a:lnTo>
                  <a:lnTo>
                    <a:pt x="351" y="251"/>
                  </a:lnTo>
                  <a:lnTo>
                    <a:pt x="355" y="249"/>
                  </a:lnTo>
                  <a:lnTo>
                    <a:pt x="359" y="249"/>
                  </a:lnTo>
                  <a:close/>
                  <a:moveTo>
                    <a:pt x="954" y="259"/>
                  </a:moveTo>
                  <a:lnTo>
                    <a:pt x="955" y="260"/>
                  </a:lnTo>
                  <a:lnTo>
                    <a:pt x="957" y="262"/>
                  </a:lnTo>
                  <a:lnTo>
                    <a:pt x="958" y="263"/>
                  </a:lnTo>
                  <a:lnTo>
                    <a:pt x="960" y="266"/>
                  </a:lnTo>
                  <a:lnTo>
                    <a:pt x="960" y="267"/>
                  </a:lnTo>
                  <a:lnTo>
                    <a:pt x="958" y="268"/>
                  </a:lnTo>
                  <a:lnTo>
                    <a:pt x="957" y="270"/>
                  </a:lnTo>
                  <a:lnTo>
                    <a:pt x="954" y="270"/>
                  </a:lnTo>
                  <a:lnTo>
                    <a:pt x="954" y="264"/>
                  </a:lnTo>
                  <a:lnTo>
                    <a:pt x="947" y="267"/>
                  </a:lnTo>
                  <a:lnTo>
                    <a:pt x="946" y="267"/>
                  </a:lnTo>
                  <a:lnTo>
                    <a:pt x="949" y="264"/>
                  </a:lnTo>
                  <a:lnTo>
                    <a:pt x="950" y="263"/>
                  </a:lnTo>
                  <a:lnTo>
                    <a:pt x="950" y="262"/>
                  </a:lnTo>
                  <a:lnTo>
                    <a:pt x="951" y="260"/>
                  </a:lnTo>
                  <a:lnTo>
                    <a:pt x="953" y="260"/>
                  </a:lnTo>
                  <a:lnTo>
                    <a:pt x="954" y="259"/>
                  </a:lnTo>
                  <a:close/>
                  <a:moveTo>
                    <a:pt x="941" y="288"/>
                  </a:moveTo>
                  <a:lnTo>
                    <a:pt x="946" y="295"/>
                  </a:lnTo>
                  <a:lnTo>
                    <a:pt x="947" y="295"/>
                  </a:lnTo>
                  <a:lnTo>
                    <a:pt x="949" y="295"/>
                  </a:lnTo>
                  <a:lnTo>
                    <a:pt x="949" y="294"/>
                  </a:lnTo>
                  <a:lnTo>
                    <a:pt x="949" y="290"/>
                  </a:lnTo>
                  <a:lnTo>
                    <a:pt x="949" y="288"/>
                  </a:lnTo>
                  <a:lnTo>
                    <a:pt x="945" y="288"/>
                  </a:lnTo>
                  <a:lnTo>
                    <a:pt x="941" y="288"/>
                  </a:lnTo>
                  <a:close/>
                  <a:moveTo>
                    <a:pt x="935" y="295"/>
                  </a:moveTo>
                  <a:lnTo>
                    <a:pt x="934" y="314"/>
                  </a:lnTo>
                  <a:lnTo>
                    <a:pt x="934" y="323"/>
                  </a:lnTo>
                  <a:lnTo>
                    <a:pt x="935" y="337"/>
                  </a:lnTo>
                  <a:lnTo>
                    <a:pt x="929" y="340"/>
                  </a:lnTo>
                  <a:lnTo>
                    <a:pt x="920" y="342"/>
                  </a:lnTo>
                  <a:lnTo>
                    <a:pt x="920" y="349"/>
                  </a:lnTo>
                  <a:lnTo>
                    <a:pt x="920" y="356"/>
                  </a:lnTo>
                  <a:lnTo>
                    <a:pt x="923" y="354"/>
                  </a:lnTo>
                  <a:lnTo>
                    <a:pt x="925" y="354"/>
                  </a:lnTo>
                  <a:lnTo>
                    <a:pt x="927" y="353"/>
                  </a:lnTo>
                  <a:lnTo>
                    <a:pt x="935" y="353"/>
                  </a:lnTo>
                  <a:lnTo>
                    <a:pt x="935" y="360"/>
                  </a:lnTo>
                  <a:lnTo>
                    <a:pt x="935" y="365"/>
                  </a:lnTo>
                  <a:lnTo>
                    <a:pt x="938" y="367"/>
                  </a:lnTo>
                  <a:lnTo>
                    <a:pt x="942" y="365"/>
                  </a:lnTo>
                  <a:lnTo>
                    <a:pt x="946" y="365"/>
                  </a:lnTo>
                  <a:lnTo>
                    <a:pt x="947" y="365"/>
                  </a:lnTo>
                  <a:lnTo>
                    <a:pt x="949" y="365"/>
                  </a:lnTo>
                  <a:lnTo>
                    <a:pt x="950" y="362"/>
                  </a:lnTo>
                  <a:lnTo>
                    <a:pt x="953" y="358"/>
                  </a:lnTo>
                  <a:lnTo>
                    <a:pt x="955" y="353"/>
                  </a:lnTo>
                  <a:lnTo>
                    <a:pt x="957" y="345"/>
                  </a:lnTo>
                  <a:lnTo>
                    <a:pt x="955" y="337"/>
                  </a:lnTo>
                  <a:lnTo>
                    <a:pt x="957" y="336"/>
                  </a:lnTo>
                  <a:lnTo>
                    <a:pt x="957" y="334"/>
                  </a:lnTo>
                  <a:lnTo>
                    <a:pt x="958" y="333"/>
                  </a:lnTo>
                  <a:lnTo>
                    <a:pt x="960" y="332"/>
                  </a:lnTo>
                  <a:lnTo>
                    <a:pt x="964" y="329"/>
                  </a:lnTo>
                  <a:lnTo>
                    <a:pt x="969" y="329"/>
                  </a:lnTo>
                  <a:lnTo>
                    <a:pt x="970" y="330"/>
                  </a:lnTo>
                  <a:lnTo>
                    <a:pt x="970" y="333"/>
                  </a:lnTo>
                  <a:lnTo>
                    <a:pt x="972" y="337"/>
                  </a:lnTo>
                  <a:lnTo>
                    <a:pt x="973" y="337"/>
                  </a:lnTo>
                  <a:lnTo>
                    <a:pt x="973" y="338"/>
                  </a:lnTo>
                  <a:lnTo>
                    <a:pt x="973" y="341"/>
                  </a:lnTo>
                  <a:lnTo>
                    <a:pt x="969" y="348"/>
                  </a:lnTo>
                  <a:lnTo>
                    <a:pt x="985" y="352"/>
                  </a:lnTo>
                  <a:lnTo>
                    <a:pt x="1000" y="356"/>
                  </a:lnTo>
                  <a:lnTo>
                    <a:pt x="1003" y="349"/>
                  </a:lnTo>
                  <a:lnTo>
                    <a:pt x="1004" y="346"/>
                  </a:lnTo>
                  <a:lnTo>
                    <a:pt x="1005" y="345"/>
                  </a:lnTo>
                  <a:lnTo>
                    <a:pt x="1000" y="337"/>
                  </a:lnTo>
                  <a:lnTo>
                    <a:pt x="997" y="337"/>
                  </a:lnTo>
                  <a:lnTo>
                    <a:pt x="993" y="340"/>
                  </a:lnTo>
                  <a:lnTo>
                    <a:pt x="988" y="342"/>
                  </a:lnTo>
                  <a:lnTo>
                    <a:pt x="988" y="337"/>
                  </a:lnTo>
                  <a:lnTo>
                    <a:pt x="981" y="327"/>
                  </a:lnTo>
                  <a:lnTo>
                    <a:pt x="977" y="322"/>
                  </a:lnTo>
                  <a:lnTo>
                    <a:pt x="972" y="317"/>
                  </a:lnTo>
                  <a:lnTo>
                    <a:pt x="966" y="311"/>
                  </a:lnTo>
                  <a:lnTo>
                    <a:pt x="960" y="309"/>
                  </a:lnTo>
                  <a:lnTo>
                    <a:pt x="954" y="306"/>
                  </a:lnTo>
                  <a:lnTo>
                    <a:pt x="949" y="306"/>
                  </a:lnTo>
                  <a:lnTo>
                    <a:pt x="947" y="307"/>
                  </a:lnTo>
                  <a:lnTo>
                    <a:pt x="946" y="309"/>
                  </a:lnTo>
                  <a:lnTo>
                    <a:pt x="945" y="310"/>
                  </a:lnTo>
                  <a:lnTo>
                    <a:pt x="943" y="311"/>
                  </a:lnTo>
                  <a:lnTo>
                    <a:pt x="943" y="310"/>
                  </a:lnTo>
                  <a:lnTo>
                    <a:pt x="942" y="306"/>
                  </a:lnTo>
                  <a:lnTo>
                    <a:pt x="942" y="305"/>
                  </a:lnTo>
                  <a:lnTo>
                    <a:pt x="943" y="302"/>
                  </a:lnTo>
                  <a:lnTo>
                    <a:pt x="945" y="301"/>
                  </a:lnTo>
                  <a:lnTo>
                    <a:pt x="946" y="298"/>
                  </a:lnTo>
                  <a:lnTo>
                    <a:pt x="935" y="295"/>
                  </a:lnTo>
                  <a:close/>
                  <a:moveTo>
                    <a:pt x="385" y="306"/>
                  </a:moveTo>
                  <a:lnTo>
                    <a:pt x="387" y="307"/>
                  </a:lnTo>
                  <a:lnTo>
                    <a:pt x="387" y="309"/>
                  </a:lnTo>
                  <a:lnTo>
                    <a:pt x="387" y="311"/>
                  </a:lnTo>
                  <a:lnTo>
                    <a:pt x="386" y="311"/>
                  </a:lnTo>
                  <a:lnTo>
                    <a:pt x="385" y="311"/>
                  </a:lnTo>
                  <a:lnTo>
                    <a:pt x="383" y="310"/>
                  </a:lnTo>
                  <a:lnTo>
                    <a:pt x="382" y="307"/>
                  </a:lnTo>
                  <a:lnTo>
                    <a:pt x="382" y="306"/>
                  </a:lnTo>
                  <a:lnTo>
                    <a:pt x="385" y="306"/>
                  </a:lnTo>
                  <a:close/>
                  <a:moveTo>
                    <a:pt x="677" y="326"/>
                  </a:moveTo>
                  <a:lnTo>
                    <a:pt x="680" y="326"/>
                  </a:lnTo>
                  <a:lnTo>
                    <a:pt x="682" y="327"/>
                  </a:lnTo>
                  <a:lnTo>
                    <a:pt x="684" y="330"/>
                  </a:lnTo>
                  <a:lnTo>
                    <a:pt x="686" y="333"/>
                  </a:lnTo>
                  <a:lnTo>
                    <a:pt x="688" y="334"/>
                  </a:lnTo>
                  <a:lnTo>
                    <a:pt x="685" y="337"/>
                  </a:lnTo>
                  <a:lnTo>
                    <a:pt x="682" y="341"/>
                  </a:lnTo>
                  <a:lnTo>
                    <a:pt x="677" y="348"/>
                  </a:lnTo>
                  <a:lnTo>
                    <a:pt x="673" y="346"/>
                  </a:lnTo>
                  <a:lnTo>
                    <a:pt x="669" y="345"/>
                  </a:lnTo>
                  <a:lnTo>
                    <a:pt x="669" y="342"/>
                  </a:lnTo>
                  <a:lnTo>
                    <a:pt x="667" y="340"/>
                  </a:lnTo>
                  <a:lnTo>
                    <a:pt x="667" y="337"/>
                  </a:lnTo>
                  <a:lnTo>
                    <a:pt x="667" y="336"/>
                  </a:lnTo>
                  <a:lnTo>
                    <a:pt x="666" y="334"/>
                  </a:lnTo>
                  <a:lnTo>
                    <a:pt x="673" y="330"/>
                  </a:lnTo>
                  <a:lnTo>
                    <a:pt x="675" y="329"/>
                  </a:lnTo>
                  <a:lnTo>
                    <a:pt x="677" y="326"/>
                  </a:lnTo>
                  <a:close/>
                  <a:moveTo>
                    <a:pt x="365" y="345"/>
                  </a:moveTo>
                  <a:lnTo>
                    <a:pt x="367" y="346"/>
                  </a:lnTo>
                  <a:lnTo>
                    <a:pt x="371" y="349"/>
                  </a:lnTo>
                  <a:lnTo>
                    <a:pt x="377" y="353"/>
                  </a:lnTo>
                  <a:lnTo>
                    <a:pt x="389" y="354"/>
                  </a:lnTo>
                  <a:lnTo>
                    <a:pt x="394" y="356"/>
                  </a:lnTo>
                  <a:lnTo>
                    <a:pt x="393" y="356"/>
                  </a:lnTo>
                  <a:lnTo>
                    <a:pt x="393" y="357"/>
                  </a:lnTo>
                  <a:lnTo>
                    <a:pt x="390" y="356"/>
                  </a:lnTo>
                  <a:lnTo>
                    <a:pt x="381" y="357"/>
                  </a:lnTo>
                  <a:lnTo>
                    <a:pt x="371" y="358"/>
                  </a:lnTo>
                  <a:lnTo>
                    <a:pt x="362" y="358"/>
                  </a:lnTo>
                  <a:lnTo>
                    <a:pt x="348" y="357"/>
                  </a:lnTo>
                  <a:lnTo>
                    <a:pt x="348" y="353"/>
                  </a:lnTo>
                  <a:lnTo>
                    <a:pt x="354" y="352"/>
                  </a:lnTo>
                  <a:lnTo>
                    <a:pt x="359" y="350"/>
                  </a:lnTo>
                  <a:lnTo>
                    <a:pt x="361" y="349"/>
                  </a:lnTo>
                  <a:lnTo>
                    <a:pt x="361" y="346"/>
                  </a:lnTo>
                  <a:lnTo>
                    <a:pt x="362" y="345"/>
                  </a:lnTo>
                  <a:lnTo>
                    <a:pt x="365" y="345"/>
                  </a:lnTo>
                  <a:close/>
                  <a:moveTo>
                    <a:pt x="435" y="356"/>
                  </a:moveTo>
                  <a:lnTo>
                    <a:pt x="439" y="356"/>
                  </a:lnTo>
                  <a:lnTo>
                    <a:pt x="443" y="358"/>
                  </a:lnTo>
                  <a:lnTo>
                    <a:pt x="447" y="361"/>
                  </a:lnTo>
                  <a:lnTo>
                    <a:pt x="449" y="364"/>
                  </a:lnTo>
                  <a:lnTo>
                    <a:pt x="455" y="372"/>
                  </a:lnTo>
                  <a:lnTo>
                    <a:pt x="457" y="381"/>
                  </a:lnTo>
                  <a:lnTo>
                    <a:pt x="474" y="381"/>
                  </a:lnTo>
                  <a:lnTo>
                    <a:pt x="482" y="383"/>
                  </a:lnTo>
                  <a:lnTo>
                    <a:pt x="486" y="381"/>
                  </a:lnTo>
                  <a:lnTo>
                    <a:pt x="488" y="381"/>
                  </a:lnTo>
                  <a:lnTo>
                    <a:pt x="491" y="380"/>
                  </a:lnTo>
                  <a:lnTo>
                    <a:pt x="494" y="377"/>
                  </a:lnTo>
                  <a:lnTo>
                    <a:pt x="501" y="369"/>
                  </a:lnTo>
                  <a:lnTo>
                    <a:pt x="506" y="362"/>
                  </a:lnTo>
                  <a:lnTo>
                    <a:pt x="511" y="357"/>
                  </a:lnTo>
                  <a:lnTo>
                    <a:pt x="514" y="357"/>
                  </a:lnTo>
                  <a:lnTo>
                    <a:pt x="518" y="356"/>
                  </a:lnTo>
                  <a:lnTo>
                    <a:pt x="523" y="356"/>
                  </a:lnTo>
                  <a:lnTo>
                    <a:pt x="529" y="356"/>
                  </a:lnTo>
                  <a:lnTo>
                    <a:pt x="536" y="356"/>
                  </a:lnTo>
                  <a:lnTo>
                    <a:pt x="531" y="357"/>
                  </a:lnTo>
                  <a:lnTo>
                    <a:pt x="530" y="360"/>
                  </a:lnTo>
                  <a:lnTo>
                    <a:pt x="533" y="365"/>
                  </a:lnTo>
                  <a:lnTo>
                    <a:pt x="526" y="368"/>
                  </a:lnTo>
                  <a:lnTo>
                    <a:pt x="523" y="368"/>
                  </a:lnTo>
                  <a:lnTo>
                    <a:pt x="522" y="368"/>
                  </a:lnTo>
                  <a:lnTo>
                    <a:pt x="519" y="371"/>
                  </a:lnTo>
                  <a:lnTo>
                    <a:pt x="518" y="372"/>
                  </a:lnTo>
                  <a:lnTo>
                    <a:pt x="518" y="375"/>
                  </a:lnTo>
                  <a:lnTo>
                    <a:pt x="518" y="377"/>
                  </a:lnTo>
                  <a:lnTo>
                    <a:pt x="517" y="379"/>
                  </a:lnTo>
                  <a:lnTo>
                    <a:pt x="515" y="380"/>
                  </a:lnTo>
                  <a:lnTo>
                    <a:pt x="513" y="381"/>
                  </a:lnTo>
                  <a:lnTo>
                    <a:pt x="507" y="383"/>
                  </a:lnTo>
                  <a:lnTo>
                    <a:pt x="503" y="384"/>
                  </a:lnTo>
                  <a:lnTo>
                    <a:pt x="499" y="387"/>
                  </a:lnTo>
                  <a:lnTo>
                    <a:pt x="499" y="391"/>
                  </a:lnTo>
                  <a:lnTo>
                    <a:pt x="494" y="395"/>
                  </a:lnTo>
                  <a:lnTo>
                    <a:pt x="488" y="399"/>
                  </a:lnTo>
                  <a:lnTo>
                    <a:pt x="480" y="407"/>
                  </a:lnTo>
                  <a:lnTo>
                    <a:pt x="474" y="404"/>
                  </a:lnTo>
                  <a:lnTo>
                    <a:pt x="468" y="402"/>
                  </a:lnTo>
                  <a:lnTo>
                    <a:pt x="466" y="408"/>
                  </a:lnTo>
                  <a:lnTo>
                    <a:pt x="464" y="412"/>
                  </a:lnTo>
                  <a:lnTo>
                    <a:pt x="463" y="415"/>
                  </a:lnTo>
                  <a:lnTo>
                    <a:pt x="460" y="416"/>
                  </a:lnTo>
                  <a:lnTo>
                    <a:pt x="455" y="418"/>
                  </a:lnTo>
                  <a:lnTo>
                    <a:pt x="444" y="420"/>
                  </a:lnTo>
                  <a:lnTo>
                    <a:pt x="432" y="422"/>
                  </a:lnTo>
                  <a:lnTo>
                    <a:pt x="424" y="422"/>
                  </a:lnTo>
                  <a:lnTo>
                    <a:pt x="422" y="420"/>
                  </a:lnTo>
                  <a:lnTo>
                    <a:pt x="421" y="418"/>
                  </a:lnTo>
                  <a:lnTo>
                    <a:pt x="420" y="414"/>
                  </a:lnTo>
                  <a:lnTo>
                    <a:pt x="418" y="412"/>
                  </a:lnTo>
                  <a:lnTo>
                    <a:pt x="417" y="411"/>
                  </a:lnTo>
                  <a:lnTo>
                    <a:pt x="414" y="411"/>
                  </a:lnTo>
                  <a:lnTo>
                    <a:pt x="412" y="411"/>
                  </a:lnTo>
                  <a:lnTo>
                    <a:pt x="408" y="411"/>
                  </a:lnTo>
                  <a:lnTo>
                    <a:pt x="404" y="410"/>
                  </a:lnTo>
                  <a:lnTo>
                    <a:pt x="402" y="408"/>
                  </a:lnTo>
                  <a:lnTo>
                    <a:pt x="401" y="406"/>
                  </a:lnTo>
                  <a:lnTo>
                    <a:pt x="400" y="403"/>
                  </a:lnTo>
                  <a:lnTo>
                    <a:pt x="398" y="402"/>
                  </a:lnTo>
                  <a:lnTo>
                    <a:pt x="412" y="403"/>
                  </a:lnTo>
                  <a:lnTo>
                    <a:pt x="417" y="403"/>
                  </a:lnTo>
                  <a:lnTo>
                    <a:pt x="421" y="403"/>
                  </a:lnTo>
                  <a:lnTo>
                    <a:pt x="424" y="402"/>
                  </a:lnTo>
                  <a:lnTo>
                    <a:pt x="428" y="399"/>
                  </a:lnTo>
                  <a:lnTo>
                    <a:pt x="432" y="393"/>
                  </a:lnTo>
                  <a:lnTo>
                    <a:pt x="436" y="388"/>
                  </a:lnTo>
                  <a:lnTo>
                    <a:pt x="440" y="387"/>
                  </a:lnTo>
                  <a:lnTo>
                    <a:pt x="441" y="387"/>
                  </a:lnTo>
                  <a:lnTo>
                    <a:pt x="444" y="388"/>
                  </a:lnTo>
                  <a:lnTo>
                    <a:pt x="447" y="388"/>
                  </a:lnTo>
                  <a:lnTo>
                    <a:pt x="449" y="388"/>
                  </a:lnTo>
                  <a:lnTo>
                    <a:pt x="444" y="381"/>
                  </a:lnTo>
                  <a:lnTo>
                    <a:pt x="437" y="369"/>
                  </a:lnTo>
                  <a:lnTo>
                    <a:pt x="433" y="360"/>
                  </a:lnTo>
                  <a:lnTo>
                    <a:pt x="433" y="357"/>
                  </a:lnTo>
                  <a:lnTo>
                    <a:pt x="433" y="356"/>
                  </a:lnTo>
                  <a:lnTo>
                    <a:pt x="435" y="356"/>
                  </a:lnTo>
                  <a:close/>
                  <a:moveTo>
                    <a:pt x="985" y="365"/>
                  </a:moveTo>
                  <a:lnTo>
                    <a:pt x="984" y="367"/>
                  </a:lnTo>
                  <a:lnTo>
                    <a:pt x="982" y="369"/>
                  </a:lnTo>
                  <a:lnTo>
                    <a:pt x="980" y="373"/>
                  </a:lnTo>
                  <a:lnTo>
                    <a:pt x="977" y="375"/>
                  </a:lnTo>
                  <a:lnTo>
                    <a:pt x="974" y="376"/>
                  </a:lnTo>
                  <a:lnTo>
                    <a:pt x="969" y="377"/>
                  </a:lnTo>
                  <a:lnTo>
                    <a:pt x="965" y="379"/>
                  </a:lnTo>
                  <a:lnTo>
                    <a:pt x="958" y="381"/>
                  </a:lnTo>
                  <a:lnTo>
                    <a:pt x="957" y="383"/>
                  </a:lnTo>
                  <a:lnTo>
                    <a:pt x="955" y="385"/>
                  </a:lnTo>
                  <a:lnTo>
                    <a:pt x="955" y="387"/>
                  </a:lnTo>
                  <a:lnTo>
                    <a:pt x="954" y="388"/>
                  </a:lnTo>
                  <a:lnTo>
                    <a:pt x="958" y="388"/>
                  </a:lnTo>
                  <a:lnTo>
                    <a:pt x="960" y="389"/>
                  </a:lnTo>
                  <a:lnTo>
                    <a:pt x="960" y="391"/>
                  </a:lnTo>
                  <a:lnTo>
                    <a:pt x="961" y="392"/>
                  </a:lnTo>
                  <a:lnTo>
                    <a:pt x="964" y="391"/>
                  </a:lnTo>
                  <a:lnTo>
                    <a:pt x="965" y="388"/>
                  </a:lnTo>
                  <a:lnTo>
                    <a:pt x="966" y="384"/>
                  </a:lnTo>
                  <a:lnTo>
                    <a:pt x="969" y="383"/>
                  </a:lnTo>
                  <a:lnTo>
                    <a:pt x="973" y="384"/>
                  </a:lnTo>
                  <a:lnTo>
                    <a:pt x="977" y="384"/>
                  </a:lnTo>
                  <a:lnTo>
                    <a:pt x="980" y="384"/>
                  </a:lnTo>
                  <a:lnTo>
                    <a:pt x="980" y="381"/>
                  </a:lnTo>
                  <a:lnTo>
                    <a:pt x="981" y="379"/>
                  </a:lnTo>
                  <a:lnTo>
                    <a:pt x="981" y="375"/>
                  </a:lnTo>
                  <a:lnTo>
                    <a:pt x="982" y="373"/>
                  </a:lnTo>
                  <a:lnTo>
                    <a:pt x="984" y="372"/>
                  </a:lnTo>
                  <a:lnTo>
                    <a:pt x="986" y="372"/>
                  </a:lnTo>
                  <a:lnTo>
                    <a:pt x="988" y="372"/>
                  </a:lnTo>
                  <a:lnTo>
                    <a:pt x="989" y="371"/>
                  </a:lnTo>
                  <a:lnTo>
                    <a:pt x="988" y="368"/>
                  </a:lnTo>
                  <a:lnTo>
                    <a:pt x="986" y="367"/>
                  </a:lnTo>
                  <a:lnTo>
                    <a:pt x="988" y="365"/>
                  </a:lnTo>
                  <a:lnTo>
                    <a:pt x="985" y="365"/>
                  </a:lnTo>
                  <a:close/>
                  <a:moveTo>
                    <a:pt x="1083" y="371"/>
                  </a:moveTo>
                  <a:lnTo>
                    <a:pt x="1083" y="375"/>
                  </a:lnTo>
                  <a:lnTo>
                    <a:pt x="1085" y="379"/>
                  </a:lnTo>
                  <a:lnTo>
                    <a:pt x="1087" y="379"/>
                  </a:lnTo>
                  <a:lnTo>
                    <a:pt x="1087" y="377"/>
                  </a:lnTo>
                  <a:lnTo>
                    <a:pt x="1087" y="376"/>
                  </a:lnTo>
                  <a:lnTo>
                    <a:pt x="1086" y="372"/>
                  </a:lnTo>
                  <a:lnTo>
                    <a:pt x="1085" y="372"/>
                  </a:lnTo>
                  <a:lnTo>
                    <a:pt x="1083" y="371"/>
                  </a:lnTo>
                  <a:close/>
                  <a:moveTo>
                    <a:pt x="1067" y="373"/>
                  </a:moveTo>
                  <a:lnTo>
                    <a:pt x="1070" y="379"/>
                  </a:lnTo>
                  <a:lnTo>
                    <a:pt x="1073" y="379"/>
                  </a:lnTo>
                  <a:lnTo>
                    <a:pt x="1073" y="377"/>
                  </a:lnTo>
                  <a:lnTo>
                    <a:pt x="1073" y="376"/>
                  </a:lnTo>
                  <a:lnTo>
                    <a:pt x="1070" y="375"/>
                  </a:lnTo>
                  <a:lnTo>
                    <a:pt x="1067" y="373"/>
                  </a:lnTo>
                  <a:close/>
                  <a:moveTo>
                    <a:pt x="1036" y="388"/>
                  </a:moveTo>
                  <a:lnTo>
                    <a:pt x="1035" y="391"/>
                  </a:lnTo>
                  <a:lnTo>
                    <a:pt x="1034" y="393"/>
                  </a:lnTo>
                  <a:lnTo>
                    <a:pt x="1032" y="395"/>
                  </a:lnTo>
                  <a:lnTo>
                    <a:pt x="1031" y="396"/>
                  </a:lnTo>
                  <a:lnTo>
                    <a:pt x="1031" y="400"/>
                  </a:lnTo>
                  <a:lnTo>
                    <a:pt x="1031" y="403"/>
                  </a:lnTo>
                  <a:lnTo>
                    <a:pt x="1031" y="404"/>
                  </a:lnTo>
                  <a:lnTo>
                    <a:pt x="1032" y="406"/>
                  </a:lnTo>
                  <a:lnTo>
                    <a:pt x="1035" y="404"/>
                  </a:lnTo>
                  <a:lnTo>
                    <a:pt x="1039" y="400"/>
                  </a:lnTo>
                  <a:lnTo>
                    <a:pt x="1040" y="396"/>
                  </a:lnTo>
                  <a:lnTo>
                    <a:pt x="1042" y="391"/>
                  </a:lnTo>
                  <a:lnTo>
                    <a:pt x="1042" y="389"/>
                  </a:lnTo>
                  <a:lnTo>
                    <a:pt x="1040" y="388"/>
                  </a:lnTo>
                  <a:lnTo>
                    <a:pt x="1039" y="388"/>
                  </a:lnTo>
                  <a:lnTo>
                    <a:pt x="1036" y="388"/>
                  </a:lnTo>
                  <a:close/>
                  <a:moveTo>
                    <a:pt x="538" y="455"/>
                  </a:moveTo>
                  <a:lnTo>
                    <a:pt x="540" y="457"/>
                  </a:lnTo>
                  <a:lnTo>
                    <a:pt x="541" y="458"/>
                  </a:lnTo>
                  <a:lnTo>
                    <a:pt x="542" y="461"/>
                  </a:lnTo>
                  <a:lnTo>
                    <a:pt x="545" y="462"/>
                  </a:lnTo>
                  <a:lnTo>
                    <a:pt x="548" y="461"/>
                  </a:lnTo>
                  <a:lnTo>
                    <a:pt x="550" y="461"/>
                  </a:lnTo>
                  <a:lnTo>
                    <a:pt x="552" y="459"/>
                  </a:lnTo>
                  <a:lnTo>
                    <a:pt x="554" y="457"/>
                  </a:lnTo>
                  <a:lnTo>
                    <a:pt x="556" y="455"/>
                  </a:lnTo>
                  <a:lnTo>
                    <a:pt x="558" y="457"/>
                  </a:lnTo>
                  <a:lnTo>
                    <a:pt x="564" y="457"/>
                  </a:lnTo>
                  <a:lnTo>
                    <a:pt x="576" y="458"/>
                  </a:lnTo>
                  <a:lnTo>
                    <a:pt x="566" y="461"/>
                  </a:lnTo>
                  <a:lnTo>
                    <a:pt x="558" y="463"/>
                  </a:lnTo>
                  <a:lnTo>
                    <a:pt x="552" y="468"/>
                  </a:lnTo>
                  <a:lnTo>
                    <a:pt x="545" y="472"/>
                  </a:lnTo>
                  <a:lnTo>
                    <a:pt x="533" y="480"/>
                  </a:lnTo>
                  <a:lnTo>
                    <a:pt x="519" y="489"/>
                  </a:lnTo>
                  <a:lnTo>
                    <a:pt x="518" y="490"/>
                  </a:lnTo>
                  <a:lnTo>
                    <a:pt x="518" y="493"/>
                  </a:lnTo>
                  <a:lnTo>
                    <a:pt x="517" y="497"/>
                  </a:lnTo>
                  <a:lnTo>
                    <a:pt x="511" y="497"/>
                  </a:lnTo>
                  <a:lnTo>
                    <a:pt x="506" y="497"/>
                  </a:lnTo>
                  <a:lnTo>
                    <a:pt x="505" y="493"/>
                  </a:lnTo>
                  <a:lnTo>
                    <a:pt x="502" y="489"/>
                  </a:lnTo>
                  <a:lnTo>
                    <a:pt x="506" y="489"/>
                  </a:lnTo>
                  <a:lnTo>
                    <a:pt x="522" y="473"/>
                  </a:lnTo>
                  <a:lnTo>
                    <a:pt x="538" y="455"/>
                  </a:lnTo>
                  <a:close/>
                  <a:moveTo>
                    <a:pt x="646" y="486"/>
                  </a:moveTo>
                  <a:lnTo>
                    <a:pt x="646" y="489"/>
                  </a:lnTo>
                  <a:lnTo>
                    <a:pt x="647" y="493"/>
                  </a:lnTo>
                  <a:lnTo>
                    <a:pt x="649" y="494"/>
                  </a:lnTo>
                  <a:lnTo>
                    <a:pt x="649" y="497"/>
                  </a:lnTo>
                  <a:lnTo>
                    <a:pt x="647" y="498"/>
                  </a:lnTo>
                  <a:lnTo>
                    <a:pt x="646" y="500"/>
                  </a:lnTo>
                  <a:lnTo>
                    <a:pt x="638" y="500"/>
                  </a:lnTo>
                  <a:lnTo>
                    <a:pt x="638" y="492"/>
                  </a:lnTo>
                  <a:lnTo>
                    <a:pt x="646" y="486"/>
                  </a:lnTo>
                  <a:close/>
                  <a:moveTo>
                    <a:pt x="659" y="503"/>
                  </a:moveTo>
                  <a:lnTo>
                    <a:pt x="666" y="505"/>
                  </a:lnTo>
                  <a:lnTo>
                    <a:pt x="662" y="523"/>
                  </a:lnTo>
                  <a:lnTo>
                    <a:pt x="661" y="531"/>
                  </a:lnTo>
                  <a:lnTo>
                    <a:pt x="657" y="542"/>
                  </a:lnTo>
                  <a:lnTo>
                    <a:pt x="649" y="542"/>
                  </a:lnTo>
                  <a:lnTo>
                    <a:pt x="649" y="538"/>
                  </a:lnTo>
                  <a:lnTo>
                    <a:pt x="647" y="533"/>
                  </a:lnTo>
                  <a:lnTo>
                    <a:pt x="647" y="529"/>
                  </a:lnTo>
                  <a:lnTo>
                    <a:pt x="646" y="525"/>
                  </a:lnTo>
                  <a:lnTo>
                    <a:pt x="646" y="523"/>
                  </a:lnTo>
                  <a:lnTo>
                    <a:pt x="649" y="516"/>
                  </a:lnTo>
                  <a:lnTo>
                    <a:pt x="651" y="512"/>
                  </a:lnTo>
                  <a:lnTo>
                    <a:pt x="654" y="509"/>
                  </a:lnTo>
                  <a:lnTo>
                    <a:pt x="659" y="503"/>
                  </a:lnTo>
                  <a:close/>
                  <a:moveTo>
                    <a:pt x="1039" y="539"/>
                  </a:moveTo>
                  <a:lnTo>
                    <a:pt x="1036" y="540"/>
                  </a:lnTo>
                  <a:lnTo>
                    <a:pt x="1035" y="544"/>
                  </a:lnTo>
                  <a:lnTo>
                    <a:pt x="1034" y="546"/>
                  </a:lnTo>
                  <a:lnTo>
                    <a:pt x="1035" y="547"/>
                  </a:lnTo>
                  <a:lnTo>
                    <a:pt x="1036" y="547"/>
                  </a:lnTo>
                  <a:lnTo>
                    <a:pt x="1039" y="547"/>
                  </a:lnTo>
                  <a:lnTo>
                    <a:pt x="1040" y="540"/>
                  </a:lnTo>
                  <a:lnTo>
                    <a:pt x="1040" y="539"/>
                  </a:lnTo>
                  <a:lnTo>
                    <a:pt x="1039" y="539"/>
                  </a:lnTo>
                  <a:close/>
                  <a:moveTo>
                    <a:pt x="1044" y="544"/>
                  </a:moveTo>
                  <a:lnTo>
                    <a:pt x="1044" y="559"/>
                  </a:lnTo>
                  <a:lnTo>
                    <a:pt x="1042" y="559"/>
                  </a:lnTo>
                  <a:lnTo>
                    <a:pt x="1042" y="560"/>
                  </a:lnTo>
                  <a:lnTo>
                    <a:pt x="1047" y="562"/>
                  </a:lnTo>
                  <a:lnTo>
                    <a:pt x="1047" y="556"/>
                  </a:lnTo>
                  <a:lnTo>
                    <a:pt x="1047" y="555"/>
                  </a:lnTo>
                  <a:lnTo>
                    <a:pt x="1050" y="554"/>
                  </a:lnTo>
                  <a:lnTo>
                    <a:pt x="1047" y="546"/>
                  </a:lnTo>
                  <a:lnTo>
                    <a:pt x="1046" y="543"/>
                  </a:lnTo>
                  <a:lnTo>
                    <a:pt x="1044" y="542"/>
                  </a:lnTo>
                  <a:lnTo>
                    <a:pt x="1044" y="544"/>
                  </a:lnTo>
                  <a:close/>
                  <a:moveTo>
                    <a:pt x="638" y="547"/>
                  </a:moveTo>
                  <a:lnTo>
                    <a:pt x="640" y="547"/>
                  </a:lnTo>
                  <a:lnTo>
                    <a:pt x="642" y="547"/>
                  </a:lnTo>
                  <a:lnTo>
                    <a:pt x="642" y="548"/>
                  </a:lnTo>
                  <a:lnTo>
                    <a:pt x="640" y="548"/>
                  </a:lnTo>
                  <a:lnTo>
                    <a:pt x="638" y="551"/>
                  </a:lnTo>
                  <a:lnTo>
                    <a:pt x="635" y="551"/>
                  </a:lnTo>
                  <a:lnTo>
                    <a:pt x="635" y="548"/>
                  </a:lnTo>
                  <a:lnTo>
                    <a:pt x="636" y="547"/>
                  </a:lnTo>
                  <a:lnTo>
                    <a:pt x="638" y="547"/>
                  </a:lnTo>
                  <a:close/>
                  <a:moveTo>
                    <a:pt x="1124" y="547"/>
                  </a:moveTo>
                  <a:lnTo>
                    <a:pt x="1126" y="547"/>
                  </a:lnTo>
                  <a:lnTo>
                    <a:pt x="1129" y="548"/>
                  </a:lnTo>
                  <a:lnTo>
                    <a:pt x="1130" y="551"/>
                  </a:lnTo>
                  <a:lnTo>
                    <a:pt x="1130" y="552"/>
                  </a:lnTo>
                  <a:lnTo>
                    <a:pt x="1129" y="554"/>
                  </a:lnTo>
                  <a:lnTo>
                    <a:pt x="1125" y="554"/>
                  </a:lnTo>
                  <a:lnTo>
                    <a:pt x="1121" y="554"/>
                  </a:lnTo>
                  <a:lnTo>
                    <a:pt x="1121" y="551"/>
                  </a:lnTo>
                  <a:lnTo>
                    <a:pt x="1121" y="548"/>
                  </a:lnTo>
                  <a:lnTo>
                    <a:pt x="1122" y="547"/>
                  </a:lnTo>
                  <a:lnTo>
                    <a:pt x="1124" y="547"/>
                  </a:lnTo>
                  <a:close/>
                  <a:moveTo>
                    <a:pt x="1036" y="550"/>
                  </a:moveTo>
                  <a:lnTo>
                    <a:pt x="1034" y="552"/>
                  </a:lnTo>
                  <a:lnTo>
                    <a:pt x="1034" y="554"/>
                  </a:lnTo>
                  <a:lnTo>
                    <a:pt x="1034" y="555"/>
                  </a:lnTo>
                  <a:lnTo>
                    <a:pt x="1035" y="555"/>
                  </a:lnTo>
                  <a:lnTo>
                    <a:pt x="1036" y="554"/>
                  </a:lnTo>
                  <a:lnTo>
                    <a:pt x="1039" y="551"/>
                  </a:lnTo>
                  <a:lnTo>
                    <a:pt x="1039" y="550"/>
                  </a:lnTo>
                  <a:lnTo>
                    <a:pt x="1039" y="548"/>
                  </a:lnTo>
                  <a:lnTo>
                    <a:pt x="1038" y="548"/>
                  </a:lnTo>
                  <a:lnTo>
                    <a:pt x="1036" y="550"/>
                  </a:lnTo>
                  <a:close/>
                  <a:moveTo>
                    <a:pt x="1148" y="559"/>
                  </a:moveTo>
                  <a:lnTo>
                    <a:pt x="1147" y="563"/>
                  </a:lnTo>
                  <a:lnTo>
                    <a:pt x="1145" y="567"/>
                  </a:lnTo>
                  <a:lnTo>
                    <a:pt x="1144" y="567"/>
                  </a:lnTo>
                  <a:lnTo>
                    <a:pt x="1143" y="567"/>
                  </a:lnTo>
                  <a:lnTo>
                    <a:pt x="1144" y="564"/>
                  </a:lnTo>
                  <a:lnTo>
                    <a:pt x="1145" y="562"/>
                  </a:lnTo>
                  <a:lnTo>
                    <a:pt x="1148" y="559"/>
                  </a:lnTo>
                  <a:close/>
                  <a:moveTo>
                    <a:pt x="724" y="601"/>
                  </a:moveTo>
                  <a:lnTo>
                    <a:pt x="724" y="605"/>
                  </a:lnTo>
                  <a:lnTo>
                    <a:pt x="725" y="605"/>
                  </a:lnTo>
                  <a:lnTo>
                    <a:pt x="727" y="605"/>
                  </a:lnTo>
                  <a:lnTo>
                    <a:pt x="729" y="606"/>
                  </a:lnTo>
                  <a:lnTo>
                    <a:pt x="727" y="613"/>
                  </a:lnTo>
                  <a:lnTo>
                    <a:pt x="727" y="617"/>
                  </a:lnTo>
                  <a:lnTo>
                    <a:pt x="727" y="621"/>
                  </a:lnTo>
                  <a:lnTo>
                    <a:pt x="729" y="628"/>
                  </a:lnTo>
                  <a:lnTo>
                    <a:pt x="733" y="634"/>
                  </a:lnTo>
                  <a:lnTo>
                    <a:pt x="739" y="643"/>
                  </a:lnTo>
                  <a:lnTo>
                    <a:pt x="741" y="647"/>
                  </a:lnTo>
                  <a:lnTo>
                    <a:pt x="741" y="652"/>
                  </a:lnTo>
                  <a:lnTo>
                    <a:pt x="741" y="655"/>
                  </a:lnTo>
                  <a:lnTo>
                    <a:pt x="741" y="657"/>
                  </a:lnTo>
                  <a:lnTo>
                    <a:pt x="747" y="668"/>
                  </a:lnTo>
                  <a:lnTo>
                    <a:pt x="751" y="672"/>
                  </a:lnTo>
                  <a:lnTo>
                    <a:pt x="755" y="676"/>
                  </a:lnTo>
                  <a:lnTo>
                    <a:pt x="756" y="676"/>
                  </a:lnTo>
                  <a:lnTo>
                    <a:pt x="759" y="675"/>
                  </a:lnTo>
                  <a:lnTo>
                    <a:pt x="760" y="675"/>
                  </a:lnTo>
                  <a:lnTo>
                    <a:pt x="762" y="675"/>
                  </a:lnTo>
                  <a:lnTo>
                    <a:pt x="763" y="676"/>
                  </a:lnTo>
                  <a:lnTo>
                    <a:pt x="762" y="678"/>
                  </a:lnTo>
                  <a:lnTo>
                    <a:pt x="760" y="679"/>
                  </a:lnTo>
                  <a:lnTo>
                    <a:pt x="758" y="680"/>
                  </a:lnTo>
                  <a:lnTo>
                    <a:pt x="756" y="683"/>
                  </a:lnTo>
                  <a:lnTo>
                    <a:pt x="756" y="686"/>
                  </a:lnTo>
                  <a:lnTo>
                    <a:pt x="758" y="691"/>
                  </a:lnTo>
                  <a:lnTo>
                    <a:pt x="760" y="699"/>
                  </a:lnTo>
                  <a:lnTo>
                    <a:pt x="758" y="696"/>
                  </a:lnTo>
                  <a:lnTo>
                    <a:pt x="756" y="696"/>
                  </a:lnTo>
                  <a:lnTo>
                    <a:pt x="755" y="696"/>
                  </a:lnTo>
                  <a:lnTo>
                    <a:pt x="754" y="698"/>
                  </a:lnTo>
                  <a:lnTo>
                    <a:pt x="752" y="700"/>
                  </a:lnTo>
                  <a:lnTo>
                    <a:pt x="752" y="702"/>
                  </a:lnTo>
                  <a:lnTo>
                    <a:pt x="751" y="703"/>
                  </a:lnTo>
                  <a:lnTo>
                    <a:pt x="750" y="702"/>
                  </a:lnTo>
                  <a:lnTo>
                    <a:pt x="747" y="702"/>
                  </a:lnTo>
                  <a:lnTo>
                    <a:pt x="745" y="698"/>
                  </a:lnTo>
                  <a:lnTo>
                    <a:pt x="745" y="688"/>
                  </a:lnTo>
                  <a:lnTo>
                    <a:pt x="747" y="680"/>
                  </a:lnTo>
                  <a:lnTo>
                    <a:pt x="747" y="676"/>
                  </a:lnTo>
                  <a:lnTo>
                    <a:pt x="744" y="673"/>
                  </a:lnTo>
                  <a:lnTo>
                    <a:pt x="743" y="671"/>
                  </a:lnTo>
                  <a:lnTo>
                    <a:pt x="741" y="668"/>
                  </a:lnTo>
                  <a:lnTo>
                    <a:pt x="739" y="668"/>
                  </a:lnTo>
                  <a:lnTo>
                    <a:pt x="736" y="668"/>
                  </a:lnTo>
                  <a:lnTo>
                    <a:pt x="733" y="668"/>
                  </a:lnTo>
                  <a:lnTo>
                    <a:pt x="731" y="668"/>
                  </a:lnTo>
                  <a:lnTo>
                    <a:pt x="733" y="661"/>
                  </a:lnTo>
                  <a:lnTo>
                    <a:pt x="733" y="657"/>
                  </a:lnTo>
                  <a:lnTo>
                    <a:pt x="733" y="655"/>
                  </a:lnTo>
                  <a:lnTo>
                    <a:pt x="731" y="653"/>
                  </a:lnTo>
                  <a:lnTo>
                    <a:pt x="729" y="653"/>
                  </a:lnTo>
                  <a:lnTo>
                    <a:pt x="728" y="656"/>
                  </a:lnTo>
                  <a:lnTo>
                    <a:pt x="727" y="657"/>
                  </a:lnTo>
                  <a:lnTo>
                    <a:pt x="727" y="652"/>
                  </a:lnTo>
                  <a:lnTo>
                    <a:pt x="725" y="651"/>
                  </a:lnTo>
                  <a:lnTo>
                    <a:pt x="724" y="649"/>
                  </a:lnTo>
                  <a:lnTo>
                    <a:pt x="720" y="647"/>
                  </a:lnTo>
                  <a:lnTo>
                    <a:pt x="710" y="643"/>
                  </a:lnTo>
                  <a:lnTo>
                    <a:pt x="713" y="632"/>
                  </a:lnTo>
                  <a:lnTo>
                    <a:pt x="705" y="632"/>
                  </a:lnTo>
                  <a:lnTo>
                    <a:pt x="705" y="629"/>
                  </a:lnTo>
                  <a:lnTo>
                    <a:pt x="704" y="629"/>
                  </a:lnTo>
                  <a:lnTo>
                    <a:pt x="702" y="628"/>
                  </a:lnTo>
                  <a:lnTo>
                    <a:pt x="702" y="624"/>
                  </a:lnTo>
                  <a:lnTo>
                    <a:pt x="708" y="617"/>
                  </a:lnTo>
                  <a:lnTo>
                    <a:pt x="713" y="609"/>
                  </a:lnTo>
                  <a:lnTo>
                    <a:pt x="716" y="610"/>
                  </a:lnTo>
                  <a:lnTo>
                    <a:pt x="719" y="612"/>
                  </a:lnTo>
                  <a:lnTo>
                    <a:pt x="720" y="612"/>
                  </a:lnTo>
                  <a:lnTo>
                    <a:pt x="721" y="612"/>
                  </a:lnTo>
                  <a:lnTo>
                    <a:pt x="721" y="610"/>
                  </a:lnTo>
                  <a:lnTo>
                    <a:pt x="723" y="609"/>
                  </a:lnTo>
                  <a:lnTo>
                    <a:pt x="723" y="606"/>
                  </a:lnTo>
                  <a:lnTo>
                    <a:pt x="723" y="603"/>
                  </a:lnTo>
                  <a:lnTo>
                    <a:pt x="724" y="601"/>
                  </a:lnTo>
                  <a:close/>
                  <a:moveTo>
                    <a:pt x="194" y="624"/>
                  </a:moveTo>
                  <a:lnTo>
                    <a:pt x="192" y="624"/>
                  </a:lnTo>
                  <a:lnTo>
                    <a:pt x="192" y="625"/>
                  </a:lnTo>
                  <a:lnTo>
                    <a:pt x="192" y="626"/>
                  </a:lnTo>
                  <a:lnTo>
                    <a:pt x="192" y="628"/>
                  </a:lnTo>
                  <a:lnTo>
                    <a:pt x="194" y="628"/>
                  </a:lnTo>
                  <a:lnTo>
                    <a:pt x="196" y="629"/>
                  </a:lnTo>
                  <a:lnTo>
                    <a:pt x="196" y="626"/>
                  </a:lnTo>
                  <a:lnTo>
                    <a:pt x="196" y="625"/>
                  </a:lnTo>
                  <a:lnTo>
                    <a:pt x="196" y="624"/>
                  </a:lnTo>
                  <a:lnTo>
                    <a:pt x="194" y="624"/>
                  </a:lnTo>
                  <a:close/>
                  <a:moveTo>
                    <a:pt x="693" y="626"/>
                  </a:moveTo>
                  <a:lnTo>
                    <a:pt x="694" y="630"/>
                  </a:lnTo>
                  <a:lnTo>
                    <a:pt x="694" y="632"/>
                  </a:lnTo>
                  <a:lnTo>
                    <a:pt x="694" y="633"/>
                  </a:lnTo>
                  <a:lnTo>
                    <a:pt x="700" y="640"/>
                  </a:lnTo>
                  <a:lnTo>
                    <a:pt x="701" y="641"/>
                  </a:lnTo>
                  <a:lnTo>
                    <a:pt x="700" y="645"/>
                  </a:lnTo>
                  <a:lnTo>
                    <a:pt x="698" y="648"/>
                  </a:lnTo>
                  <a:lnTo>
                    <a:pt x="698" y="647"/>
                  </a:lnTo>
                  <a:lnTo>
                    <a:pt x="697" y="657"/>
                  </a:lnTo>
                  <a:lnTo>
                    <a:pt x="698" y="668"/>
                  </a:lnTo>
                  <a:lnTo>
                    <a:pt x="696" y="667"/>
                  </a:lnTo>
                  <a:lnTo>
                    <a:pt x="694" y="667"/>
                  </a:lnTo>
                  <a:lnTo>
                    <a:pt x="690" y="665"/>
                  </a:lnTo>
                  <a:lnTo>
                    <a:pt x="692" y="661"/>
                  </a:lnTo>
                  <a:lnTo>
                    <a:pt x="692" y="655"/>
                  </a:lnTo>
                  <a:lnTo>
                    <a:pt x="690" y="647"/>
                  </a:lnTo>
                  <a:lnTo>
                    <a:pt x="690" y="643"/>
                  </a:lnTo>
                  <a:lnTo>
                    <a:pt x="680" y="634"/>
                  </a:lnTo>
                  <a:lnTo>
                    <a:pt x="682" y="634"/>
                  </a:lnTo>
                  <a:lnTo>
                    <a:pt x="685" y="634"/>
                  </a:lnTo>
                  <a:lnTo>
                    <a:pt x="688" y="634"/>
                  </a:lnTo>
                  <a:lnTo>
                    <a:pt x="690" y="634"/>
                  </a:lnTo>
                  <a:lnTo>
                    <a:pt x="690" y="630"/>
                  </a:lnTo>
                  <a:lnTo>
                    <a:pt x="692" y="628"/>
                  </a:lnTo>
                  <a:lnTo>
                    <a:pt x="693" y="626"/>
                  </a:lnTo>
                  <a:close/>
                  <a:moveTo>
                    <a:pt x="1005" y="640"/>
                  </a:moveTo>
                  <a:lnTo>
                    <a:pt x="1005" y="647"/>
                  </a:lnTo>
                  <a:lnTo>
                    <a:pt x="1012" y="648"/>
                  </a:lnTo>
                  <a:lnTo>
                    <a:pt x="1020" y="649"/>
                  </a:lnTo>
                  <a:lnTo>
                    <a:pt x="1020" y="648"/>
                  </a:lnTo>
                  <a:lnTo>
                    <a:pt x="1020" y="647"/>
                  </a:lnTo>
                  <a:lnTo>
                    <a:pt x="1020" y="645"/>
                  </a:lnTo>
                  <a:lnTo>
                    <a:pt x="1019" y="645"/>
                  </a:lnTo>
                  <a:lnTo>
                    <a:pt x="1016" y="645"/>
                  </a:lnTo>
                  <a:lnTo>
                    <a:pt x="1015" y="641"/>
                  </a:lnTo>
                  <a:lnTo>
                    <a:pt x="1013" y="640"/>
                  </a:lnTo>
                  <a:lnTo>
                    <a:pt x="1011" y="640"/>
                  </a:lnTo>
                  <a:lnTo>
                    <a:pt x="1009" y="640"/>
                  </a:lnTo>
                  <a:lnTo>
                    <a:pt x="1007" y="640"/>
                  </a:lnTo>
                  <a:lnTo>
                    <a:pt x="1005" y="640"/>
                  </a:lnTo>
                  <a:close/>
                  <a:moveTo>
                    <a:pt x="705" y="665"/>
                  </a:moveTo>
                  <a:lnTo>
                    <a:pt x="708" y="668"/>
                  </a:lnTo>
                  <a:lnTo>
                    <a:pt x="712" y="671"/>
                  </a:lnTo>
                  <a:lnTo>
                    <a:pt x="715" y="676"/>
                  </a:lnTo>
                  <a:lnTo>
                    <a:pt x="719" y="683"/>
                  </a:lnTo>
                  <a:lnTo>
                    <a:pt x="729" y="704"/>
                  </a:lnTo>
                  <a:lnTo>
                    <a:pt x="725" y="707"/>
                  </a:lnTo>
                  <a:lnTo>
                    <a:pt x="721" y="710"/>
                  </a:lnTo>
                  <a:lnTo>
                    <a:pt x="719" y="699"/>
                  </a:lnTo>
                  <a:lnTo>
                    <a:pt x="717" y="694"/>
                  </a:lnTo>
                  <a:lnTo>
                    <a:pt x="717" y="691"/>
                  </a:lnTo>
                  <a:lnTo>
                    <a:pt x="716" y="688"/>
                  </a:lnTo>
                  <a:lnTo>
                    <a:pt x="710" y="684"/>
                  </a:lnTo>
                  <a:lnTo>
                    <a:pt x="705" y="680"/>
                  </a:lnTo>
                  <a:lnTo>
                    <a:pt x="704" y="678"/>
                  </a:lnTo>
                  <a:lnTo>
                    <a:pt x="702" y="672"/>
                  </a:lnTo>
                  <a:lnTo>
                    <a:pt x="702" y="668"/>
                  </a:lnTo>
                  <a:lnTo>
                    <a:pt x="704" y="667"/>
                  </a:lnTo>
                  <a:lnTo>
                    <a:pt x="702" y="665"/>
                  </a:lnTo>
                  <a:lnTo>
                    <a:pt x="702" y="664"/>
                  </a:lnTo>
                  <a:lnTo>
                    <a:pt x="705" y="665"/>
                  </a:lnTo>
                  <a:close/>
                  <a:moveTo>
                    <a:pt x="225" y="671"/>
                  </a:moveTo>
                  <a:lnTo>
                    <a:pt x="223" y="671"/>
                  </a:lnTo>
                  <a:lnTo>
                    <a:pt x="223" y="672"/>
                  </a:lnTo>
                  <a:lnTo>
                    <a:pt x="225" y="673"/>
                  </a:lnTo>
                  <a:lnTo>
                    <a:pt x="227" y="676"/>
                  </a:lnTo>
                  <a:lnTo>
                    <a:pt x="229" y="675"/>
                  </a:lnTo>
                  <a:lnTo>
                    <a:pt x="230" y="672"/>
                  </a:lnTo>
                  <a:lnTo>
                    <a:pt x="230" y="671"/>
                  </a:lnTo>
                  <a:lnTo>
                    <a:pt x="229" y="671"/>
                  </a:lnTo>
                  <a:lnTo>
                    <a:pt x="225" y="671"/>
                  </a:lnTo>
                  <a:close/>
                  <a:moveTo>
                    <a:pt x="1013" y="39"/>
                  </a:moveTo>
                  <a:lnTo>
                    <a:pt x="1013" y="43"/>
                  </a:lnTo>
                  <a:lnTo>
                    <a:pt x="1015" y="45"/>
                  </a:lnTo>
                  <a:lnTo>
                    <a:pt x="1016" y="46"/>
                  </a:lnTo>
                  <a:lnTo>
                    <a:pt x="1016" y="50"/>
                  </a:lnTo>
                  <a:lnTo>
                    <a:pt x="1013" y="54"/>
                  </a:lnTo>
                  <a:lnTo>
                    <a:pt x="1012" y="57"/>
                  </a:lnTo>
                  <a:lnTo>
                    <a:pt x="1011" y="61"/>
                  </a:lnTo>
                  <a:lnTo>
                    <a:pt x="1019" y="64"/>
                  </a:lnTo>
                  <a:lnTo>
                    <a:pt x="1028" y="68"/>
                  </a:lnTo>
                  <a:lnTo>
                    <a:pt x="1034" y="69"/>
                  </a:lnTo>
                  <a:lnTo>
                    <a:pt x="1040" y="69"/>
                  </a:lnTo>
                  <a:lnTo>
                    <a:pt x="1046" y="69"/>
                  </a:lnTo>
                  <a:lnTo>
                    <a:pt x="1052" y="68"/>
                  </a:lnTo>
                  <a:lnTo>
                    <a:pt x="1052" y="66"/>
                  </a:lnTo>
                  <a:lnTo>
                    <a:pt x="1054" y="65"/>
                  </a:lnTo>
                  <a:lnTo>
                    <a:pt x="1056" y="65"/>
                  </a:lnTo>
                  <a:lnTo>
                    <a:pt x="1056" y="73"/>
                  </a:lnTo>
                  <a:lnTo>
                    <a:pt x="1078" y="84"/>
                  </a:lnTo>
                  <a:lnTo>
                    <a:pt x="1070" y="82"/>
                  </a:lnTo>
                  <a:lnTo>
                    <a:pt x="1066" y="81"/>
                  </a:lnTo>
                  <a:lnTo>
                    <a:pt x="1054" y="78"/>
                  </a:lnTo>
                  <a:lnTo>
                    <a:pt x="1054" y="85"/>
                  </a:lnTo>
                  <a:lnTo>
                    <a:pt x="1054" y="88"/>
                  </a:lnTo>
                  <a:lnTo>
                    <a:pt x="1052" y="89"/>
                  </a:lnTo>
                  <a:lnTo>
                    <a:pt x="1050" y="89"/>
                  </a:lnTo>
                  <a:lnTo>
                    <a:pt x="1050" y="88"/>
                  </a:lnTo>
                  <a:lnTo>
                    <a:pt x="1048" y="85"/>
                  </a:lnTo>
                  <a:lnTo>
                    <a:pt x="1050" y="78"/>
                  </a:lnTo>
                  <a:lnTo>
                    <a:pt x="1039" y="81"/>
                  </a:lnTo>
                  <a:lnTo>
                    <a:pt x="1040" y="82"/>
                  </a:lnTo>
                  <a:lnTo>
                    <a:pt x="1038" y="84"/>
                  </a:lnTo>
                  <a:lnTo>
                    <a:pt x="1034" y="84"/>
                  </a:lnTo>
                  <a:lnTo>
                    <a:pt x="1035" y="82"/>
                  </a:lnTo>
                  <a:lnTo>
                    <a:pt x="1035" y="80"/>
                  </a:lnTo>
                  <a:lnTo>
                    <a:pt x="1035" y="77"/>
                  </a:lnTo>
                  <a:lnTo>
                    <a:pt x="1034" y="76"/>
                  </a:lnTo>
                  <a:lnTo>
                    <a:pt x="1032" y="76"/>
                  </a:lnTo>
                  <a:lnTo>
                    <a:pt x="1030" y="76"/>
                  </a:lnTo>
                  <a:lnTo>
                    <a:pt x="1028" y="77"/>
                  </a:lnTo>
                  <a:lnTo>
                    <a:pt x="1027" y="76"/>
                  </a:lnTo>
                  <a:lnTo>
                    <a:pt x="1025" y="76"/>
                  </a:lnTo>
                  <a:lnTo>
                    <a:pt x="1023" y="80"/>
                  </a:lnTo>
                  <a:lnTo>
                    <a:pt x="1021" y="84"/>
                  </a:lnTo>
                  <a:lnTo>
                    <a:pt x="1020" y="87"/>
                  </a:lnTo>
                  <a:lnTo>
                    <a:pt x="1021" y="88"/>
                  </a:lnTo>
                  <a:lnTo>
                    <a:pt x="1023" y="89"/>
                  </a:lnTo>
                  <a:lnTo>
                    <a:pt x="1025" y="89"/>
                  </a:lnTo>
                  <a:lnTo>
                    <a:pt x="1024" y="92"/>
                  </a:lnTo>
                  <a:lnTo>
                    <a:pt x="1023" y="93"/>
                  </a:lnTo>
                  <a:lnTo>
                    <a:pt x="1023" y="95"/>
                  </a:lnTo>
                  <a:lnTo>
                    <a:pt x="1016" y="95"/>
                  </a:lnTo>
                  <a:lnTo>
                    <a:pt x="1013" y="95"/>
                  </a:lnTo>
                  <a:lnTo>
                    <a:pt x="1008" y="95"/>
                  </a:lnTo>
                  <a:lnTo>
                    <a:pt x="1008" y="92"/>
                  </a:lnTo>
                  <a:lnTo>
                    <a:pt x="1009" y="92"/>
                  </a:lnTo>
                  <a:lnTo>
                    <a:pt x="1011" y="92"/>
                  </a:lnTo>
                  <a:lnTo>
                    <a:pt x="1013" y="92"/>
                  </a:lnTo>
                  <a:lnTo>
                    <a:pt x="1012" y="87"/>
                  </a:lnTo>
                  <a:lnTo>
                    <a:pt x="1013" y="81"/>
                  </a:lnTo>
                  <a:lnTo>
                    <a:pt x="1015" y="82"/>
                  </a:lnTo>
                  <a:lnTo>
                    <a:pt x="1015" y="81"/>
                  </a:lnTo>
                  <a:lnTo>
                    <a:pt x="1016" y="78"/>
                  </a:lnTo>
                  <a:lnTo>
                    <a:pt x="1011" y="78"/>
                  </a:lnTo>
                  <a:lnTo>
                    <a:pt x="1011" y="77"/>
                  </a:lnTo>
                  <a:lnTo>
                    <a:pt x="1012" y="74"/>
                  </a:lnTo>
                  <a:lnTo>
                    <a:pt x="1013" y="72"/>
                  </a:lnTo>
                  <a:lnTo>
                    <a:pt x="1013" y="68"/>
                  </a:lnTo>
                  <a:lnTo>
                    <a:pt x="1012" y="66"/>
                  </a:lnTo>
                  <a:lnTo>
                    <a:pt x="1011" y="65"/>
                  </a:lnTo>
                  <a:lnTo>
                    <a:pt x="1008" y="64"/>
                  </a:lnTo>
                  <a:lnTo>
                    <a:pt x="1007" y="62"/>
                  </a:lnTo>
                  <a:lnTo>
                    <a:pt x="1005" y="60"/>
                  </a:lnTo>
                  <a:lnTo>
                    <a:pt x="1005" y="58"/>
                  </a:lnTo>
                  <a:lnTo>
                    <a:pt x="1005" y="53"/>
                  </a:lnTo>
                  <a:lnTo>
                    <a:pt x="1007" y="53"/>
                  </a:lnTo>
                  <a:lnTo>
                    <a:pt x="1008" y="52"/>
                  </a:lnTo>
                  <a:lnTo>
                    <a:pt x="1009" y="47"/>
                  </a:lnTo>
                  <a:lnTo>
                    <a:pt x="1013" y="39"/>
                  </a:lnTo>
                  <a:close/>
                  <a:moveTo>
                    <a:pt x="1194" y="128"/>
                  </a:moveTo>
                  <a:lnTo>
                    <a:pt x="1196" y="143"/>
                  </a:lnTo>
                  <a:lnTo>
                    <a:pt x="1191" y="143"/>
                  </a:lnTo>
                  <a:lnTo>
                    <a:pt x="1191" y="134"/>
                  </a:lnTo>
                  <a:lnTo>
                    <a:pt x="1191" y="132"/>
                  </a:lnTo>
                  <a:lnTo>
                    <a:pt x="1191" y="130"/>
                  </a:lnTo>
                  <a:lnTo>
                    <a:pt x="1192" y="128"/>
                  </a:lnTo>
                  <a:lnTo>
                    <a:pt x="1194" y="128"/>
                  </a:lnTo>
                  <a:close/>
                  <a:moveTo>
                    <a:pt x="997" y="138"/>
                  </a:moveTo>
                  <a:lnTo>
                    <a:pt x="1000" y="139"/>
                  </a:lnTo>
                  <a:lnTo>
                    <a:pt x="1003" y="142"/>
                  </a:lnTo>
                  <a:lnTo>
                    <a:pt x="1003" y="143"/>
                  </a:lnTo>
                  <a:lnTo>
                    <a:pt x="1001" y="143"/>
                  </a:lnTo>
                  <a:lnTo>
                    <a:pt x="1000" y="144"/>
                  </a:lnTo>
                  <a:lnTo>
                    <a:pt x="997" y="143"/>
                  </a:lnTo>
                  <a:lnTo>
                    <a:pt x="996" y="142"/>
                  </a:lnTo>
                  <a:lnTo>
                    <a:pt x="995" y="140"/>
                  </a:lnTo>
                  <a:lnTo>
                    <a:pt x="995" y="139"/>
                  </a:lnTo>
                  <a:lnTo>
                    <a:pt x="995" y="138"/>
                  </a:lnTo>
                  <a:lnTo>
                    <a:pt x="997" y="138"/>
                  </a:lnTo>
                  <a:close/>
                  <a:moveTo>
                    <a:pt x="1207" y="148"/>
                  </a:moveTo>
                  <a:lnTo>
                    <a:pt x="1207" y="154"/>
                  </a:lnTo>
                  <a:lnTo>
                    <a:pt x="1205" y="154"/>
                  </a:lnTo>
                  <a:lnTo>
                    <a:pt x="1203" y="154"/>
                  </a:lnTo>
                  <a:lnTo>
                    <a:pt x="1202" y="152"/>
                  </a:lnTo>
                  <a:lnTo>
                    <a:pt x="1205" y="150"/>
                  </a:lnTo>
                  <a:lnTo>
                    <a:pt x="1207" y="148"/>
                  </a:lnTo>
                  <a:close/>
                  <a:moveTo>
                    <a:pt x="1213" y="159"/>
                  </a:moveTo>
                  <a:lnTo>
                    <a:pt x="1217" y="161"/>
                  </a:lnTo>
                  <a:lnTo>
                    <a:pt x="1221" y="163"/>
                  </a:lnTo>
                  <a:lnTo>
                    <a:pt x="1221" y="165"/>
                  </a:lnTo>
                  <a:lnTo>
                    <a:pt x="1218" y="165"/>
                  </a:lnTo>
                  <a:lnTo>
                    <a:pt x="1214" y="163"/>
                  </a:lnTo>
                  <a:lnTo>
                    <a:pt x="1210" y="161"/>
                  </a:lnTo>
                  <a:lnTo>
                    <a:pt x="1209" y="159"/>
                  </a:lnTo>
                  <a:lnTo>
                    <a:pt x="1210" y="158"/>
                  </a:lnTo>
                  <a:lnTo>
                    <a:pt x="1213" y="159"/>
                  </a:lnTo>
                  <a:close/>
                  <a:moveTo>
                    <a:pt x="1050" y="162"/>
                  </a:moveTo>
                  <a:lnTo>
                    <a:pt x="1044" y="166"/>
                  </a:lnTo>
                  <a:lnTo>
                    <a:pt x="1040" y="167"/>
                  </a:lnTo>
                  <a:lnTo>
                    <a:pt x="1038" y="167"/>
                  </a:lnTo>
                  <a:lnTo>
                    <a:pt x="1031" y="166"/>
                  </a:lnTo>
                  <a:lnTo>
                    <a:pt x="1034" y="171"/>
                  </a:lnTo>
                  <a:lnTo>
                    <a:pt x="1039" y="173"/>
                  </a:lnTo>
                  <a:lnTo>
                    <a:pt x="1044" y="173"/>
                  </a:lnTo>
                  <a:lnTo>
                    <a:pt x="1050" y="174"/>
                  </a:lnTo>
                  <a:lnTo>
                    <a:pt x="1052" y="170"/>
                  </a:lnTo>
                  <a:lnTo>
                    <a:pt x="1055" y="166"/>
                  </a:lnTo>
                  <a:lnTo>
                    <a:pt x="1056" y="163"/>
                  </a:lnTo>
                  <a:lnTo>
                    <a:pt x="1056" y="162"/>
                  </a:lnTo>
                  <a:lnTo>
                    <a:pt x="1054" y="162"/>
                  </a:lnTo>
                  <a:lnTo>
                    <a:pt x="1050" y="162"/>
                  </a:lnTo>
                  <a:close/>
                  <a:moveTo>
                    <a:pt x="1062" y="169"/>
                  </a:moveTo>
                  <a:lnTo>
                    <a:pt x="1062" y="174"/>
                  </a:lnTo>
                  <a:lnTo>
                    <a:pt x="1067" y="174"/>
                  </a:lnTo>
                  <a:lnTo>
                    <a:pt x="1066" y="174"/>
                  </a:lnTo>
                  <a:lnTo>
                    <a:pt x="1066" y="173"/>
                  </a:lnTo>
                  <a:lnTo>
                    <a:pt x="1066" y="171"/>
                  </a:lnTo>
                  <a:lnTo>
                    <a:pt x="1066" y="170"/>
                  </a:lnTo>
                  <a:lnTo>
                    <a:pt x="1062" y="169"/>
                  </a:lnTo>
                  <a:close/>
                  <a:moveTo>
                    <a:pt x="682" y="171"/>
                  </a:moveTo>
                  <a:lnTo>
                    <a:pt x="684" y="173"/>
                  </a:lnTo>
                  <a:lnTo>
                    <a:pt x="684" y="174"/>
                  </a:lnTo>
                  <a:lnTo>
                    <a:pt x="684" y="175"/>
                  </a:lnTo>
                  <a:lnTo>
                    <a:pt x="685" y="177"/>
                  </a:lnTo>
                  <a:lnTo>
                    <a:pt x="686" y="177"/>
                  </a:lnTo>
                  <a:lnTo>
                    <a:pt x="686" y="175"/>
                  </a:lnTo>
                  <a:lnTo>
                    <a:pt x="684" y="173"/>
                  </a:lnTo>
                  <a:lnTo>
                    <a:pt x="682" y="171"/>
                  </a:lnTo>
                  <a:close/>
                  <a:moveTo>
                    <a:pt x="1098" y="174"/>
                  </a:moveTo>
                  <a:lnTo>
                    <a:pt x="1097" y="174"/>
                  </a:lnTo>
                  <a:lnTo>
                    <a:pt x="1097" y="175"/>
                  </a:lnTo>
                  <a:lnTo>
                    <a:pt x="1098" y="177"/>
                  </a:lnTo>
                  <a:lnTo>
                    <a:pt x="1104" y="179"/>
                  </a:lnTo>
                  <a:lnTo>
                    <a:pt x="1104" y="178"/>
                  </a:lnTo>
                  <a:lnTo>
                    <a:pt x="1105" y="177"/>
                  </a:lnTo>
                  <a:lnTo>
                    <a:pt x="1105" y="175"/>
                  </a:lnTo>
                  <a:lnTo>
                    <a:pt x="1104" y="174"/>
                  </a:lnTo>
                  <a:lnTo>
                    <a:pt x="1101" y="174"/>
                  </a:lnTo>
                  <a:lnTo>
                    <a:pt x="1098" y="174"/>
                  </a:lnTo>
                  <a:close/>
                  <a:moveTo>
                    <a:pt x="1054" y="177"/>
                  </a:moveTo>
                  <a:lnTo>
                    <a:pt x="1056" y="182"/>
                  </a:lnTo>
                  <a:lnTo>
                    <a:pt x="1058" y="182"/>
                  </a:lnTo>
                  <a:lnTo>
                    <a:pt x="1059" y="182"/>
                  </a:lnTo>
                  <a:lnTo>
                    <a:pt x="1058" y="181"/>
                  </a:lnTo>
                  <a:lnTo>
                    <a:pt x="1056" y="178"/>
                  </a:lnTo>
                  <a:lnTo>
                    <a:pt x="1054" y="177"/>
                  </a:lnTo>
                  <a:close/>
                  <a:moveTo>
                    <a:pt x="1044" y="194"/>
                  </a:moveTo>
                  <a:lnTo>
                    <a:pt x="1044" y="202"/>
                  </a:lnTo>
                  <a:lnTo>
                    <a:pt x="1051" y="201"/>
                  </a:lnTo>
                  <a:lnTo>
                    <a:pt x="1052" y="200"/>
                  </a:lnTo>
                  <a:lnTo>
                    <a:pt x="1050" y="198"/>
                  </a:lnTo>
                  <a:lnTo>
                    <a:pt x="1044" y="194"/>
                  </a:lnTo>
                  <a:close/>
                  <a:moveTo>
                    <a:pt x="1137" y="202"/>
                  </a:moveTo>
                  <a:lnTo>
                    <a:pt x="1135" y="210"/>
                  </a:lnTo>
                  <a:lnTo>
                    <a:pt x="1137" y="210"/>
                  </a:lnTo>
                  <a:lnTo>
                    <a:pt x="1135" y="212"/>
                  </a:lnTo>
                  <a:lnTo>
                    <a:pt x="1136" y="213"/>
                  </a:lnTo>
                  <a:lnTo>
                    <a:pt x="1140" y="213"/>
                  </a:lnTo>
                  <a:lnTo>
                    <a:pt x="1140" y="210"/>
                  </a:lnTo>
                  <a:lnTo>
                    <a:pt x="1140" y="206"/>
                  </a:lnTo>
                  <a:lnTo>
                    <a:pt x="1140" y="205"/>
                  </a:lnTo>
                  <a:lnTo>
                    <a:pt x="1140" y="204"/>
                  </a:lnTo>
                  <a:lnTo>
                    <a:pt x="1139" y="202"/>
                  </a:lnTo>
                  <a:lnTo>
                    <a:pt x="1137" y="202"/>
                  </a:lnTo>
                  <a:close/>
                  <a:moveTo>
                    <a:pt x="1106" y="210"/>
                  </a:moveTo>
                  <a:lnTo>
                    <a:pt x="1101" y="214"/>
                  </a:lnTo>
                  <a:lnTo>
                    <a:pt x="1095" y="218"/>
                  </a:lnTo>
                  <a:lnTo>
                    <a:pt x="1098" y="236"/>
                  </a:lnTo>
                  <a:lnTo>
                    <a:pt x="1114" y="233"/>
                  </a:lnTo>
                  <a:lnTo>
                    <a:pt x="1114" y="225"/>
                  </a:lnTo>
                  <a:lnTo>
                    <a:pt x="1116" y="218"/>
                  </a:lnTo>
                  <a:lnTo>
                    <a:pt x="1110" y="214"/>
                  </a:lnTo>
                  <a:lnTo>
                    <a:pt x="1108" y="212"/>
                  </a:lnTo>
                  <a:lnTo>
                    <a:pt x="1106" y="210"/>
                  </a:lnTo>
                  <a:close/>
                  <a:moveTo>
                    <a:pt x="1129" y="218"/>
                  </a:moveTo>
                  <a:lnTo>
                    <a:pt x="1129" y="227"/>
                  </a:lnTo>
                  <a:lnTo>
                    <a:pt x="1137" y="224"/>
                  </a:lnTo>
                  <a:lnTo>
                    <a:pt x="1139" y="222"/>
                  </a:lnTo>
                  <a:lnTo>
                    <a:pt x="1140" y="222"/>
                  </a:lnTo>
                  <a:lnTo>
                    <a:pt x="1139" y="221"/>
                  </a:lnTo>
                  <a:lnTo>
                    <a:pt x="1137" y="220"/>
                  </a:lnTo>
                  <a:lnTo>
                    <a:pt x="1129" y="218"/>
                  </a:lnTo>
                  <a:close/>
                  <a:moveTo>
                    <a:pt x="1188" y="244"/>
                  </a:moveTo>
                  <a:lnTo>
                    <a:pt x="1196" y="255"/>
                  </a:lnTo>
                  <a:lnTo>
                    <a:pt x="1199" y="255"/>
                  </a:lnTo>
                  <a:lnTo>
                    <a:pt x="1203" y="255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6"/>
                  </a:lnTo>
                  <a:lnTo>
                    <a:pt x="1217" y="259"/>
                  </a:lnTo>
                  <a:lnTo>
                    <a:pt x="1225" y="264"/>
                  </a:lnTo>
                  <a:lnTo>
                    <a:pt x="1225" y="272"/>
                  </a:lnTo>
                  <a:lnTo>
                    <a:pt x="1221" y="272"/>
                  </a:lnTo>
                  <a:lnTo>
                    <a:pt x="1218" y="271"/>
                  </a:lnTo>
                  <a:lnTo>
                    <a:pt x="1217" y="270"/>
                  </a:lnTo>
                  <a:lnTo>
                    <a:pt x="1214" y="270"/>
                  </a:lnTo>
                  <a:lnTo>
                    <a:pt x="1213" y="275"/>
                  </a:lnTo>
                  <a:lnTo>
                    <a:pt x="1210" y="275"/>
                  </a:lnTo>
                  <a:lnTo>
                    <a:pt x="1207" y="275"/>
                  </a:lnTo>
                  <a:lnTo>
                    <a:pt x="1205" y="275"/>
                  </a:lnTo>
                  <a:lnTo>
                    <a:pt x="1202" y="275"/>
                  </a:lnTo>
                  <a:lnTo>
                    <a:pt x="1198" y="279"/>
                  </a:lnTo>
                  <a:lnTo>
                    <a:pt x="1196" y="282"/>
                  </a:lnTo>
                  <a:lnTo>
                    <a:pt x="1194" y="283"/>
                  </a:lnTo>
                  <a:lnTo>
                    <a:pt x="1191" y="276"/>
                  </a:lnTo>
                  <a:lnTo>
                    <a:pt x="1188" y="270"/>
                  </a:lnTo>
                  <a:lnTo>
                    <a:pt x="1184" y="262"/>
                  </a:lnTo>
                  <a:lnTo>
                    <a:pt x="1184" y="257"/>
                  </a:lnTo>
                  <a:lnTo>
                    <a:pt x="1183" y="255"/>
                  </a:lnTo>
                  <a:lnTo>
                    <a:pt x="1188" y="244"/>
                  </a:lnTo>
                  <a:close/>
                  <a:moveTo>
                    <a:pt x="1179" y="306"/>
                  </a:moveTo>
                  <a:lnTo>
                    <a:pt x="1183" y="306"/>
                  </a:lnTo>
                  <a:lnTo>
                    <a:pt x="1186" y="307"/>
                  </a:lnTo>
                  <a:lnTo>
                    <a:pt x="1188" y="309"/>
                  </a:lnTo>
                  <a:lnTo>
                    <a:pt x="1191" y="310"/>
                  </a:lnTo>
                  <a:lnTo>
                    <a:pt x="1194" y="313"/>
                  </a:lnTo>
                  <a:lnTo>
                    <a:pt x="1195" y="315"/>
                  </a:lnTo>
                  <a:lnTo>
                    <a:pt x="1198" y="321"/>
                  </a:lnTo>
                  <a:lnTo>
                    <a:pt x="1198" y="325"/>
                  </a:lnTo>
                  <a:lnTo>
                    <a:pt x="1198" y="329"/>
                  </a:lnTo>
                  <a:lnTo>
                    <a:pt x="1196" y="332"/>
                  </a:lnTo>
                  <a:lnTo>
                    <a:pt x="1194" y="332"/>
                  </a:lnTo>
                  <a:lnTo>
                    <a:pt x="1187" y="330"/>
                  </a:lnTo>
                  <a:lnTo>
                    <a:pt x="1176" y="329"/>
                  </a:lnTo>
                  <a:lnTo>
                    <a:pt x="1179" y="325"/>
                  </a:lnTo>
                  <a:lnTo>
                    <a:pt x="1180" y="321"/>
                  </a:lnTo>
                  <a:lnTo>
                    <a:pt x="1179" y="318"/>
                  </a:lnTo>
                  <a:lnTo>
                    <a:pt x="1179" y="314"/>
                  </a:lnTo>
                  <a:lnTo>
                    <a:pt x="1176" y="309"/>
                  </a:lnTo>
                  <a:lnTo>
                    <a:pt x="1176" y="306"/>
                  </a:lnTo>
                  <a:lnTo>
                    <a:pt x="1179" y="306"/>
                  </a:lnTo>
                  <a:close/>
                  <a:moveTo>
                    <a:pt x="1305" y="365"/>
                  </a:moveTo>
                  <a:lnTo>
                    <a:pt x="1295" y="368"/>
                  </a:lnTo>
                  <a:lnTo>
                    <a:pt x="1292" y="369"/>
                  </a:lnTo>
                  <a:lnTo>
                    <a:pt x="1292" y="371"/>
                  </a:lnTo>
                  <a:lnTo>
                    <a:pt x="1293" y="372"/>
                  </a:lnTo>
                  <a:lnTo>
                    <a:pt x="1295" y="373"/>
                  </a:lnTo>
                  <a:lnTo>
                    <a:pt x="1303" y="379"/>
                  </a:lnTo>
                  <a:lnTo>
                    <a:pt x="1304" y="376"/>
                  </a:lnTo>
                  <a:lnTo>
                    <a:pt x="1307" y="372"/>
                  </a:lnTo>
                  <a:lnTo>
                    <a:pt x="1308" y="369"/>
                  </a:lnTo>
                  <a:lnTo>
                    <a:pt x="1308" y="367"/>
                  </a:lnTo>
                  <a:lnTo>
                    <a:pt x="1307" y="365"/>
                  </a:lnTo>
                  <a:lnTo>
                    <a:pt x="1305" y="365"/>
                  </a:lnTo>
                  <a:close/>
                  <a:moveTo>
                    <a:pt x="1183" y="388"/>
                  </a:moveTo>
                  <a:lnTo>
                    <a:pt x="1186" y="393"/>
                  </a:lnTo>
                  <a:lnTo>
                    <a:pt x="1190" y="395"/>
                  </a:lnTo>
                  <a:lnTo>
                    <a:pt x="1191" y="393"/>
                  </a:lnTo>
                  <a:lnTo>
                    <a:pt x="1190" y="393"/>
                  </a:lnTo>
                  <a:lnTo>
                    <a:pt x="1187" y="391"/>
                  </a:lnTo>
                  <a:lnTo>
                    <a:pt x="1183" y="388"/>
                  </a:lnTo>
                  <a:close/>
                  <a:moveTo>
                    <a:pt x="1279" y="410"/>
                  </a:moveTo>
                  <a:lnTo>
                    <a:pt x="1279" y="415"/>
                  </a:lnTo>
                  <a:lnTo>
                    <a:pt x="1285" y="414"/>
                  </a:lnTo>
                  <a:lnTo>
                    <a:pt x="1287" y="412"/>
                  </a:lnTo>
                  <a:lnTo>
                    <a:pt x="1287" y="411"/>
                  </a:lnTo>
                  <a:lnTo>
                    <a:pt x="1285" y="410"/>
                  </a:lnTo>
                  <a:lnTo>
                    <a:pt x="1279" y="410"/>
                  </a:lnTo>
                  <a:close/>
                  <a:moveTo>
                    <a:pt x="1227" y="430"/>
                  </a:moveTo>
                  <a:lnTo>
                    <a:pt x="1230" y="435"/>
                  </a:lnTo>
                  <a:lnTo>
                    <a:pt x="1233" y="435"/>
                  </a:lnTo>
                  <a:lnTo>
                    <a:pt x="1233" y="434"/>
                  </a:lnTo>
                  <a:lnTo>
                    <a:pt x="1230" y="431"/>
                  </a:lnTo>
                  <a:lnTo>
                    <a:pt x="1227" y="430"/>
                  </a:lnTo>
                  <a:close/>
                  <a:moveTo>
                    <a:pt x="1230" y="603"/>
                  </a:moveTo>
                  <a:lnTo>
                    <a:pt x="1231" y="603"/>
                  </a:lnTo>
                  <a:lnTo>
                    <a:pt x="1233" y="603"/>
                  </a:lnTo>
                  <a:lnTo>
                    <a:pt x="1233" y="605"/>
                  </a:lnTo>
                  <a:lnTo>
                    <a:pt x="1233" y="608"/>
                  </a:lnTo>
                  <a:lnTo>
                    <a:pt x="1231" y="610"/>
                  </a:lnTo>
                  <a:lnTo>
                    <a:pt x="1230" y="614"/>
                  </a:lnTo>
                  <a:lnTo>
                    <a:pt x="1226" y="614"/>
                  </a:lnTo>
                  <a:lnTo>
                    <a:pt x="1223" y="613"/>
                  </a:lnTo>
                  <a:lnTo>
                    <a:pt x="1222" y="612"/>
                  </a:lnTo>
                  <a:lnTo>
                    <a:pt x="1222" y="610"/>
                  </a:lnTo>
                  <a:lnTo>
                    <a:pt x="1223" y="608"/>
                  </a:lnTo>
                  <a:lnTo>
                    <a:pt x="1226" y="606"/>
                  </a:lnTo>
                  <a:lnTo>
                    <a:pt x="1227" y="605"/>
                  </a:lnTo>
                  <a:lnTo>
                    <a:pt x="1230" y="603"/>
                  </a:lnTo>
                  <a:close/>
                  <a:moveTo>
                    <a:pt x="1300" y="624"/>
                  </a:moveTo>
                  <a:lnTo>
                    <a:pt x="1301" y="625"/>
                  </a:lnTo>
                  <a:lnTo>
                    <a:pt x="1304" y="628"/>
                  </a:lnTo>
                  <a:lnTo>
                    <a:pt x="1307" y="632"/>
                  </a:lnTo>
                  <a:lnTo>
                    <a:pt x="1307" y="633"/>
                  </a:lnTo>
                  <a:lnTo>
                    <a:pt x="1307" y="634"/>
                  </a:lnTo>
                  <a:lnTo>
                    <a:pt x="1307" y="636"/>
                  </a:lnTo>
                  <a:lnTo>
                    <a:pt x="1305" y="634"/>
                  </a:lnTo>
                  <a:lnTo>
                    <a:pt x="1304" y="634"/>
                  </a:lnTo>
                  <a:lnTo>
                    <a:pt x="1304" y="636"/>
                  </a:lnTo>
                  <a:lnTo>
                    <a:pt x="1305" y="637"/>
                  </a:lnTo>
                  <a:lnTo>
                    <a:pt x="1303" y="637"/>
                  </a:lnTo>
                  <a:lnTo>
                    <a:pt x="1300" y="634"/>
                  </a:lnTo>
                  <a:lnTo>
                    <a:pt x="1299" y="629"/>
                  </a:lnTo>
                  <a:lnTo>
                    <a:pt x="1299" y="626"/>
                  </a:lnTo>
                  <a:lnTo>
                    <a:pt x="1297" y="625"/>
                  </a:lnTo>
                  <a:lnTo>
                    <a:pt x="1299" y="624"/>
                  </a:lnTo>
                  <a:lnTo>
                    <a:pt x="1300" y="624"/>
                  </a:lnTo>
                  <a:close/>
                  <a:moveTo>
                    <a:pt x="1214" y="632"/>
                  </a:moveTo>
                  <a:lnTo>
                    <a:pt x="1217" y="632"/>
                  </a:lnTo>
                  <a:lnTo>
                    <a:pt x="1217" y="633"/>
                  </a:lnTo>
                  <a:lnTo>
                    <a:pt x="1218" y="634"/>
                  </a:lnTo>
                  <a:lnTo>
                    <a:pt x="1218" y="637"/>
                  </a:lnTo>
                  <a:lnTo>
                    <a:pt x="1217" y="640"/>
                  </a:lnTo>
                  <a:lnTo>
                    <a:pt x="1215" y="643"/>
                  </a:lnTo>
                  <a:lnTo>
                    <a:pt x="1213" y="645"/>
                  </a:lnTo>
                  <a:lnTo>
                    <a:pt x="1210" y="647"/>
                  </a:lnTo>
                  <a:lnTo>
                    <a:pt x="1207" y="648"/>
                  </a:lnTo>
                  <a:lnTo>
                    <a:pt x="1207" y="647"/>
                  </a:lnTo>
                  <a:lnTo>
                    <a:pt x="1207" y="645"/>
                  </a:lnTo>
                  <a:lnTo>
                    <a:pt x="1207" y="643"/>
                  </a:lnTo>
                  <a:lnTo>
                    <a:pt x="1207" y="640"/>
                  </a:lnTo>
                  <a:lnTo>
                    <a:pt x="1210" y="634"/>
                  </a:lnTo>
                  <a:lnTo>
                    <a:pt x="1213" y="633"/>
                  </a:lnTo>
                  <a:lnTo>
                    <a:pt x="1214" y="632"/>
                  </a:lnTo>
                  <a:close/>
                  <a:moveTo>
                    <a:pt x="1435" y="673"/>
                  </a:moveTo>
                  <a:lnTo>
                    <a:pt x="1431" y="675"/>
                  </a:lnTo>
                  <a:lnTo>
                    <a:pt x="1429" y="676"/>
                  </a:lnTo>
                  <a:lnTo>
                    <a:pt x="1425" y="682"/>
                  </a:lnTo>
                  <a:lnTo>
                    <a:pt x="1424" y="688"/>
                  </a:lnTo>
                  <a:lnTo>
                    <a:pt x="1420" y="688"/>
                  </a:lnTo>
                  <a:lnTo>
                    <a:pt x="1416" y="688"/>
                  </a:lnTo>
                  <a:lnTo>
                    <a:pt x="1416" y="691"/>
                  </a:lnTo>
                  <a:lnTo>
                    <a:pt x="1416" y="695"/>
                  </a:lnTo>
                  <a:lnTo>
                    <a:pt x="1416" y="698"/>
                  </a:lnTo>
                  <a:lnTo>
                    <a:pt x="1416" y="702"/>
                  </a:lnTo>
                  <a:lnTo>
                    <a:pt x="1413" y="711"/>
                  </a:lnTo>
                  <a:lnTo>
                    <a:pt x="1409" y="719"/>
                  </a:lnTo>
                  <a:lnTo>
                    <a:pt x="1404" y="735"/>
                  </a:lnTo>
                  <a:lnTo>
                    <a:pt x="1410" y="735"/>
                  </a:lnTo>
                  <a:lnTo>
                    <a:pt x="1410" y="739"/>
                  </a:lnTo>
                  <a:lnTo>
                    <a:pt x="1410" y="741"/>
                  </a:lnTo>
                  <a:lnTo>
                    <a:pt x="1409" y="741"/>
                  </a:lnTo>
                  <a:lnTo>
                    <a:pt x="1408" y="741"/>
                  </a:lnTo>
                  <a:lnTo>
                    <a:pt x="1408" y="745"/>
                  </a:lnTo>
                  <a:lnTo>
                    <a:pt x="1406" y="745"/>
                  </a:lnTo>
                  <a:lnTo>
                    <a:pt x="1405" y="745"/>
                  </a:lnTo>
                  <a:lnTo>
                    <a:pt x="1404" y="742"/>
                  </a:lnTo>
                  <a:lnTo>
                    <a:pt x="1402" y="741"/>
                  </a:lnTo>
                  <a:lnTo>
                    <a:pt x="1398" y="741"/>
                  </a:lnTo>
                  <a:lnTo>
                    <a:pt x="1398" y="743"/>
                  </a:lnTo>
                  <a:lnTo>
                    <a:pt x="1397" y="749"/>
                  </a:lnTo>
                  <a:lnTo>
                    <a:pt x="1396" y="749"/>
                  </a:lnTo>
                  <a:lnTo>
                    <a:pt x="1394" y="748"/>
                  </a:lnTo>
                  <a:lnTo>
                    <a:pt x="1393" y="748"/>
                  </a:lnTo>
                  <a:lnTo>
                    <a:pt x="1393" y="749"/>
                  </a:lnTo>
                  <a:lnTo>
                    <a:pt x="1393" y="750"/>
                  </a:lnTo>
                  <a:lnTo>
                    <a:pt x="1390" y="750"/>
                  </a:lnTo>
                  <a:lnTo>
                    <a:pt x="1396" y="756"/>
                  </a:lnTo>
                  <a:lnTo>
                    <a:pt x="1390" y="761"/>
                  </a:lnTo>
                  <a:lnTo>
                    <a:pt x="1388" y="765"/>
                  </a:lnTo>
                  <a:lnTo>
                    <a:pt x="1385" y="769"/>
                  </a:lnTo>
                  <a:lnTo>
                    <a:pt x="1384" y="772"/>
                  </a:lnTo>
                  <a:lnTo>
                    <a:pt x="1384" y="773"/>
                  </a:lnTo>
                  <a:lnTo>
                    <a:pt x="1384" y="776"/>
                  </a:lnTo>
                  <a:lnTo>
                    <a:pt x="1384" y="777"/>
                  </a:lnTo>
                  <a:lnTo>
                    <a:pt x="1388" y="778"/>
                  </a:lnTo>
                  <a:lnTo>
                    <a:pt x="1389" y="778"/>
                  </a:lnTo>
                  <a:lnTo>
                    <a:pt x="1392" y="777"/>
                  </a:lnTo>
                  <a:lnTo>
                    <a:pt x="1396" y="774"/>
                  </a:lnTo>
                  <a:lnTo>
                    <a:pt x="1400" y="773"/>
                  </a:lnTo>
                  <a:lnTo>
                    <a:pt x="1402" y="773"/>
                  </a:lnTo>
                  <a:lnTo>
                    <a:pt x="1412" y="774"/>
                  </a:lnTo>
                  <a:lnTo>
                    <a:pt x="1419" y="776"/>
                  </a:lnTo>
                  <a:lnTo>
                    <a:pt x="1424" y="776"/>
                  </a:lnTo>
                  <a:lnTo>
                    <a:pt x="1427" y="776"/>
                  </a:lnTo>
                  <a:lnTo>
                    <a:pt x="1428" y="776"/>
                  </a:lnTo>
                  <a:lnTo>
                    <a:pt x="1429" y="774"/>
                  </a:lnTo>
                  <a:lnTo>
                    <a:pt x="1431" y="772"/>
                  </a:lnTo>
                  <a:lnTo>
                    <a:pt x="1432" y="772"/>
                  </a:lnTo>
                  <a:lnTo>
                    <a:pt x="1435" y="772"/>
                  </a:lnTo>
                  <a:lnTo>
                    <a:pt x="1435" y="773"/>
                  </a:lnTo>
                  <a:lnTo>
                    <a:pt x="1433" y="776"/>
                  </a:lnTo>
                  <a:lnTo>
                    <a:pt x="1435" y="776"/>
                  </a:lnTo>
                  <a:lnTo>
                    <a:pt x="1437" y="776"/>
                  </a:lnTo>
                  <a:lnTo>
                    <a:pt x="1452" y="772"/>
                  </a:lnTo>
                  <a:lnTo>
                    <a:pt x="1458" y="772"/>
                  </a:lnTo>
                  <a:lnTo>
                    <a:pt x="1459" y="772"/>
                  </a:lnTo>
                  <a:lnTo>
                    <a:pt x="1459" y="773"/>
                  </a:lnTo>
                  <a:lnTo>
                    <a:pt x="1458" y="774"/>
                  </a:lnTo>
                  <a:lnTo>
                    <a:pt x="1458" y="777"/>
                  </a:lnTo>
                  <a:lnTo>
                    <a:pt x="1458" y="778"/>
                  </a:lnTo>
                  <a:lnTo>
                    <a:pt x="1458" y="780"/>
                  </a:lnTo>
                  <a:lnTo>
                    <a:pt x="1459" y="780"/>
                  </a:lnTo>
                  <a:lnTo>
                    <a:pt x="1462" y="781"/>
                  </a:lnTo>
                  <a:lnTo>
                    <a:pt x="1463" y="783"/>
                  </a:lnTo>
                  <a:lnTo>
                    <a:pt x="1463" y="784"/>
                  </a:lnTo>
                  <a:lnTo>
                    <a:pt x="1462" y="785"/>
                  </a:lnTo>
                  <a:lnTo>
                    <a:pt x="1460" y="787"/>
                  </a:lnTo>
                  <a:lnTo>
                    <a:pt x="1458" y="788"/>
                  </a:lnTo>
                  <a:lnTo>
                    <a:pt x="1455" y="789"/>
                  </a:lnTo>
                  <a:lnTo>
                    <a:pt x="1456" y="791"/>
                  </a:lnTo>
                  <a:lnTo>
                    <a:pt x="1458" y="793"/>
                  </a:lnTo>
                  <a:lnTo>
                    <a:pt x="1459" y="793"/>
                  </a:lnTo>
                  <a:lnTo>
                    <a:pt x="1463" y="792"/>
                  </a:lnTo>
                  <a:lnTo>
                    <a:pt x="1466" y="788"/>
                  </a:lnTo>
                  <a:lnTo>
                    <a:pt x="1470" y="783"/>
                  </a:lnTo>
                  <a:lnTo>
                    <a:pt x="1474" y="776"/>
                  </a:lnTo>
                  <a:lnTo>
                    <a:pt x="1478" y="772"/>
                  </a:lnTo>
                  <a:lnTo>
                    <a:pt x="1482" y="774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6" y="783"/>
                  </a:lnTo>
                  <a:lnTo>
                    <a:pt x="1484" y="785"/>
                  </a:lnTo>
                  <a:lnTo>
                    <a:pt x="1483" y="784"/>
                  </a:lnTo>
                  <a:lnTo>
                    <a:pt x="1482" y="785"/>
                  </a:lnTo>
                  <a:lnTo>
                    <a:pt x="1482" y="787"/>
                  </a:lnTo>
                  <a:lnTo>
                    <a:pt x="1483" y="789"/>
                  </a:lnTo>
                  <a:lnTo>
                    <a:pt x="1486" y="795"/>
                  </a:lnTo>
                  <a:lnTo>
                    <a:pt x="1487" y="793"/>
                  </a:lnTo>
                  <a:lnTo>
                    <a:pt x="1487" y="792"/>
                  </a:lnTo>
                  <a:lnTo>
                    <a:pt x="1489" y="787"/>
                  </a:lnTo>
                  <a:lnTo>
                    <a:pt x="1494" y="787"/>
                  </a:lnTo>
                  <a:lnTo>
                    <a:pt x="1494" y="791"/>
                  </a:lnTo>
                  <a:lnTo>
                    <a:pt x="1494" y="795"/>
                  </a:lnTo>
                  <a:lnTo>
                    <a:pt x="1502" y="797"/>
                  </a:lnTo>
                  <a:lnTo>
                    <a:pt x="1502" y="792"/>
                  </a:lnTo>
                  <a:lnTo>
                    <a:pt x="1503" y="787"/>
                  </a:lnTo>
                  <a:lnTo>
                    <a:pt x="1506" y="777"/>
                  </a:lnTo>
                  <a:lnTo>
                    <a:pt x="1506" y="773"/>
                  </a:lnTo>
                  <a:lnTo>
                    <a:pt x="1503" y="776"/>
                  </a:lnTo>
                  <a:lnTo>
                    <a:pt x="1503" y="781"/>
                  </a:lnTo>
                  <a:lnTo>
                    <a:pt x="1501" y="781"/>
                  </a:lnTo>
                  <a:lnTo>
                    <a:pt x="1499" y="780"/>
                  </a:lnTo>
                  <a:lnTo>
                    <a:pt x="1499" y="778"/>
                  </a:lnTo>
                  <a:lnTo>
                    <a:pt x="1499" y="777"/>
                  </a:lnTo>
                  <a:lnTo>
                    <a:pt x="1502" y="774"/>
                  </a:lnTo>
                  <a:lnTo>
                    <a:pt x="1503" y="772"/>
                  </a:lnTo>
                  <a:lnTo>
                    <a:pt x="1507" y="769"/>
                  </a:lnTo>
                  <a:lnTo>
                    <a:pt x="1507" y="766"/>
                  </a:lnTo>
                  <a:lnTo>
                    <a:pt x="1507" y="765"/>
                  </a:lnTo>
                  <a:lnTo>
                    <a:pt x="1506" y="765"/>
                  </a:lnTo>
                  <a:lnTo>
                    <a:pt x="1503" y="765"/>
                  </a:lnTo>
                  <a:lnTo>
                    <a:pt x="1501" y="766"/>
                  </a:lnTo>
                  <a:lnTo>
                    <a:pt x="1498" y="769"/>
                  </a:lnTo>
                  <a:lnTo>
                    <a:pt x="1497" y="772"/>
                  </a:lnTo>
                  <a:lnTo>
                    <a:pt x="1495" y="773"/>
                  </a:lnTo>
                  <a:lnTo>
                    <a:pt x="1497" y="776"/>
                  </a:lnTo>
                  <a:lnTo>
                    <a:pt x="1497" y="777"/>
                  </a:lnTo>
                  <a:lnTo>
                    <a:pt x="1497" y="778"/>
                  </a:lnTo>
                  <a:lnTo>
                    <a:pt x="1490" y="777"/>
                  </a:lnTo>
                  <a:lnTo>
                    <a:pt x="1487" y="777"/>
                  </a:lnTo>
                  <a:lnTo>
                    <a:pt x="1487" y="776"/>
                  </a:lnTo>
                  <a:lnTo>
                    <a:pt x="1489" y="774"/>
                  </a:lnTo>
                  <a:lnTo>
                    <a:pt x="1494" y="772"/>
                  </a:lnTo>
                  <a:lnTo>
                    <a:pt x="1491" y="768"/>
                  </a:lnTo>
                  <a:lnTo>
                    <a:pt x="1489" y="764"/>
                  </a:lnTo>
                  <a:lnTo>
                    <a:pt x="1493" y="758"/>
                  </a:lnTo>
                  <a:lnTo>
                    <a:pt x="1494" y="757"/>
                  </a:lnTo>
                  <a:lnTo>
                    <a:pt x="1497" y="753"/>
                  </a:lnTo>
                  <a:lnTo>
                    <a:pt x="1486" y="756"/>
                  </a:lnTo>
                  <a:lnTo>
                    <a:pt x="1478" y="758"/>
                  </a:lnTo>
                  <a:lnTo>
                    <a:pt x="1480" y="750"/>
                  </a:lnTo>
                  <a:lnTo>
                    <a:pt x="1479" y="750"/>
                  </a:lnTo>
                  <a:lnTo>
                    <a:pt x="1478" y="752"/>
                  </a:lnTo>
                  <a:lnTo>
                    <a:pt x="1475" y="753"/>
                  </a:lnTo>
                  <a:lnTo>
                    <a:pt x="1476" y="753"/>
                  </a:lnTo>
                  <a:lnTo>
                    <a:pt x="1476" y="752"/>
                  </a:lnTo>
                  <a:lnTo>
                    <a:pt x="1474" y="749"/>
                  </a:lnTo>
                  <a:lnTo>
                    <a:pt x="1470" y="745"/>
                  </a:lnTo>
                  <a:lnTo>
                    <a:pt x="1475" y="745"/>
                  </a:lnTo>
                  <a:lnTo>
                    <a:pt x="1475" y="742"/>
                  </a:lnTo>
                  <a:lnTo>
                    <a:pt x="1476" y="741"/>
                  </a:lnTo>
                  <a:lnTo>
                    <a:pt x="1476" y="735"/>
                  </a:lnTo>
                  <a:lnTo>
                    <a:pt x="1476" y="734"/>
                  </a:lnTo>
                  <a:lnTo>
                    <a:pt x="1476" y="733"/>
                  </a:lnTo>
                  <a:lnTo>
                    <a:pt x="1475" y="731"/>
                  </a:lnTo>
                  <a:lnTo>
                    <a:pt x="1472" y="730"/>
                  </a:lnTo>
                  <a:lnTo>
                    <a:pt x="1471" y="730"/>
                  </a:lnTo>
                  <a:lnTo>
                    <a:pt x="1470" y="731"/>
                  </a:lnTo>
                  <a:lnTo>
                    <a:pt x="1470" y="733"/>
                  </a:lnTo>
                  <a:lnTo>
                    <a:pt x="1470" y="735"/>
                  </a:lnTo>
                  <a:lnTo>
                    <a:pt x="1466" y="734"/>
                  </a:lnTo>
                  <a:lnTo>
                    <a:pt x="1464" y="733"/>
                  </a:lnTo>
                  <a:lnTo>
                    <a:pt x="1462" y="731"/>
                  </a:lnTo>
                  <a:lnTo>
                    <a:pt x="1460" y="730"/>
                  </a:lnTo>
                  <a:lnTo>
                    <a:pt x="1456" y="730"/>
                  </a:lnTo>
                  <a:lnTo>
                    <a:pt x="1455" y="730"/>
                  </a:lnTo>
                  <a:lnTo>
                    <a:pt x="1455" y="731"/>
                  </a:lnTo>
                  <a:lnTo>
                    <a:pt x="1455" y="733"/>
                  </a:lnTo>
                  <a:lnTo>
                    <a:pt x="1456" y="737"/>
                  </a:lnTo>
                  <a:lnTo>
                    <a:pt x="1455" y="737"/>
                  </a:lnTo>
                  <a:lnTo>
                    <a:pt x="1452" y="738"/>
                  </a:lnTo>
                  <a:lnTo>
                    <a:pt x="1448" y="737"/>
                  </a:lnTo>
                  <a:lnTo>
                    <a:pt x="1444" y="735"/>
                  </a:lnTo>
                  <a:lnTo>
                    <a:pt x="1435" y="733"/>
                  </a:lnTo>
                  <a:lnTo>
                    <a:pt x="1440" y="729"/>
                  </a:lnTo>
                  <a:lnTo>
                    <a:pt x="1441" y="726"/>
                  </a:lnTo>
                  <a:lnTo>
                    <a:pt x="1443" y="725"/>
                  </a:lnTo>
                  <a:lnTo>
                    <a:pt x="1443" y="723"/>
                  </a:lnTo>
                  <a:lnTo>
                    <a:pt x="1441" y="722"/>
                  </a:lnTo>
                  <a:lnTo>
                    <a:pt x="1439" y="721"/>
                  </a:lnTo>
                  <a:lnTo>
                    <a:pt x="1435" y="719"/>
                  </a:lnTo>
                  <a:lnTo>
                    <a:pt x="1435" y="714"/>
                  </a:lnTo>
                  <a:lnTo>
                    <a:pt x="1429" y="721"/>
                  </a:lnTo>
                  <a:lnTo>
                    <a:pt x="1427" y="725"/>
                  </a:lnTo>
                  <a:lnTo>
                    <a:pt x="1424" y="727"/>
                  </a:lnTo>
                  <a:lnTo>
                    <a:pt x="1424" y="722"/>
                  </a:lnTo>
                  <a:lnTo>
                    <a:pt x="1424" y="717"/>
                  </a:lnTo>
                  <a:lnTo>
                    <a:pt x="1424" y="714"/>
                  </a:lnTo>
                  <a:lnTo>
                    <a:pt x="1424" y="713"/>
                  </a:lnTo>
                  <a:lnTo>
                    <a:pt x="1425" y="710"/>
                  </a:lnTo>
                  <a:lnTo>
                    <a:pt x="1427" y="707"/>
                  </a:lnTo>
                  <a:lnTo>
                    <a:pt x="1431" y="704"/>
                  </a:lnTo>
                  <a:lnTo>
                    <a:pt x="1433" y="703"/>
                  </a:lnTo>
                  <a:lnTo>
                    <a:pt x="1435" y="702"/>
                  </a:lnTo>
                  <a:lnTo>
                    <a:pt x="1435" y="699"/>
                  </a:lnTo>
                  <a:lnTo>
                    <a:pt x="1433" y="695"/>
                  </a:lnTo>
                  <a:lnTo>
                    <a:pt x="1432" y="691"/>
                  </a:lnTo>
                  <a:lnTo>
                    <a:pt x="1435" y="690"/>
                  </a:lnTo>
                  <a:lnTo>
                    <a:pt x="1437" y="690"/>
                  </a:lnTo>
                  <a:lnTo>
                    <a:pt x="1440" y="690"/>
                  </a:lnTo>
                  <a:lnTo>
                    <a:pt x="1441" y="688"/>
                  </a:lnTo>
                  <a:lnTo>
                    <a:pt x="1437" y="680"/>
                  </a:lnTo>
                  <a:lnTo>
                    <a:pt x="1441" y="680"/>
                  </a:lnTo>
                  <a:lnTo>
                    <a:pt x="1444" y="676"/>
                  </a:lnTo>
                  <a:lnTo>
                    <a:pt x="1439" y="676"/>
                  </a:lnTo>
                  <a:lnTo>
                    <a:pt x="1437" y="676"/>
                  </a:lnTo>
                  <a:lnTo>
                    <a:pt x="1437" y="675"/>
                  </a:lnTo>
                  <a:lnTo>
                    <a:pt x="1436" y="673"/>
                  </a:lnTo>
                  <a:lnTo>
                    <a:pt x="1436" y="672"/>
                  </a:lnTo>
                  <a:lnTo>
                    <a:pt x="1435" y="673"/>
                  </a:lnTo>
                  <a:close/>
                  <a:moveTo>
                    <a:pt x="1160" y="683"/>
                  </a:moveTo>
                  <a:lnTo>
                    <a:pt x="1163" y="683"/>
                  </a:lnTo>
                  <a:lnTo>
                    <a:pt x="1161" y="684"/>
                  </a:lnTo>
                  <a:lnTo>
                    <a:pt x="1161" y="686"/>
                  </a:lnTo>
                  <a:lnTo>
                    <a:pt x="1163" y="686"/>
                  </a:lnTo>
                  <a:lnTo>
                    <a:pt x="1160" y="690"/>
                  </a:lnTo>
                  <a:lnTo>
                    <a:pt x="1156" y="695"/>
                  </a:lnTo>
                  <a:lnTo>
                    <a:pt x="1155" y="698"/>
                  </a:lnTo>
                  <a:lnTo>
                    <a:pt x="1152" y="700"/>
                  </a:lnTo>
                  <a:lnTo>
                    <a:pt x="1149" y="703"/>
                  </a:lnTo>
                  <a:lnTo>
                    <a:pt x="1148" y="704"/>
                  </a:lnTo>
                  <a:lnTo>
                    <a:pt x="1143" y="706"/>
                  </a:lnTo>
                  <a:lnTo>
                    <a:pt x="1141" y="704"/>
                  </a:lnTo>
                  <a:lnTo>
                    <a:pt x="1143" y="700"/>
                  </a:lnTo>
                  <a:lnTo>
                    <a:pt x="1145" y="696"/>
                  </a:lnTo>
                  <a:lnTo>
                    <a:pt x="1149" y="692"/>
                  </a:lnTo>
                  <a:lnTo>
                    <a:pt x="1153" y="688"/>
                  </a:lnTo>
                  <a:lnTo>
                    <a:pt x="1157" y="686"/>
                  </a:lnTo>
                  <a:lnTo>
                    <a:pt x="1160" y="683"/>
                  </a:lnTo>
                  <a:close/>
                  <a:moveTo>
                    <a:pt x="250" y="699"/>
                  </a:moveTo>
                  <a:lnTo>
                    <a:pt x="261" y="699"/>
                  </a:lnTo>
                  <a:lnTo>
                    <a:pt x="258" y="707"/>
                  </a:lnTo>
                  <a:lnTo>
                    <a:pt x="253" y="707"/>
                  </a:lnTo>
                  <a:lnTo>
                    <a:pt x="243" y="707"/>
                  </a:lnTo>
                  <a:lnTo>
                    <a:pt x="243" y="706"/>
                  </a:lnTo>
                  <a:lnTo>
                    <a:pt x="242" y="704"/>
                  </a:lnTo>
                  <a:lnTo>
                    <a:pt x="241" y="702"/>
                  </a:lnTo>
                  <a:lnTo>
                    <a:pt x="246" y="700"/>
                  </a:lnTo>
                  <a:lnTo>
                    <a:pt x="250" y="699"/>
                  </a:lnTo>
                  <a:close/>
                  <a:moveTo>
                    <a:pt x="891" y="707"/>
                  </a:moveTo>
                  <a:lnTo>
                    <a:pt x="896" y="711"/>
                  </a:lnTo>
                  <a:lnTo>
                    <a:pt x="900" y="715"/>
                  </a:lnTo>
                  <a:lnTo>
                    <a:pt x="903" y="718"/>
                  </a:lnTo>
                  <a:lnTo>
                    <a:pt x="906" y="722"/>
                  </a:lnTo>
                  <a:lnTo>
                    <a:pt x="906" y="725"/>
                  </a:lnTo>
                  <a:lnTo>
                    <a:pt x="906" y="726"/>
                  </a:lnTo>
                  <a:lnTo>
                    <a:pt x="904" y="726"/>
                  </a:lnTo>
                  <a:lnTo>
                    <a:pt x="899" y="727"/>
                  </a:lnTo>
                  <a:lnTo>
                    <a:pt x="894" y="726"/>
                  </a:lnTo>
                  <a:lnTo>
                    <a:pt x="892" y="726"/>
                  </a:lnTo>
                  <a:lnTo>
                    <a:pt x="891" y="725"/>
                  </a:lnTo>
                  <a:lnTo>
                    <a:pt x="891" y="723"/>
                  </a:lnTo>
                  <a:lnTo>
                    <a:pt x="891" y="722"/>
                  </a:lnTo>
                  <a:lnTo>
                    <a:pt x="890" y="722"/>
                  </a:lnTo>
                  <a:lnTo>
                    <a:pt x="888" y="722"/>
                  </a:lnTo>
                  <a:lnTo>
                    <a:pt x="887" y="723"/>
                  </a:lnTo>
                  <a:lnTo>
                    <a:pt x="884" y="722"/>
                  </a:lnTo>
                  <a:lnTo>
                    <a:pt x="884" y="717"/>
                  </a:lnTo>
                  <a:lnTo>
                    <a:pt x="885" y="713"/>
                  </a:lnTo>
                  <a:lnTo>
                    <a:pt x="887" y="710"/>
                  </a:lnTo>
                  <a:lnTo>
                    <a:pt x="891" y="707"/>
                  </a:lnTo>
                  <a:close/>
                  <a:moveTo>
                    <a:pt x="295" y="719"/>
                  </a:moveTo>
                  <a:lnTo>
                    <a:pt x="296" y="723"/>
                  </a:lnTo>
                  <a:lnTo>
                    <a:pt x="297" y="727"/>
                  </a:lnTo>
                  <a:lnTo>
                    <a:pt x="300" y="730"/>
                  </a:lnTo>
                  <a:lnTo>
                    <a:pt x="303" y="731"/>
                  </a:lnTo>
                  <a:lnTo>
                    <a:pt x="301" y="729"/>
                  </a:lnTo>
                  <a:lnTo>
                    <a:pt x="297" y="723"/>
                  </a:lnTo>
                  <a:lnTo>
                    <a:pt x="295" y="719"/>
                  </a:lnTo>
                  <a:close/>
                  <a:moveTo>
                    <a:pt x="1295" y="719"/>
                  </a:moveTo>
                  <a:lnTo>
                    <a:pt x="1295" y="725"/>
                  </a:lnTo>
                  <a:lnTo>
                    <a:pt x="1311" y="735"/>
                  </a:lnTo>
                  <a:lnTo>
                    <a:pt x="1320" y="739"/>
                  </a:lnTo>
                  <a:lnTo>
                    <a:pt x="1326" y="742"/>
                  </a:lnTo>
                  <a:lnTo>
                    <a:pt x="1331" y="743"/>
                  </a:lnTo>
                  <a:lnTo>
                    <a:pt x="1334" y="743"/>
                  </a:lnTo>
                  <a:lnTo>
                    <a:pt x="1336" y="745"/>
                  </a:lnTo>
                  <a:lnTo>
                    <a:pt x="1339" y="745"/>
                  </a:lnTo>
                  <a:lnTo>
                    <a:pt x="1339" y="743"/>
                  </a:lnTo>
                  <a:lnTo>
                    <a:pt x="1338" y="742"/>
                  </a:lnTo>
                  <a:lnTo>
                    <a:pt x="1336" y="741"/>
                  </a:lnTo>
                  <a:lnTo>
                    <a:pt x="1326" y="733"/>
                  </a:lnTo>
                  <a:lnTo>
                    <a:pt x="1319" y="727"/>
                  </a:lnTo>
                  <a:lnTo>
                    <a:pt x="1314" y="726"/>
                  </a:lnTo>
                  <a:lnTo>
                    <a:pt x="1309" y="723"/>
                  </a:lnTo>
                  <a:lnTo>
                    <a:pt x="1295" y="719"/>
                  </a:lnTo>
                  <a:close/>
                  <a:moveTo>
                    <a:pt x="1343" y="774"/>
                  </a:moveTo>
                  <a:lnTo>
                    <a:pt x="1340" y="778"/>
                  </a:lnTo>
                  <a:lnTo>
                    <a:pt x="1339" y="781"/>
                  </a:lnTo>
                  <a:lnTo>
                    <a:pt x="1340" y="783"/>
                  </a:lnTo>
                  <a:lnTo>
                    <a:pt x="1340" y="781"/>
                  </a:lnTo>
                  <a:lnTo>
                    <a:pt x="1344" y="776"/>
                  </a:lnTo>
                  <a:lnTo>
                    <a:pt x="1346" y="773"/>
                  </a:lnTo>
                  <a:lnTo>
                    <a:pt x="1344" y="773"/>
                  </a:lnTo>
                  <a:lnTo>
                    <a:pt x="1343" y="774"/>
                  </a:lnTo>
                  <a:close/>
                  <a:moveTo>
                    <a:pt x="1444" y="789"/>
                  </a:moveTo>
                  <a:lnTo>
                    <a:pt x="1445" y="795"/>
                  </a:lnTo>
                  <a:lnTo>
                    <a:pt x="1447" y="800"/>
                  </a:lnTo>
                  <a:lnTo>
                    <a:pt x="1448" y="800"/>
                  </a:lnTo>
                  <a:lnTo>
                    <a:pt x="1449" y="799"/>
                  </a:lnTo>
                  <a:lnTo>
                    <a:pt x="1449" y="797"/>
                  </a:lnTo>
                  <a:lnTo>
                    <a:pt x="1449" y="796"/>
                  </a:lnTo>
                  <a:lnTo>
                    <a:pt x="1449" y="795"/>
                  </a:lnTo>
                  <a:lnTo>
                    <a:pt x="1448" y="792"/>
                  </a:lnTo>
                  <a:lnTo>
                    <a:pt x="1447" y="791"/>
                  </a:lnTo>
                  <a:lnTo>
                    <a:pt x="1444" y="789"/>
                  </a:lnTo>
                  <a:close/>
                  <a:moveTo>
                    <a:pt x="1374" y="792"/>
                  </a:moveTo>
                  <a:lnTo>
                    <a:pt x="1370" y="797"/>
                  </a:lnTo>
                  <a:lnTo>
                    <a:pt x="1366" y="797"/>
                  </a:lnTo>
                  <a:lnTo>
                    <a:pt x="1363" y="797"/>
                  </a:lnTo>
                  <a:lnTo>
                    <a:pt x="1362" y="796"/>
                  </a:lnTo>
                  <a:lnTo>
                    <a:pt x="1359" y="795"/>
                  </a:lnTo>
                  <a:lnTo>
                    <a:pt x="1355" y="803"/>
                  </a:lnTo>
                  <a:lnTo>
                    <a:pt x="1351" y="811"/>
                  </a:lnTo>
                  <a:lnTo>
                    <a:pt x="1349" y="819"/>
                  </a:lnTo>
                  <a:lnTo>
                    <a:pt x="1346" y="831"/>
                  </a:lnTo>
                  <a:lnTo>
                    <a:pt x="1357" y="834"/>
                  </a:lnTo>
                  <a:lnTo>
                    <a:pt x="1357" y="831"/>
                  </a:lnTo>
                  <a:lnTo>
                    <a:pt x="1355" y="828"/>
                  </a:lnTo>
                  <a:lnTo>
                    <a:pt x="1354" y="824"/>
                  </a:lnTo>
                  <a:lnTo>
                    <a:pt x="1354" y="823"/>
                  </a:lnTo>
                  <a:lnTo>
                    <a:pt x="1354" y="820"/>
                  </a:lnTo>
                  <a:lnTo>
                    <a:pt x="1355" y="819"/>
                  </a:lnTo>
                  <a:lnTo>
                    <a:pt x="1358" y="818"/>
                  </a:lnTo>
                  <a:lnTo>
                    <a:pt x="1362" y="815"/>
                  </a:lnTo>
                  <a:lnTo>
                    <a:pt x="1362" y="813"/>
                  </a:lnTo>
                  <a:lnTo>
                    <a:pt x="1361" y="809"/>
                  </a:lnTo>
                  <a:lnTo>
                    <a:pt x="1361" y="807"/>
                  </a:lnTo>
                  <a:lnTo>
                    <a:pt x="1361" y="804"/>
                  </a:lnTo>
                  <a:lnTo>
                    <a:pt x="1362" y="803"/>
                  </a:lnTo>
                  <a:lnTo>
                    <a:pt x="1371" y="796"/>
                  </a:lnTo>
                  <a:lnTo>
                    <a:pt x="1377" y="793"/>
                  </a:lnTo>
                  <a:lnTo>
                    <a:pt x="1377" y="792"/>
                  </a:lnTo>
                  <a:lnTo>
                    <a:pt x="1374" y="792"/>
                  </a:lnTo>
                  <a:close/>
                  <a:moveTo>
                    <a:pt x="1303" y="795"/>
                  </a:moveTo>
                  <a:lnTo>
                    <a:pt x="1303" y="800"/>
                  </a:lnTo>
                  <a:lnTo>
                    <a:pt x="1300" y="799"/>
                  </a:lnTo>
                  <a:lnTo>
                    <a:pt x="1300" y="800"/>
                  </a:lnTo>
                  <a:lnTo>
                    <a:pt x="1300" y="801"/>
                  </a:lnTo>
                  <a:lnTo>
                    <a:pt x="1300" y="803"/>
                  </a:lnTo>
                  <a:lnTo>
                    <a:pt x="1299" y="801"/>
                  </a:lnTo>
                  <a:lnTo>
                    <a:pt x="1297" y="801"/>
                  </a:lnTo>
                  <a:lnTo>
                    <a:pt x="1297" y="803"/>
                  </a:lnTo>
                  <a:lnTo>
                    <a:pt x="1299" y="805"/>
                  </a:lnTo>
                  <a:lnTo>
                    <a:pt x="1301" y="809"/>
                  </a:lnTo>
                  <a:lnTo>
                    <a:pt x="1305" y="812"/>
                  </a:lnTo>
                  <a:lnTo>
                    <a:pt x="1311" y="813"/>
                  </a:lnTo>
                  <a:lnTo>
                    <a:pt x="1316" y="813"/>
                  </a:lnTo>
                  <a:lnTo>
                    <a:pt x="1320" y="812"/>
                  </a:lnTo>
                  <a:lnTo>
                    <a:pt x="1326" y="812"/>
                  </a:lnTo>
                  <a:lnTo>
                    <a:pt x="1326" y="820"/>
                  </a:lnTo>
                  <a:lnTo>
                    <a:pt x="1330" y="820"/>
                  </a:lnTo>
                  <a:lnTo>
                    <a:pt x="1334" y="820"/>
                  </a:lnTo>
                  <a:lnTo>
                    <a:pt x="1331" y="815"/>
                  </a:lnTo>
                  <a:lnTo>
                    <a:pt x="1331" y="812"/>
                  </a:lnTo>
                  <a:lnTo>
                    <a:pt x="1331" y="809"/>
                  </a:lnTo>
                  <a:lnTo>
                    <a:pt x="1318" y="809"/>
                  </a:lnTo>
                  <a:lnTo>
                    <a:pt x="1309" y="808"/>
                  </a:lnTo>
                  <a:lnTo>
                    <a:pt x="1307" y="807"/>
                  </a:lnTo>
                  <a:lnTo>
                    <a:pt x="1305" y="804"/>
                  </a:lnTo>
                  <a:lnTo>
                    <a:pt x="1304" y="800"/>
                  </a:lnTo>
                  <a:lnTo>
                    <a:pt x="1303" y="795"/>
                  </a:lnTo>
                  <a:close/>
                  <a:moveTo>
                    <a:pt x="1034" y="805"/>
                  </a:moveTo>
                  <a:lnTo>
                    <a:pt x="1036" y="805"/>
                  </a:lnTo>
                  <a:lnTo>
                    <a:pt x="1038" y="807"/>
                  </a:lnTo>
                  <a:lnTo>
                    <a:pt x="1038" y="808"/>
                  </a:lnTo>
                  <a:lnTo>
                    <a:pt x="1036" y="811"/>
                  </a:lnTo>
                  <a:lnTo>
                    <a:pt x="1036" y="812"/>
                  </a:lnTo>
                  <a:lnTo>
                    <a:pt x="1027" y="811"/>
                  </a:lnTo>
                  <a:lnTo>
                    <a:pt x="1025" y="811"/>
                  </a:lnTo>
                  <a:lnTo>
                    <a:pt x="1025" y="809"/>
                  </a:lnTo>
                  <a:lnTo>
                    <a:pt x="1024" y="809"/>
                  </a:lnTo>
                  <a:lnTo>
                    <a:pt x="1025" y="808"/>
                  </a:lnTo>
                  <a:lnTo>
                    <a:pt x="1028" y="808"/>
                  </a:lnTo>
                  <a:lnTo>
                    <a:pt x="1031" y="807"/>
                  </a:lnTo>
                  <a:lnTo>
                    <a:pt x="1031" y="805"/>
                  </a:lnTo>
                  <a:lnTo>
                    <a:pt x="1034" y="805"/>
                  </a:lnTo>
                  <a:close/>
                  <a:moveTo>
                    <a:pt x="1374" y="812"/>
                  </a:moveTo>
                  <a:lnTo>
                    <a:pt x="1373" y="815"/>
                  </a:lnTo>
                  <a:lnTo>
                    <a:pt x="1370" y="816"/>
                  </a:lnTo>
                  <a:lnTo>
                    <a:pt x="1365" y="818"/>
                  </a:lnTo>
                  <a:lnTo>
                    <a:pt x="1365" y="824"/>
                  </a:lnTo>
                  <a:lnTo>
                    <a:pt x="1365" y="826"/>
                  </a:lnTo>
                  <a:lnTo>
                    <a:pt x="1363" y="827"/>
                  </a:lnTo>
                  <a:lnTo>
                    <a:pt x="1362" y="828"/>
                  </a:lnTo>
                  <a:lnTo>
                    <a:pt x="1355" y="831"/>
                  </a:lnTo>
                  <a:lnTo>
                    <a:pt x="1354" y="832"/>
                  </a:lnTo>
                  <a:lnTo>
                    <a:pt x="1354" y="834"/>
                  </a:lnTo>
                  <a:lnTo>
                    <a:pt x="1355" y="834"/>
                  </a:lnTo>
                  <a:lnTo>
                    <a:pt x="1358" y="834"/>
                  </a:lnTo>
                  <a:lnTo>
                    <a:pt x="1367" y="832"/>
                  </a:lnTo>
                  <a:lnTo>
                    <a:pt x="1373" y="831"/>
                  </a:lnTo>
                  <a:lnTo>
                    <a:pt x="1374" y="823"/>
                  </a:lnTo>
                  <a:lnTo>
                    <a:pt x="1379" y="823"/>
                  </a:lnTo>
                  <a:lnTo>
                    <a:pt x="1378" y="820"/>
                  </a:lnTo>
                  <a:lnTo>
                    <a:pt x="1377" y="819"/>
                  </a:lnTo>
                  <a:lnTo>
                    <a:pt x="1375" y="820"/>
                  </a:lnTo>
                  <a:lnTo>
                    <a:pt x="1374" y="820"/>
                  </a:lnTo>
                  <a:lnTo>
                    <a:pt x="1378" y="819"/>
                  </a:lnTo>
                  <a:lnTo>
                    <a:pt x="1378" y="818"/>
                  </a:lnTo>
                  <a:lnTo>
                    <a:pt x="1378" y="816"/>
                  </a:lnTo>
                  <a:lnTo>
                    <a:pt x="1378" y="815"/>
                  </a:lnTo>
                  <a:lnTo>
                    <a:pt x="1374" y="812"/>
                  </a:lnTo>
                  <a:close/>
                  <a:moveTo>
                    <a:pt x="982" y="823"/>
                  </a:moveTo>
                  <a:lnTo>
                    <a:pt x="985" y="824"/>
                  </a:lnTo>
                  <a:lnTo>
                    <a:pt x="988" y="827"/>
                  </a:lnTo>
                  <a:lnTo>
                    <a:pt x="992" y="830"/>
                  </a:lnTo>
                  <a:lnTo>
                    <a:pt x="995" y="831"/>
                  </a:lnTo>
                  <a:lnTo>
                    <a:pt x="1000" y="831"/>
                  </a:lnTo>
                  <a:lnTo>
                    <a:pt x="1003" y="831"/>
                  </a:lnTo>
                  <a:lnTo>
                    <a:pt x="1004" y="830"/>
                  </a:lnTo>
                  <a:lnTo>
                    <a:pt x="1003" y="828"/>
                  </a:lnTo>
                  <a:lnTo>
                    <a:pt x="1001" y="827"/>
                  </a:lnTo>
                  <a:lnTo>
                    <a:pt x="1000" y="826"/>
                  </a:lnTo>
                  <a:lnTo>
                    <a:pt x="995" y="823"/>
                  </a:lnTo>
                  <a:lnTo>
                    <a:pt x="992" y="823"/>
                  </a:lnTo>
                  <a:lnTo>
                    <a:pt x="988" y="823"/>
                  </a:lnTo>
                  <a:lnTo>
                    <a:pt x="985" y="823"/>
                  </a:lnTo>
                  <a:lnTo>
                    <a:pt x="982" y="823"/>
                  </a:lnTo>
                  <a:close/>
                  <a:moveTo>
                    <a:pt x="1132" y="831"/>
                  </a:moveTo>
                  <a:lnTo>
                    <a:pt x="1135" y="831"/>
                  </a:lnTo>
                  <a:lnTo>
                    <a:pt x="1136" y="832"/>
                  </a:lnTo>
                  <a:lnTo>
                    <a:pt x="1139" y="836"/>
                  </a:lnTo>
                  <a:lnTo>
                    <a:pt x="1139" y="838"/>
                  </a:lnTo>
                  <a:lnTo>
                    <a:pt x="1137" y="838"/>
                  </a:lnTo>
                  <a:lnTo>
                    <a:pt x="1136" y="839"/>
                  </a:lnTo>
                  <a:lnTo>
                    <a:pt x="1132" y="839"/>
                  </a:lnTo>
                  <a:lnTo>
                    <a:pt x="1130" y="838"/>
                  </a:lnTo>
                  <a:lnTo>
                    <a:pt x="1129" y="834"/>
                  </a:lnTo>
                  <a:lnTo>
                    <a:pt x="1129" y="831"/>
                  </a:lnTo>
                  <a:lnTo>
                    <a:pt x="1130" y="831"/>
                  </a:lnTo>
                  <a:lnTo>
                    <a:pt x="1132" y="831"/>
                  </a:lnTo>
                  <a:close/>
                  <a:moveTo>
                    <a:pt x="1272" y="831"/>
                  </a:moveTo>
                  <a:lnTo>
                    <a:pt x="1272" y="832"/>
                  </a:lnTo>
                  <a:lnTo>
                    <a:pt x="1272" y="834"/>
                  </a:lnTo>
                  <a:lnTo>
                    <a:pt x="1269" y="836"/>
                  </a:lnTo>
                  <a:lnTo>
                    <a:pt x="1269" y="834"/>
                  </a:lnTo>
                  <a:lnTo>
                    <a:pt x="1268" y="832"/>
                  </a:lnTo>
                  <a:lnTo>
                    <a:pt x="1269" y="831"/>
                  </a:lnTo>
                  <a:lnTo>
                    <a:pt x="1269" y="830"/>
                  </a:lnTo>
                  <a:lnTo>
                    <a:pt x="1272" y="831"/>
                  </a:lnTo>
                  <a:close/>
                  <a:moveTo>
                    <a:pt x="1008" y="839"/>
                  </a:moveTo>
                  <a:lnTo>
                    <a:pt x="1011" y="843"/>
                  </a:lnTo>
                  <a:lnTo>
                    <a:pt x="1011" y="842"/>
                  </a:lnTo>
                  <a:lnTo>
                    <a:pt x="1011" y="840"/>
                  </a:lnTo>
                  <a:lnTo>
                    <a:pt x="1011" y="839"/>
                  </a:lnTo>
                  <a:lnTo>
                    <a:pt x="1008" y="839"/>
                  </a:lnTo>
                  <a:close/>
                  <a:moveTo>
                    <a:pt x="1047" y="854"/>
                  </a:moveTo>
                  <a:lnTo>
                    <a:pt x="1047" y="862"/>
                  </a:lnTo>
                  <a:lnTo>
                    <a:pt x="1044" y="862"/>
                  </a:lnTo>
                  <a:lnTo>
                    <a:pt x="1042" y="862"/>
                  </a:lnTo>
                  <a:lnTo>
                    <a:pt x="1042" y="861"/>
                  </a:lnTo>
                  <a:lnTo>
                    <a:pt x="1042" y="859"/>
                  </a:lnTo>
                  <a:lnTo>
                    <a:pt x="1043" y="857"/>
                  </a:lnTo>
                  <a:lnTo>
                    <a:pt x="1047" y="854"/>
                  </a:lnTo>
                  <a:close/>
                  <a:moveTo>
                    <a:pt x="1470" y="772"/>
                  </a:moveTo>
                  <a:lnTo>
                    <a:pt x="1470" y="774"/>
                  </a:lnTo>
                  <a:lnTo>
                    <a:pt x="1468" y="778"/>
                  </a:lnTo>
                  <a:lnTo>
                    <a:pt x="1466" y="780"/>
                  </a:lnTo>
                  <a:lnTo>
                    <a:pt x="1466" y="778"/>
                  </a:lnTo>
                  <a:lnTo>
                    <a:pt x="1467" y="777"/>
                  </a:lnTo>
                  <a:lnTo>
                    <a:pt x="1468" y="773"/>
                  </a:lnTo>
                  <a:lnTo>
                    <a:pt x="1470" y="772"/>
                  </a:lnTo>
                  <a:close/>
                  <a:moveTo>
                    <a:pt x="1050" y="89"/>
                  </a:moveTo>
                  <a:lnTo>
                    <a:pt x="1050" y="91"/>
                  </a:lnTo>
                  <a:lnTo>
                    <a:pt x="1051" y="95"/>
                  </a:lnTo>
                  <a:lnTo>
                    <a:pt x="1051" y="96"/>
                  </a:lnTo>
                  <a:lnTo>
                    <a:pt x="1051" y="99"/>
                  </a:lnTo>
                  <a:lnTo>
                    <a:pt x="1050" y="99"/>
                  </a:lnTo>
                  <a:lnTo>
                    <a:pt x="1047" y="99"/>
                  </a:lnTo>
                  <a:lnTo>
                    <a:pt x="1046" y="92"/>
                  </a:lnTo>
                  <a:lnTo>
                    <a:pt x="1046" y="91"/>
                  </a:lnTo>
                  <a:lnTo>
                    <a:pt x="1047" y="89"/>
                  </a:lnTo>
                  <a:lnTo>
                    <a:pt x="1047" y="88"/>
                  </a:lnTo>
                  <a:lnTo>
                    <a:pt x="1050" y="89"/>
                  </a:lnTo>
                  <a:close/>
                  <a:moveTo>
                    <a:pt x="1157" y="107"/>
                  </a:moveTo>
                  <a:lnTo>
                    <a:pt x="1160" y="112"/>
                  </a:lnTo>
                  <a:lnTo>
                    <a:pt x="1160" y="108"/>
                  </a:lnTo>
                  <a:lnTo>
                    <a:pt x="1160" y="107"/>
                  </a:lnTo>
                  <a:lnTo>
                    <a:pt x="1157" y="107"/>
                  </a:lnTo>
                  <a:close/>
                  <a:moveTo>
                    <a:pt x="875" y="768"/>
                  </a:moveTo>
                  <a:lnTo>
                    <a:pt x="876" y="761"/>
                  </a:lnTo>
                  <a:lnTo>
                    <a:pt x="877" y="758"/>
                  </a:lnTo>
                  <a:lnTo>
                    <a:pt x="879" y="756"/>
                  </a:lnTo>
                  <a:lnTo>
                    <a:pt x="880" y="754"/>
                  </a:lnTo>
                  <a:lnTo>
                    <a:pt x="881" y="754"/>
                  </a:lnTo>
                  <a:lnTo>
                    <a:pt x="885" y="754"/>
                  </a:lnTo>
                  <a:lnTo>
                    <a:pt x="890" y="753"/>
                  </a:lnTo>
                  <a:lnTo>
                    <a:pt x="891" y="752"/>
                  </a:lnTo>
                  <a:lnTo>
                    <a:pt x="891" y="750"/>
                  </a:lnTo>
                  <a:lnTo>
                    <a:pt x="891" y="745"/>
                  </a:lnTo>
                  <a:lnTo>
                    <a:pt x="894" y="749"/>
                  </a:lnTo>
                  <a:lnTo>
                    <a:pt x="895" y="752"/>
                  </a:lnTo>
                  <a:lnTo>
                    <a:pt x="896" y="753"/>
                  </a:lnTo>
                  <a:lnTo>
                    <a:pt x="896" y="750"/>
                  </a:lnTo>
                  <a:lnTo>
                    <a:pt x="896" y="746"/>
                  </a:lnTo>
                  <a:lnTo>
                    <a:pt x="896" y="745"/>
                  </a:lnTo>
                  <a:lnTo>
                    <a:pt x="898" y="743"/>
                  </a:lnTo>
                  <a:lnTo>
                    <a:pt x="899" y="743"/>
                  </a:lnTo>
                  <a:lnTo>
                    <a:pt x="904" y="742"/>
                  </a:lnTo>
                  <a:lnTo>
                    <a:pt x="910" y="743"/>
                  </a:lnTo>
                  <a:lnTo>
                    <a:pt x="915" y="745"/>
                  </a:lnTo>
                  <a:lnTo>
                    <a:pt x="923" y="745"/>
                  </a:lnTo>
                  <a:lnTo>
                    <a:pt x="925" y="752"/>
                  </a:lnTo>
                  <a:lnTo>
                    <a:pt x="927" y="758"/>
                  </a:lnTo>
                  <a:lnTo>
                    <a:pt x="931" y="765"/>
                  </a:lnTo>
                  <a:lnTo>
                    <a:pt x="933" y="768"/>
                  </a:lnTo>
                  <a:lnTo>
                    <a:pt x="935" y="769"/>
                  </a:lnTo>
                  <a:lnTo>
                    <a:pt x="938" y="769"/>
                  </a:lnTo>
                  <a:lnTo>
                    <a:pt x="942" y="769"/>
                  </a:lnTo>
                  <a:lnTo>
                    <a:pt x="945" y="768"/>
                  </a:lnTo>
                  <a:lnTo>
                    <a:pt x="949" y="769"/>
                  </a:lnTo>
                  <a:lnTo>
                    <a:pt x="947" y="774"/>
                  </a:lnTo>
                  <a:lnTo>
                    <a:pt x="949" y="778"/>
                  </a:lnTo>
                  <a:lnTo>
                    <a:pt x="953" y="781"/>
                  </a:lnTo>
                  <a:lnTo>
                    <a:pt x="955" y="781"/>
                  </a:lnTo>
                  <a:lnTo>
                    <a:pt x="957" y="784"/>
                  </a:lnTo>
                  <a:lnTo>
                    <a:pt x="957" y="788"/>
                  </a:lnTo>
                  <a:lnTo>
                    <a:pt x="955" y="793"/>
                  </a:lnTo>
                  <a:lnTo>
                    <a:pt x="955" y="799"/>
                  </a:lnTo>
                  <a:lnTo>
                    <a:pt x="957" y="801"/>
                  </a:lnTo>
                  <a:lnTo>
                    <a:pt x="958" y="805"/>
                  </a:lnTo>
                  <a:lnTo>
                    <a:pt x="961" y="805"/>
                  </a:lnTo>
                  <a:lnTo>
                    <a:pt x="962" y="805"/>
                  </a:lnTo>
                  <a:lnTo>
                    <a:pt x="965" y="804"/>
                  </a:lnTo>
                  <a:lnTo>
                    <a:pt x="966" y="805"/>
                  </a:lnTo>
                  <a:lnTo>
                    <a:pt x="966" y="809"/>
                  </a:lnTo>
                  <a:lnTo>
                    <a:pt x="978" y="812"/>
                  </a:lnTo>
                  <a:lnTo>
                    <a:pt x="990" y="815"/>
                  </a:lnTo>
                  <a:lnTo>
                    <a:pt x="1013" y="820"/>
                  </a:lnTo>
                  <a:lnTo>
                    <a:pt x="1012" y="820"/>
                  </a:lnTo>
                  <a:lnTo>
                    <a:pt x="1012" y="819"/>
                  </a:lnTo>
                  <a:lnTo>
                    <a:pt x="1015" y="819"/>
                  </a:lnTo>
                  <a:lnTo>
                    <a:pt x="1020" y="818"/>
                  </a:lnTo>
                  <a:lnTo>
                    <a:pt x="1023" y="822"/>
                  </a:lnTo>
                  <a:lnTo>
                    <a:pt x="1024" y="824"/>
                  </a:lnTo>
                  <a:lnTo>
                    <a:pt x="1025" y="826"/>
                  </a:lnTo>
                  <a:lnTo>
                    <a:pt x="1034" y="828"/>
                  </a:lnTo>
                  <a:lnTo>
                    <a:pt x="1034" y="830"/>
                  </a:lnTo>
                  <a:lnTo>
                    <a:pt x="1034" y="831"/>
                  </a:lnTo>
                  <a:lnTo>
                    <a:pt x="1034" y="835"/>
                  </a:lnTo>
                  <a:lnTo>
                    <a:pt x="1034" y="838"/>
                  </a:lnTo>
                  <a:lnTo>
                    <a:pt x="1034" y="840"/>
                  </a:lnTo>
                  <a:lnTo>
                    <a:pt x="1036" y="843"/>
                  </a:lnTo>
                  <a:lnTo>
                    <a:pt x="1039" y="846"/>
                  </a:lnTo>
                  <a:lnTo>
                    <a:pt x="1042" y="848"/>
                  </a:lnTo>
                  <a:lnTo>
                    <a:pt x="1034" y="848"/>
                  </a:lnTo>
                  <a:lnTo>
                    <a:pt x="1034" y="854"/>
                  </a:lnTo>
                  <a:lnTo>
                    <a:pt x="1034" y="859"/>
                  </a:lnTo>
                  <a:lnTo>
                    <a:pt x="1028" y="857"/>
                  </a:lnTo>
                  <a:lnTo>
                    <a:pt x="1025" y="855"/>
                  </a:lnTo>
                  <a:lnTo>
                    <a:pt x="1025" y="854"/>
                  </a:lnTo>
                  <a:lnTo>
                    <a:pt x="1019" y="851"/>
                  </a:lnTo>
                  <a:lnTo>
                    <a:pt x="1016" y="850"/>
                  </a:lnTo>
                  <a:lnTo>
                    <a:pt x="1013" y="848"/>
                  </a:lnTo>
                  <a:lnTo>
                    <a:pt x="1007" y="857"/>
                  </a:lnTo>
                  <a:lnTo>
                    <a:pt x="1005" y="859"/>
                  </a:lnTo>
                  <a:lnTo>
                    <a:pt x="1004" y="863"/>
                  </a:lnTo>
                  <a:lnTo>
                    <a:pt x="1003" y="871"/>
                  </a:lnTo>
                  <a:lnTo>
                    <a:pt x="1003" y="885"/>
                  </a:lnTo>
                  <a:lnTo>
                    <a:pt x="997" y="888"/>
                  </a:lnTo>
                  <a:lnTo>
                    <a:pt x="995" y="889"/>
                  </a:lnTo>
                  <a:lnTo>
                    <a:pt x="992" y="890"/>
                  </a:lnTo>
                  <a:lnTo>
                    <a:pt x="990" y="893"/>
                  </a:lnTo>
                  <a:lnTo>
                    <a:pt x="990" y="898"/>
                  </a:lnTo>
                  <a:lnTo>
                    <a:pt x="989" y="901"/>
                  </a:lnTo>
                  <a:lnTo>
                    <a:pt x="988" y="902"/>
                  </a:lnTo>
                  <a:lnTo>
                    <a:pt x="985" y="905"/>
                  </a:lnTo>
                  <a:lnTo>
                    <a:pt x="985" y="906"/>
                  </a:lnTo>
                  <a:lnTo>
                    <a:pt x="986" y="908"/>
                  </a:lnTo>
                  <a:lnTo>
                    <a:pt x="985" y="912"/>
                  </a:lnTo>
                  <a:lnTo>
                    <a:pt x="986" y="913"/>
                  </a:lnTo>
                  <a:lnTo>
                    <a:pt x="992" y="913"/>
                  </a:lnTo>
                  <a:lnTo>
                    <a:pt x="996" y="910"/>
                  </a:lnTo>
                  <a:lnTo>
                    <a:pt x="997" y="909"/>
                  </a:lnTo>
                  <a:lnTo>
                    <a:pt x="999" y="909"/>
                  </a:lnTo>
                  <a:lnTo>
                    <a:pt x="997" y="908"/>
                  </a:lnTo>
                  <a:lnTo>
                    <a:pt x="1007" y="901"/>
                  </a:lnTo>
                  <a:lnTo>
                    <a:pt x="1016" y="896"/>
                  </a:lnTo>
                  <a:lnTo>
                    <a:pt x="1020" y="896"/>
                  </a:lnTo>
                  <a:lnTo>
                    <a:pt x="1025" y="896"/>
                  </a:lnTo>
                  <a:lnTo>
                    <a:pt x="1028" y="890"/>
                  </a:lnTo>
                  <a:lnTo>
                    <a:pt x="1032" y="890"/>
                  </a:lnTo>
                  <a:lnTo>
                    <a:pt x="1036" y="890"/>
                  </a:lnTo>
                  <a:lnTo>
                    <a:pt x="1040" y="890"/>
                  </a:lnTo>
                  <a:lnTo>
                    <a:pt x="1044" y="890"/>
                  </a:lnTo>
                  <a:lnTo>
                    <a:pt x="1044" y="885"/>
                  </a:lnTo>
                  <a:lnTo>
                    <a:pt x="1036" y="883"/>
                  </a:lnTo>
                  <a:lnTo>
                    <a:pt x="1035" y="883"/>
                  </a:lnTo>
                  <a:lnTo>
                    <a:pt x="1042" y="879"/>
                  </a:lnTo>
                  <a:lnTo>
                    <a:pt x="1046" y="875"/>
                  </a:lnTo>
                  <a:lnTo>
                    <a:pt x="1047" y="873"/>
                  </a:lnTo>
                  <a:lnTo>
                    <a:pt x="1050" y="873"/>
                  </a:lnTo>
                  <a:lnTo>
                    <a:pt x="1058" y="871"/>
                  </a:lnTo>
                  <a:lnTo>
                    <a:pt x="1066" y="873"/>
                  </a:lnTo>
                  <a:lnTo>
                    <a:pt x="1081" y="874"/>
                  </a:lnTo>
                  <a:lnTo>
                    <a:pt x="1082" y="871"/>
                  </a:lnTo>
                  <a:lnTo>
                    <a:pt x="1085" y="870"/>
                  </a:lnTo>
                  <a:lnTo>
                    <a:pt x="1079" y="867"/>
                  </a:lnTo>
                  <a:lnTo>
                    <a:pt x="1073" y="867"/>
                  </a:lnTo>
                  <a:lnTo>
                    <a:pt x="1070" y="862"/>
                  </a:lnTo>
                  <a:lnTo>
                    <a:pt x="1082" y="865"/>
                  </a:lnTo>
                  <a:lnTo>
                    <a:pt x="1087" y="865"/>
                  </a:lnTo>
                  <a:lnTo>
                    <a:pt x="1093" y="865"/>
                  </a:lnTo>
                  <a:lnTo>
                    <a:pt x="1095" y="862"/>
                  </a:lnTo>
                  <a:lnTo>
                    <a:pt x="1100" y="857"/>
                  </a:lnTo>
                  <a:lnTo>
                    <a:pt x="1102" y="854"/>
                  </a:lnTo>
                  <a:lnTo>
                    <a:pt x="1106" y="850"/>
                  </a:lnTo>
                  <a:lnTo>
                    <a:pt x="1114" y="844"/>
                  </a:lnTo>
                  <a:lnTo>
                    <a:pt x="1122" y="840"/>
                  </a:lnTo>
                  <a:lnTo>
                    <a:pt x="1128" y="839"/>
                  </a:lnTo>
                  <a:lnTo>
                    <a:pt x="1129" y="839"/>
                  </a:lnTo>
                  <a:lnTo>
                    <a:pt x="1130" y="839"/>
                  </a:lnTo>
                  <a:lnTo>
                    <a:pt x="1133" y="840"/>
                  </a:lnTo>
                  <a:lnTo>
                    <a:pt x="1136" y="840"/>
                  </a:lnTo>
                  <a:lnTo>
                    <a:pt x="1143" y="840"/>
                  </a:lnTo>
                  <a:lnTo>
                    <a:pt x="1159" y="838"/>
                  </a:lnTo>
                  <a:lnTo>
                    <a:pt x="1182" y="834"/>
                  </a:lnTo>
                  <a:lnTo>
                    <a:pt x="1183" y="832"/>
                  </a:lnTo>
                  <a:lnTo>
                    <a:pt x="1184" y="830"/>
                  </a:lnTo>
                  <a:lnTo>
                    <a:pt x="1187" y="828"/>
                  </a:lnTo>
                  <a:lnTo>
                    <a:pt x="1191" y="826"/>
                  </a:lnTo>
                  <a:lnTo>
                    <a:pt x="1195" y="822"/>
                  </a:lnTo>
                  <a:lnTo>
                    <a:pt x="1200" y="816"/>
                  </a:lnTo>
                  <a:lnTo>
                    <a:pt x="1202" y="815"/>
                  </a:lnTo>
                  <a:lnTo>
                    <a:pt x="1202" y="812"/>
                  </a:lnTo>
                  <a:lnTo>
                    <a:pt x="1202" y="809"/>
                  </a:lnTo>
                  <a:lnTo>
                    <a:pt x="1203" y="805"/>
                  </a:lnTo>
                  <a:lnTo>
                    <a:pt x="1206" y="800"/>
                  </a:lnTo>
                  <a:lnTo>
                    <a:pt x="1211" y="789"/>
                  </a:lnTo>
                  <a:lnTo>
                    <a:pt x="1214" y="788"/>
                  </a:lnTo>
                  <a:lnTo>
                    <a:pt x="1215" y="789"/>
                  </a:lnTo>
                  <a:lnTo>
                    <a:pt x="1217" y="791"/>
                  </a:lnTo>
                  <a:lnTo>
                    <a:pt x="1217" y="792"/>
                  </a:lnTo>
                  <a:lnTo>
                    <a:pt x="1218" y="795"/>
                  </a:lnTo>
                  <a:lnTo>
                    <a:pt x="1219" y="793"/>
                  </a:lnTo>
                  <a:lnTo>
                    <a:pt x="1222" y="789"/>
                  </a:lnTo>
                  <a:lnTo>
                    <a:pt x="1225" y="788"/>
                  </a:lnTo>
                  <a:lnTo>
                    <a:pt x="1226" y="788"/>
                  </a:lnTo>
                  <a:lnTo>
                    <a:pt x="1231" y="791"/>
                  </a:lnTo>
                  <a:lnTo>
                    <a:pt x="1235" y="792"/>
                  </a:lnTo>
                  <a:lnTo>
                    <a:pt x="1237" y="795"/>
                  </a:lnTo>
                  <a:lnTo>
                    <a:pt x="1238" y="796"/>
                  </a:lnTo>
                  <a:lnTo>
                    <a:pt x="1238" y="799"/>
                  </a:lnTo>
                  <a:lnTo>
                    <a:pt x="1238" y="801"/>
                  </a:lnTo>
                  <a:lnTo>
                    <a:pt x="1237" y="809"/>
                  </a:lnTo>
                  <a:lnTo>
                    <a:pt x="1237" y="818"/>
                  </a:lnTo>
                  <a:lnTo>
                    <a:pt x="1238" y="826"/>
                  </a:lnTo>
                  <a:lnTo>
                    <a:pt x="1241" y="826"/>
                  </a:lnTo>
                  <a:lnTo>
                    <a:pt x="1244" y="826"/>
                  </a:lnTo>
                  <a:lnTo>
                    <a:pt x="1244" y="827"/>
                  </a:lnTo>
                  <a:lnTo>
                    <a:pt x="1245" y="828"/>
                  </a:lnTo>
                  <a:lnTo>
                    <a:pt x="1244" y="835"/>
                  </a:lnTo>
                  <a:lnTo>
                    <a:pt x="1244" y="836"/>
                  </a:lnTo>
                  <a:lnTo>
                    <a:pt x="1245" y="838"/>
                  </a:lnTo>
                  <a:lnTo>
                    <a:pt x="1246" y="838"/>
                  </a:lnTo>
                  <a:lnTo>
                    <a:pt x="1248" y="839"/>
                  </a:lnTo>
                  <a:lnTo>
                    <a:pt x="1246" y="839"/>
                  </a:lnTo>
                  <a:lnTo>
                    <a:pt x="1245" y="840"/>
                  </a:lnTo>
                  <a:lnTo>
                    <a:pt x="1250" y="843"/>
                  </a:lnTo>
                  <a:lnTo>
                    <a:pt x="1253" y="846"/>
                  </a:lnTo>
                  <a:lnTo>
                    <a:pt x="1258" y="847"/>
                  </a:lnTo>
                  <a:lnTo>
                    <a:pt x="1262" y="846"/>
                  </a:lnTo>
                  <a:lnTo>
                    <a:pt x="1266" y="844"/>
                  </a:lnTo>
                  <a:lnTo>
                    <a:pt x="1269" y="843"/>
                  </a:lnTo>
                  <a:lnTo>
                    <a:pt x="1266" y="840"/>
                  </a:lnTo>
                  <a:lnTo>
                    <a:pt x="1265" y="838"/>
                  </a:lnTo>
                  <a:lnTo>
                    <a:pt x="1265" y="836"/>
                  </a:lnTo>
                  <a:lnTo>
                    <a:pt x="1266" y="836"/>
                  </a:lnTo>
                  <a:lnTo>
                    <a:pt x="1268" y="836"/>
                  </a:lnTo>
                  <a:lnTo>
                    <a:pt x="1269" y="838"/>
                  </a:lnTo>
                  <a:lnTo>
                    <a:pt x="1272" y="840"/>
                  </a:lnTo>
                  <a:lnTo>
                    <a:pt x="1277" y="836"/>
                  </a:lnTo>
                  <a:lnTo>
                    <a:pt x="1281" y="832"/>
                  </a:lnTo>
                  <a:lnTo>
                    <a:pt x="1285" y="827"/>
                  </a:lnTo>
                  <a:lnTo>
                    <a:pt x="1289" y="820"/>
                  </a:lnTo>
                  <a:lnTo>
                    <a:pt x="1289" y="823"/>
                  </a:lnTo>
                  <a:lnTo>
                    <a:pt x="1291" y="822"/>
                  </a:lnTo>
                  <a:lnTo>
                    <a:pt x="1292" y="823"/>
                  </a:lnTo>
                  <a:lnTo>
                    <a:pt x="1295" y="826"/>
                  </a:lnTo>
                  <a:lnTo>
                    <a:pt x="1289" y="826"/>
                  </a:lnTo>
                  <a:lnTo>
                    <a:pt x="1289" y="830"/>
                  </a:lnTo>
                  <a:lnTo>
                    <a:pt x="1288" y="832"/>
                  </a:lnTo>
                  <a:lnTo>
                    <a:pt x="1288" y="835"/>
                  </a:lnTo>
                  <a:lnTo>
                    <a:pt x="1287" y="839"/>
                  </a:lnTo>
                  <a:lnTo>
                    <a:pt x="1297" y="836"/>
                  </a:lnTo>
                  <a:lnTo>
                    <a:pt x="1308" y="834"/>
                  </a:lnTo>
                  <a:lnTo>
                    <a:pt x="1311" y="835"/>
                  </a:lnTo>
                  <a:lnTo>
                    <a:pt x="1311" y="838"/>
                  </a:lnTo>
                  <a:lnTo>
                    <a:pt x="1309" y="839"/>
                  </a:lnTo>
                  <a:lnTo>
                    <a:pt x="1307" y="839"/>
                  </a:lnTo>
                  <a:lnTo>
                    <a:pt x="1307" y="840"/>
                  </a:lnTo>
                  <a:lnTo>
                    <a:pt x="1305" y="843"/>
                  </a:lnTo>
                  <a:lnTo>
                    <a:pt x="1305" y="846"/>
                  </a:lnTo>
                  <a:lnTo>
                    <a:pt x="1296" y="844"/>
                  </a:lnTo>
                  <a:lnTo>
                    <a:pt x="1293" y="843"/>
                  </a:lnTo>
                  <a:lnTo>
                    <a:pt x="1291" y="843"/>
                  </a:lnTo>
                  <a:lnTo>
                    <a:pt x="1287" y="846"/>
                  </a:lnTo>
                  <a:lnTo>
                    <a:pt x="1279" y="848"/>
                  </a:lnTo>
                  <a:lnTo>
                    <a:pt x="1279" y="854"/>
                  </a:lnTo>
                  <a:lnTo>
                    <a:pt x="1272" y="854"/>
                  </a:lnTo>
                  <a:lnTo>
                    <a:pt x="1269" y="858"/>
                  </a:lnTo>
                  <a:lnTo>
                    <a:pt x="1266" y="862"/>
                  </a:lnTo>
                  <a:lnTo>
                    <a:pt x="1265" y="865"/>
                  </a:lnTo>
                  <a:lnTo>
                    <a:pt x="1264" y="867"/>
                  </a:lnTo>
                  <a:lnTo>
                    <a:pt x="1262" y="870"/>
                  </a:lnTo>
                  <a:lnTo>
                    <a:pt x="1264" y="871"/>
                  </a:lnTo>
                  <a:lnTo>
                    <a:pt x="1268" y="874"/>
                  </a:lnTo>
                  <a:lnTo>
                    <a:pt x="1275" y="877"/>
                  </a:lnTo>
                  <a:lnTo>
                    <a:pt x="1277" y="882"/>
                  </a:lnTo>
                  <a:lnTo>
                    <a:pt x="1280" y="882"/>
                  </a:lnTo>
                  <a:lnTo>
                    <a:pt x="1281" y="881"/>
                  </a:lnTo>
                  <a:lnTo>
                    <a:pt x="1283" y="879"/>
                  </a:lnTo>
                  <a:lnTo>
                    <a:pt x="1284" y="879"/>
                  </a:lnTo>
                  <a:lnTo>
                    <a:pt x="1285" y="881"/>
                  </a:lnTo>
                  <a:lnTo>
                    <a:pt x="1285" y="882"/>
                  </a:lnTo>
                  <a:lnTo>
                    <a:pt x="1285" y="883"/>
                  </a:lnTo>
                  <a:lnTo>
                    <a:pt x="1287" y="885"/>
                  </a:lnTo>
                  <a:lnTo>
                    <a:pt x="1297" y="877"/>
                  </a:lnTo>
                  <a:lnTo>
                    <a:pt x="1299" y="874"/>
                  </a:lnTo>
                  <a:lnTo>
                    <a:pt x="1299" y="870"/>
                  </a:lnTo>
                  <a:lnTo>
                    <a:pt x="1299" y="867"/>
                  </a:lnTo>
                  <a:lnTo>
                    <a:pt x="1300" y="865"/>
                  </a:lnTo>
                  <a:lnTo>
                    <a:pt x="1304" y="861"/>
                  </a:lnTo>
                  <a:lnTo>
                    <a:pt x="1304" y="862"/>
                  </a:lnTo>
                  <a:lnTo>
                    <a:pt x="1305" y="862"/>
                  </a:lnTo>
                  <a:lnTo>
                    <a:pt x="1307" y="865"/>
                  </a:lnTo>
                  <a:lnTo>
                    <a:pt x="1308" y="865"/>
                  </a:lnTo>
                  <a:lnTo>
                    <a:pt x="1309" y="865"/>
                  </a:lnTo>
                  <a:lnTo>
                    <a:pt x="1311" y="861"/>
                  </a:lnTo>
                  <a:lnTo>
                    <a:pt x="1312" y="858"/>
                  </a:lnTo>
                  <a:lnTo>
                    <a:pt x="1312" y="857"/>
                  </a:lnTo>
                  <a:lnTo>
                    <a:pt x="1316" y="857"/>
                  </a:lnTo>
                  <a:lnTo>
                    <a:pt x="1319" y="857"/>
                  </a:lnTo>
                  <a:lnTo>
                    <a:pt x="1323" y="857"/>
                  </a:lnTo>
                  <a:lnTo>
                    <a:pt x="1326" y="857"/>
                  </a:lnTo>
                  <a:lnTo>
                    <a:pt x="1326" y="854"/>
                  </a:lnTo>
                  <a:lnTo>
                    <a:pt x="1335" y="850"/>
                  </a:lnTo>
                  <a:lnTo>
                    <a:pt x="1339" y="847"/>
                  </a:lnTo>
                  <a:lnTo>
                    <a:pt x="1340" y="846"/>
                  </a:lnTo>
                  <a:lnTo>
                    <a:pt x="1340" y="843"/>
                  </a:lnTo>
                  <a:lnTo>
                    <a:pt x="1340" y="839"/>
                  </a:lnTo>
                  <a:lnTo>
                    <a:pt x="1346" y="839"/>
                  </a:lnTo>
                  <a:lnTo>
                    <a:pt x="1344" y="835"/>
                  </a:lnTo>
                  <a:lnTo>
                    <a:pt x="1343" y="831"/>
                  </a:lnTo>
                  <a:lnTo>
                    <a:pt x="1340" y="823"/>
                  </a:lnTo>
                  <a:lnTo>
                    <a:pt x="1336" y="827"/>
                  </a:lnTo>
                  <a:lnTo>
                    <a:pt x="1331" y="831"/>
                  </a:lnTo>
                  <a:lnTo>
                    <a:pt x="1328" y="832"/>
                  </a:lnTo>
                  <a:lnTo>
                    <a:pt x="1324" y="832"/>
                  </a:lnTo>
                  <a:lnTo>
                    <a:pt x="1322" y="832"/>
                  </a:lnTo>
                  <a:lnTo>
                    <a:pt x="1318" y="831"/>
                  </a:lnTo>
                  <a:lnTo>
                    <a:pt x="1312" y="826"/>
                  </a:lnTo>
                  <a:lnTo>
                    <a:pt x="1309" y="826"/>
                  </a:lnTo>
                  <a:lnTo>
                    <a:pt x="1308" y="827"/>
                  </a:lnTo>
                  <a:lnTo>
                    <a:pt x="1307" y="828"/>
                  </a:lnTo>
                  <a:lnTo>
                    <a:pt x="1305" y="828"/>
                  </a:lnTo>
                  <a:lnTo>
                    <a:pt x="1305" y="827"/>
                  </a:lnTo>
                  <a:lnTo>
                    <a:pt x="1304" y="826"/>
                  </a:lnTo>
                  <a:lnTo>
                    <a:pt x="1303" y="823"/>
                  </a:lnTo>
                  <a:lnTo>
                    <a:pt x="1308" y="823"/>
                  </a:lnTo>
                  <a:lnTo>
                    <a:pt x="1307" y="822"/>
                  </a:lnTo>
                  <a:lnTo>
                    <a:pt x="1308" y="820"/>
                  </a:lnTo>
                  <a:lnTo>
                    <a:pt x="1309" y="818"/>
                  </a:lnTo>
                  <a:lnTo>
                    <a:pt x="1300" y="815"/>
                  </a:lnTo>
                  <a:lnTo>
                    <a:pt x="1292" y="812"/>
                  </a:lnTo>
                  <a:lnTo>
                    <a:pt x="1293" y="805"/>
                  </a:lnTo>
                  <a:lnTo>
                    <a:pt x="1293" y="801"/>
                  </a:lnTo>
                  <a:lnTo>
                    <a:pt x="1293" y="800"/>
                  </a:lnTo>
                  <a:lnTo>
                    <a:pt x="1292" y="800"/>
                  </a:lnTo>
                  <a:lnTo>
                    <a:pt x="1295" y="800"/>
                  </a:lnTo>
                  <a:lnTo>
                    <a:pt x="1295" y="799"/>
                  </a:lnTo>
                  <a:lnTo>
                    <a:pt x="1295" y="797"/>
                  </a:lnTo>
                  <a:lnTo>
                    <a:pt x="1295" y="795"/>
                  </a:lnTo>
                  <a:lnTo>
                    <a:pt x="1291" y="796"/>
                  </a:lnTo>
                  <a:lnTo>
                    <a:pt x="1288" y="796"/>
                  </a:lnTo>
                  <a:lnTo>
                    <a:pt x="1288" y="797"/>
                  </a:lnTo>
                  <a:lnTo>
                    <a:pt x="1289" y="797"/>
                  </a:lnTo>
                  <a:lnTo>
                    <a:pt x="1287" y="797"/>
                  </a:lnTo>
                  <a:lnTo>
                    <a:pt x="1289" y="789"/>
                  </a:lnTo>
                  <a:lnTo>
                    <a:pt x="1291" y="788"/>
                  </a:lnTo>
                  <a:lnTo>
                    <a:pt x="1291" y="787"/>
                  </a:lnTo>
                  <a:lnTo>
                    <a:pt x="1289" y="787"/>
                  </a:lnTo>
                  <a:lnTo>
                    <a:pt x="1292" y="781"/>
                  </a:lnTo>
                  <a:lnTo>
                    <a:pt x="1293" y="778"/>
                  </a:lnTo>
                  <a:lnTo>
                    <a:pt x="1293" y="776"/>
                  </a:lnTo>
                  <a:lnTo>
                    <a:pt x="1293" y="774"/>
                  </a:lnTo>
                  <a:lnTo>
                    <a:pt x="1292" y="774"/>
                  </a:lnTo>
                  <a:lnTo>
                    <a:pt x="1277" y="776"/>
                  </a:lnTo>
                  <a:lnTo>
                    <a:pt x="1270" y="777"/>
                  </a:lnTo>
                  <a:lnTo>
                    <a:pt x="1269" y="777"/>
                  </a:lnTo>
                  <a:lnTo>
                    <a:pt x="1272" y="776"/>
                  </a:lnTo>
                  <a:lnTo>
                    <a:pt x="1268" y="772"/>
                  </a:lnTo>
                  <a:lnTo>
                    <a:pt x="1266" y="766"/>
                  </a:lnTo>
                  <a:lnTo>
                    <a:pt x="1269" y="766"/>
                  </a:lnTo>
                  <a:lnTo>
                    <a:pt x="1270" y="765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5" y="764"/>
                  </a:lnTo>
                  <a:lnTo>
                    <a:pt x="1279" y="772"/>
                  </a:lnTo>
                  <a:lnTo>
                    <a:pt x="1283" y="769"/>
                  </a:lnTo>
                  <a:lnTo>
                    <a:pt x="1287" y="769"/>
                  </a:lnTo>
                  <a:lnTo>
                    <a:pt x="1288" y="762"/>
                  </a:lnTo>
                  <a:lnTo>
                    <a:pt x="1288" y="760"/>
                  </a:lnTo>
                  <a:lnTo>
                    <a:pt x="1289" y="758"/>
                  </a:lnTo>
                  <a:lnTo>
                    <a:pt x="1293" y="758"/>
                  </a:lnTo>
                  <a:lnTo>
                    <a:pt x="1297" y="758"/>
                  </a:lnTo>
                  <a:lnTo>
                    <a:pt x="1297" y="756"/>
                  </a:lnTo>
                  <a:lnTo>
                    <a:pt x="1297" y="752"/>
                  </a:lnTo>
                  <a:lnTo>
                    <a:pt x="1296" y="749"/>
                  </a:lnTo>
                  <a:lnTo>
                    <a:pt x="1296" y="748"/>
                  </a:lnTo>
                  <a:lnTo>
                    <a:pt x="1297" y="745"/>
                  </a:lnTo>
                  <a:lnTo>
                    <a:pt x="1297" y="746"/>
                  </a:lnTo>
                  <a:lnTo>
                    <a:pt x="1299" y="746"/>
                  </a:lnTo>
                  <a:lnTo>
                    <a:pt x="1300" y="745"/>
                  </a:lnTo>
                  <a:lnTo>
                    <a:pt x="1303" y="743"/>
                  </a:lnTo>
                  <a:lnTo>
                    <a:pt x="1297" y="739"/>
                  </a:lnTo>
                  <a:lnTo>
                    <a:pt x="1296" y="738"/>
                  </a:lnTo>
                  <a:lnTo>
                    <a:pt x="1295" y="737"/>
                  </a:lnTo>
                  <a:lnTo>
                    <a:pt x="1295" y="735"/>
                  </a:lnTo>
                  <a:lnTo>
                    <a:pt x="1295" y="733"/>
                  </a:lnTo>
                  <a:lnTo>
                    <a:pt x="1289" y="731"/>
                  </a:lnTo>
                  <a:lnTo>
                    <a:pt x="1285" y="730"/>
                  </a:lnTo>
                  <a:lnTo>
                    <a:pt x="1281" y="730"/>
                  </a:lnTo>
                  <a:lnTo>
                    <a:pt x="1276" y="731"/>
                  </a:lnTo>
                  <a:lnTo>
                    <a:pt x="1269" y="733"/>
                  </a:lnTo>
                  <a:lnTo>
                    <a:pt x="1261" y="735"/>
                  </a:lnTo>
                  <a:lnTo>
                    <a:pt x="1250" y="741"/>
                  </a:lnTo>
                  <a:lnTo>
                    <a:pt x="1242" y="745"/>
                  </a:lnTo>
                  <a:lnTo>
                    <a:pt x="1234" y="750"/>
                  </a:lnTo>
                  <a:lnTo>
                    <a:pt x="1226" y="756"/>
                  </a:lnTo>
                  <a:lnTo>
                    <a:pt x="1219" y="762"/>
                  </a:lnTo>
                  <a:lnTo>
                    <a:pt x="1213" y="770"/>
                  </a:lnTo>
                  <a:lnTo>
                    <a:pt x="1206" y="777"/>
                  </a:lnTo>
                  <a:lnTo>
                    <a:pt x="1194" y="792"/>
                  </a:lnTo>
                  <a:lnTo>
                    <a:pt x="1202" y="778"/>
                  </a:lnTo>
                  <a:lnTo>
                    <a:pt x="1207" y="766"/>
                  </a:lnTo>
                  <a:lnTo>
                    <a:pt x="1203" y="766"/>
                  </a:lnTo>
                  <a:lnTo>
                    <a:pt x="1202" y="766"/>
                  </a:lnTo>
                  <a:lnTo>
                    <a:pt x="1200" y="765"/>
                  </a:lnTo>
                  <a:lnTo>
                    <a:pt x="1202" y="764"/>
                  </a:lnTo>
                  <a:lnTo>
                    <a:pt x="1203" y="762"/>
                  </a:lnTo>
                  <a:lnTo>
                    <a:pt x="1205" y="762"/>
                  </a:lnTo>
                  <a:lnTo>
                    <a:pt x="1207" y="762"/>
                  </a:lnTo>
                  <a:lnTo>
                    <a:pt x="1210" y="761"/>
                  </a:lnTo>
                  <a:lnTo>
                    <a:pt x="1213" y="757"/>
                  </a:lnTo>
                  <a:lnTo>
                    <a:pt x="1214" y="753"/>
                  </a:lnTo>
                  <a:lnTo>
                    <a:pt x="1217" y="749"/>
                  </a:lnTo>
                  <a:lnTo>
                    <a:pt x="1219" y="745"/>
                  </a:lnTo>
                  <a:lnTo>
                    <a:pt x="1221" y="745"/>
                  </a:lnTo>
                  <a:lnTo>
                    <a:pt x="1223" y="745"/>
                  </a:lnTo>
                  <a:lnTo>
                    <a:pt x="1226" y="746"/>
                  </a:lnTo>
                  <a:lnTo>
                    <a:pt x="1227" y="745"/>
                  </a:lnTo>
                  <a:lnTo>
                    <a:pt x="1227" y="743"/>
                  </a:lnTo>
                  <a:lnTo>
                    <a:pt x="1227" y="742"/>
                  </a:lnTo>
                  <a:lnTo>
                    <a:pt x="1227" y="739"/>
                  </a:lnTo>
                  <a:lnTo>
                    <a:pt x="1227" y="738"/>
                  </a:lnTo>
                  <a:lnTo>
                    <a:pt x="1229" y="737"/>
                  </a:lnTo>
                  <a:lnTo>
                    <a:pt x="1231" y="738"/>
                  </a:lnTo>
                  <a:lnTo>
                    <a:pt x="1233" y="738"/>
                  </a:lnTo>
                  <a:lnTo>
                    <a:pt x="1235" y="738"/>
                  </a:lnTo>
                  <a:lnTo>
                    <a:pt x="1248" y="722"/>
                  </a:lnTo>
                  <a:lnTo>
                    <a:pt x="1250" y="719"/>
                  </a:lnTo>
                  <a:lnTo>
                    <a:pt x="1253" y="717"/>
                  </a:lnTo>
                  <a:lnTo>
                    <a:pt x="1257" y="713"/>
                  </a:lnTo>
                  <a:lnTo>
                    <a:pt x="1260" y="711"/>
                  </a:lnTo>
                  <a:lnTo>
                    <a:pt x="1261" y="710"/>
                  </a:lnTo>
                  <a:lnTo>
                    <a:pt x="1265" y="708"/>
                  </a:lnTo>
                  <a:lnTo>
                    <a:pt x="1269" y="707"/>
                  </a:lnTo>
                  <a:lnTo>
                    <a:pt x="1277" y="707"/>
                  </a:lnTo>
                  <a:lnTo>
                    <a:pt x="1293" y="708"/>
                  </a:lnTo>
                  <a:lnTo>
                    <a:pt x="1307" y="710"/>
                  </a:lnTo>
                  <a:lnTo>
                    <a:pt x="1314" y="710"/>
                  </a:lnTo>
                  <a:lnTo>
                    <a:pt x="1318" y="710"/>
                  </a:lnTo>
                  <a:lnTo>
                    <a:pt x="1320" y="708"/>
                  </a:lnTo>
                  <a:lnTo>
                    <a:pt x="1322" y="706"/>
                  </a:lnTo>
                  <a:lnTo>
                    <a:pt x="1323" y="704"/>
                  </a:lnTo>
                  <a:lnTo>
                    <a:pt x="1328" y="704"/>
                  </a:lnTo>
                  <a:lnTo>
                    <a:pt x="1330" y="706"/>
                  </a:lnTo>
                  <a:lnTo>
                    <a:pt x="1331" y="707"/>
                  </a:lnTo>
                  <a:lnTo>
                    <a:pt x="1332" y="710"/>
                  </a:lnTo>
                  <a:lnTo>
                    <a:pt x="1336" y="710"/>
                  </a:lnTo>
                  <a:lnTo>
                    <a:pt x="1336" y="708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40" y="704"/>
                  </a:lnTo>
                  <a:lnTo>
                    <a:pt x="1343" y="707"/>
                  </a:lnTo>
                  <a:lnTo>
                    <a:pt x="1346" y="711"/>
                  </a:lnTo>
                  <a:lnTo>
                    <a:pt x="1354" y="711"/>
                  </a:lnTo>
                  <a:lnTo>
                    <a:pt x="1354" y="707"/>
                  </a:lnTo>
                  <a:lnTo>
                    <a:pt x="1358" y="707"/>
                  </a:lnTo>
                  <a:lnTo>
                    <a:pt x="1361" y="708"/>
                  </a:lnTo>
                  <a:lnTo>
                    <a:pt x="1362" y="710"/>
                  </a:lnTo>
                  <a:lnTo>
                    <a:pt x="1365" y="710"/>
                  </a:lnTo>
                  <a:lnTo>
                    <a:pt x="1367" y="710"/>
                  </a:lnTo>
                  <a:lnTo>
                    <a:pt x="1367" y="704"/>
                  </a:lnTo>
                  <a:lnTo>
                    <a:pt x="1369" y="703"/>
                  </a:lnTo>
                  <a:lnTo>
                    <a:pt x="1371" y="704"/>
                  </a:lnTo>
                  <a:lnTo>
                    <a:pt x="1375" y="704"/>
                  </a:lnTo>
                  <a:lnTo>
                    <a:pt x="1377" y="704"/>
                  </a:lnTo>
                  <a:lnTo>
                    <a:pt x="1378" y="703"/>
                  </a:lnTo>
                  <a:lnTo>
                    <a:pt x="1379" y="700"/>
                  </a:lnTo>
                  <a:lnTo>
                    <a:pt x="1379" y="698"/>
                  </a:lnTo>
                  <a:lnTo>
                    <a:pt x="1379" y="696"/>
                  </a:lnTo>
                  <a:lnTo>
                    <a:pt x="1384" y="695"/>
                  </a:lnTo>
                  <a:lnTo>
                    <a:pt x="1386" y="694"/>
                  </a:lnTo>
                  <a:lnTo>
                    <a:pt x="1390" y="694"/>
                  </a:lnTo>
                  <a:lnTo>
                    <a:pt x="1392" y="692"/>
                  </a:lnTo>
                  <a:lnTo>
                    <a:pt x="1393" y="691"/>
                  </a:lnTo>
                  <a:lnTo>
                    <a:pt x="1393" y="688"/>
                  </a:lnTo>
                  <a:lnTo>
                    <a:pt x="1393" y="684"/>
                  </a:lnTo>
                  <a:lnTo>
                    <a:pt x="1393" y="679"/>
                  </a:lnTo>
                  <a:lnTo>
                    <a:pt x="1394" y="678"/>
                  </a:lnTo>
                  <a:lnTo>
                    <a:pt x="1396" y="676"/>
                  </a:lnTo>
                  <a:lnTo>
                    <a:pt x="1400" y="673"/>
                  </a:lnTo>
                  <a:lnTo>
                    <a:pt x="1406" y="672"/>
                  </a:lnTo>
                  <a:lnTo>
                    <a:pt x="1419" y="668"/>
                  </a:lnTo>
                  <a:lnTo>
                    <a:pt x="1417" y="669"/>
                  </a:lnTo>
                  <a:lnTo>
                    <a:pt x="1420" y="669"/>
                  </a:lnTo>
                  <a:lnTo>
                    <a:pt x="1424" y="671"/>
                  </a:lnTo>
                  <a:lnTo>
                    <a:pt x="1435" y="661"/>
                  </a:lnTo>
                  <a:lnTo>
                    <a:pt x="1441" y="656"/>
                  </a:lnTo>
                  <a:lnTo>
                    <a:pt x="1444" y="652"/>
                  </a:lnTo>
                  <a:lnTo>
                    <a:pt x="1441" y="626"/>
                  </a:lnTo>
                  <a:lnTo>
                    <a:pt x="1440" y="626"/>
                  </a:lnTo>
                  <a:lnTo>
                    <a:pt x="1439" y="628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1" y="628"/>
                  </a:lnTo>
                  <a:lnTo>
                    <a:pt x="1429" y="626"/>
                  </a:lnTo>
                  <a:lnTo>
                    <a:pt x="1424" y="621"/>
                  </a:lnTo>
                  <a:lnTo>
                    <a:pt x="1421" y="618"/>
                  </a:lnTo>
                  <a:lnTo>
                    <a:pt x="1417" y="617"/>
                  </a:lnTo>
                  <a:lnTo>
                    <a:pt x="1413" y="616"/>
                  </a:lnTo>
                  <a:lnTo>
                    <a:pt x="1405" y="616"/>
                  </a:lnTo>
                  <a:lnTo>
                    <a:pt x="1405" y="617"/>
                  </a:lnTo>
                  <a:lnTo>
                    <a:pt x="1406" y="618"/>
                  </a:lnTo>
                  <a:lnTo>
                    <a:pt x="1408" y="621"/>
                  </a:lnTo>
                  <a:lnTo>
                    <a:pt x="1401" y="622"/>
                  </a:lnTo>
                  <a:lnTo>
                    <a:pt x="1396" y="624"/>
                  </a:lnTo>
                  <a:lnTo>
                    <a:pt x="1385" y="629"/>
                  </a:lnTo>
                  <a:lnTo>
                    <a:pt x="1373" y="634"/>
                  </a:lnTo>
                  <a:lnTo>
                    <a:pt x="1373" y="640"/>
                  </a:lnTo>
                  <a:lnTo>
                    <a:pt x="1369" y="640"/>
                  </a:lnTo>
                  <a:lnTo>
                    <a:pt x="1367" y="638"/>
                  </a:lnTo>
                  <a:lnTo>
                    <a:pt x="1366" y="638"/>
                  </a:lnTo>
                  <a:lnTo>
                    <a:pt x="1366" y="636"/>
                  </a:lnTo>
                  <a:lnTo>
                    <a:pt x="1366" y="633"/>
                  </a:lnTo>
                  <a:lnTo>
                    <a:pt x="1366" y="630"/>
                  </a:lnTo>
                  <a:lnTo>
                    <a:pt x="1365" y="629"/>
                  </a:lnTo>
                  <a:lnTo>
                    <a:pt x="1369" y="629"/>
                  </a:lnTo>
                  <a:lnTo>
                    <a:pt x="1373" y="629"/>
                  </a:lnTo>
                  <a:lnTo>
                    <a:pt x="1375" y="629"/>
                  </a:lnTo>
                  <a:lnTo>
                    <a:pt x="1379" y="629"/>
                  </a:lnTo>
                  <a:lnTo>
                    <a:pt x="1384" y="626"/>
                  </a:lnTo>
                  <a:lnTo>
                    <a:pt x="1388" y="622"/>
                  </a:lnTo>
                  <a:lnTo>
                    <a:pt x="1392" y="618"/>
                  </a:lnTo>
                  <a:lnTo>
                    <a:pt x="1396" y="616"/>
                  </a:lnTo>
                  <a:lnTo>
                    <a:pt x="1400" y="616"/>
                  </a:lnTo>
                  <a:lnTo>
                    <a:pt x="1404" y="616"/>
                  </a:lnTo>
                  <a:lnTo>
                    <a:pt x="1406" y="614"/>
                  </a:lnTo>
                  <a:lnTo>
                    <a:pt x="1410" y="614"/>
                  </a:lnTo>
                  <a:lnTo>
                    <a:pt x="1413" y="612"/>
                  </a:lnTo>
                  <a:lnTo>
                    <a:pt x="1414" y="609"/>
                  </a:lnTo>
                  <a:lnTo>
                    <a:pt x="1417" y="605"/>
                  </a:lnTo>
                  <a:lnTo>
                    <a:pt x="1419" y="603"/>
                  </a:lnTo>
                  <a:lnTo>
                    <a:pt x="1417" y="603"/>
                  </a:lnTo>
                  <a:lnTo>
                    <a:pt x="1416" y="603"/>
                  </a:lnTo>
                  <a:lnTo>
                    <a:pt x="1410" y="606"/>
                  </a:lnTo>
                  <a:lnTo>
                    <a:pt x="1408" y="601"/>
                  </a:lnTo>
                  <a:lnTo>
                    <a:pt x="1410" y="599"/>
                  </a:lnTo>
                  <a:lnTo>
                    <a:pt x="1410" y="598"/>
                  </a:lnTo>
                  <a:lnTo>
                    <a:pt x="1408" y="597"/>
                  </a:lnTo>
                  <a:lnTo>
                    <a:pt x="1405" y="595"/>
                  </a:lnTo>
                  <a:lnTo>
                    <a:pt x="1406" y="597"/>
                  </a:lnTo>
                  <a:lnTo>
                    <a:pt x="1405" y="598"/>
                  </a:lnTo>
                  <a:lnTo>
                    <a:pt x="1404" y="601"/>
                  </a:lnTo>
                  <a:lnTo>
                    <a:pt x="1402" y="601"/>
                  </a:lnTo>
                  <a:lnTo>
                    <a:pt x="1401" y="601"/>
                  </a:lnTo>
                  <a:lnTo>
                    <a:pt x="1396" y="598"/>
                  </a:lnTo>
                  <a:lnTo>
                    <a:pt x="1396" y="597"/>
                  </a:lnTo>
                  <a:lnTo>
                    <a:pt x="1394" y="595"/>
                  </a:lnTo>
                  <a:lnTo>
                    <a:pt x="1394" y="593"/>
                  </a:lnTo>
                  <a:lnTo>
                    <a:pt x="1394" y="590"/>
                  </a:lnTo>
                  <a:lnTo>
                    <a:pt x="1393" y="587"/>
                  </a:lnTo>
                  <a:lnTo>
                    <a:pt x="1385" y="590"/>
                  </a:lnTo>
                  <a:lnTo>
                    <a:pt x="1381" y="590"/>
                  </a:lnTo>
                  <a:lnTo>
                    <a:pt x="1374" y="590"/>
                  </a:lnTo>
                  <a:lnTo>
                    <a:pt x="1365" y="587"/>
                  </a:lnTo>
                  <a:lnTo>
                    <a:pt x="1365" y="585"/>
                  </a:lnTo>
                  <a:lnTo>
                    <a:pt x="1365" y="582"/>
                  </a:lnTo>
                  <a:lnTo>
                    <a:pt x="1366" y="581"/>
                  </a:lnTo>
                  <a:lnTo>
                    <a:pt x="1366" y="579"/>
                  </a:lnTo>
                  <a:lnTo>
                    <a:pt x="1365" y="577"/>
                  </a:lnTo>
                  <a:lnTo>
                    <a:pt x="1365" y="575"/>
                  </a:lnTo>
                  <a:lnTo>
                    <a:pt x="1362" y="575"/>
                  </a:lnTo>
                  <a:lnTo>
                    <a:pt x="1361" y="574"/>
                  </a:lnTo>
                  <a:lnTo>
                    <a:pt x="1358" y="571"/>
                  </a:lnTo>
                  <a:lnTo>
                    <a:pt x="1357" y="568"/>
                  </a:lnTo>
                  <a:lnTo>
                    <a:pt x="1354" y="567"/>
                  </a:lnTo>
                  <a:lnTo>
                    <a:pt x="1350" y="567"/>
                  </a:lnTo>
                  <a:lnTo>
                    <a:pt x="1346" y="567"/>
                  </a:lnTo>
                  <a:lnTo>
                    <a:pt x="1340" y="554"/>
                  </a:lnTo>
                  <a:lnTo>
                    <a:pt x="1339" y="556"/>
                  </a:lnTo>
                  <a:lnTo>
                    <a:pt x="1336" y="556"/>
                  </a:lnTo>
                  <a:lnTo>
                    <a:pt x="1339" y="547"/>
                  </a:lnTo>
                  <a:lnTo>
                    <a:pt x="1336" y="547"/>
                  </a:lnTo>
                  <a:lnTo>
                    <a:pt x="1335" y="546"/>
                  </a:lnTo>
                  <a:lnTo>
                    <a:pt x="1334" y="544"/>
                  </a:lnTo>
                  <a:lnTo>
                    <a:pt x="1344" y="544"/>
                  </a:lnTo>
                  <a:lnTo>
                    <a:pt x="1351" y="544"/>
                  </a:lnTo>
                  <a:lnTo>
                    <a:pt x="1351" y="536"/>
                  </a:lnTo>
                  <a:lnTo>
                    <a:pt x="1344" y="533"/>
                  </a:lnTo>
                  <a:lnTo>
                    <a:pt x="1339" y="531"/>
                  </a:lnTo>
                  <a:lnTo>
                    <a:pt x="1339" y="525"/>
                  </a:lnTo>
                  <a:lnTo>
                    <a:pt x="1339" y="521"/>
                  </a:lnTo>
                  <a:lnTo>
                    <a:pt x="1339" y="517"/>
                  </a:lnTo>
                  <a:lnTo>
                    <a:pt x="1336" y="517"/>
                  </a:lnTo>
                  <a:lnTo>
                    <a:pt x="1334" y="517"/>
                  </a:lnTo>
                  <a:lnTo>
                    <a:pt x="1332" y="517"/>
                  </a:lnTo>
                  <a:lnTo>
                    <a:pt x="1331" y="516"/>
                  </a:lnTo>
                  <a:lnTo>
                    <a:pt x="1330" y="513"/>
                  </a:lnTo>
                  <a:lnTo>
                    <a:pt x="1326" y="508"/>
                  </a:lnTo>
                  <a:lnTo>
                    <a:pt x="1327" y="504"/>
                  </a:lnTo>
                  <a:lnTo>
                    <a:pt x="1328" y="500"/>
                  </a:lnTo>
                  <a:lnTo>
                    <a:pt x="1319" y="500"/>
                  </a:lnTo>
                  <a:lnTo>
                    <a:pt x="1309" y="500"/>
                  </a:lnTo>
                  <a:lnTo>
                    <a:pt x="1323" y="492"/>
                  </a:lnTo>
                  <a:lnTo>
                    <a:pt x="1315" y="477"/>
                  </a:lnTo>
                  <a:lnTo>
                    <a:pt x="1309" y="477"/>
                  </a:lnTo>
                  <a:lnTo>
                    <a:pt x="1305" y="477"/>
                  </a:lnTo>
                  <a:lnTo>
                    <a:pt x="1304" y="476"/>
                  </a:lnTo>
                  <a:lnTo>
                    <a:pt x="1304" y="474"/>
                  </a:lnTo>
                  <a:lnTo>
                    <a:pt x="1304" y="473"/>
                  </a:lnTo>
                  <a:lnTo>
                    <a:pt x="1304" y="472"/>
                  </a:lnTo>
                  <a:lnTo>
                    <a:pt x="1303" y="472"/>
                  </a:lnTo>
                  <a:lnTo>
                    <a:pt x="1303" y="463"/>
                  </a:lnTo>
                  <a:lnTo>
                    <a:pt x="1301" y="458"/>
                  </a:lnTo>
                  <a:lnTo>
                    <a:pt x="1303" y="451"/>
                  </a:lnTo>
                  <a:lnTo>
                    <a:pt x="1297" y="449"/>
                  </a:lnTo>
                  <a:lnTo>
                    <a:pt x="1297" y="445"/>
                  </a:lnTo>
                  <a:lnTo>
                    <a:pt x="1299" y="442"/>
                  </a:lnTo>
                  <a:lnTo>
                    <a:pt x="1300" y="439"/>
                  </a:lnTo>
                  <a:lnTo>
                    <a:pt x="1300" y="438"/>
                  </a:lnTo>
                  <a:lnTo>
                    <a:pt x="1292" y="438"/>
                  </a:lnTo>
                  <a:lnTo>
                    <a:pt x="1284" y="455"/>
                  </a:lnTo>
                  <a:lnTo>
                    <a:pt x="1281" y="462"/>
                  </a:lnTo>
                  <a:lnTo>
                    <a:pt x="1279" y="472"/>
                  </a:lnTo>
                  <a:lnTo>
                    <a:pt x="1277" y="470"/>
                  </a:lnTo>
                  <a:lnTo>
                    <a:pt x="1276" y="469"/>
                  </a:lnTo>
                  <a:lnTo>
                    <a:pt x="1276" y="466"/>
                  </a:lnTo>
                  <a:lnTo>
                    <a:pt x="1277" y="463"/>
                  </a:lnTo>
                  <a:lnTo>
                    <a:pt x="1275" y="465"/>
                  </a:lnTo>
                  <a:lnTo>
                    <a:pt x="1273" y="466"/>
                  </a:lnTo>
                  <a:lnTo>
                    <a:pt x="1270" y="468"/>
                  </a:lnTo>
                  <a:lnTo>
                    <a:pt x="1269" y="469"/>
                  </a:lnTo>
                  <a:lnTo>
                    <a:pt x="1269" y="470"/>
                  </a:lnTo>
                  <a:lnTo>
                    <a:pt x="1269" y="473"/>
                  </a:lnTo>
                  <a:lnTo>
                    <a:pt x="1269" y="476"/>
                  </a:lnTo>
                  <a:lnTo>
                    <a:pt x="1269" y="477"/>
                  </a:lnTo>
                  <a:lnTo>
                    <a:pt x="1266" y="474"/>
                  </a:lnTo>
                  <a:lnTo>
                    <a:pt x="1265" y="474"/>
                  </a:lnTo>
                  <a:lnTo>
                    <a:pt x="1264" y="474"/>
                  </a:lnTo>
                  <a:lnTo>
                    <a:pt x="1262" y="477"/>
                  </a:lnTo>
                  <a:lnTo>
                    <a:pt x="1262" y="478"/>
                  </a:lnTo>
                  <a:lnTo>
                    <a:pt x="1262" y="481"/>
                  </a:lnTo>
                  <a:lnTo>
                    <a:pt x="1261" y="485"/>
                  </a:lnTo>
                  <a:lnTo>
                    <a:pt x="1258" y="486"/>
                  </a:lnTo>
                  <a:lnTo>
                    <a:pt x="1254" y="489"/>
                  </a:lnTo>
                  <a:lnTo>
                    <a:pt x="1248" y="492"/>
                  </a:lnTo>
                  <a:lnTo>
                    <a:pt x="1242" y="486"/>
                  </a:lnTo>
                  <a:lnTo>
                    <a:pt x="1238" y="482"/>
                  </a:lnTo>
                  <a:lnTo>
                    <a:pt x="1235" y="485"/>
                  </a:lnTo>
                  <a:lnTo>
                    <a:pt x="1233" y="488"/>
                  </a:lnTo>
                  <a:lnTo>
                    <a:pt x="1231" y="488"/>
                  </a:lnTo>
                  <a:lnTo>
                    <a:pt x="1230" y="486"/>
                  </a:lnTo>
                  <a:lnTo>
                    <a:pt x="1229" y="481"/>
                  </a:lnTo>
                  <a:lnTo>
                    <a:pt x="1227" y="474"/>
                  </a:lnTo>
                  <a:lnTo>
                    <a:pt x="1215" y="473"/>
                  </a:lnTo>
                  <a:lnTo>
                    <a:pt x="1211" y="472"/>
                  </a:lnTo>
                  <a:lnTo>
                    <a:pt x="1205" y="469"/>
                  </a:lnTo>
                  <a:lnTo>
                    <a:pt x="1205" y="454"/>
                  </a:lnTo>
                  <a:lnTo>
                    <a:pt x="1205" y="449"/>
                  </a:lnTo>
                  <a:lnTo>
                    <a:pt x="1202" y="441"/>
                  </a:lnTo>
                  <a:lnTo>
                    <a:pt x="1206" y="439"/>
                  </a:lnTo>
                  <a:lnTo>
                    <a:pt x="1209" y="439"/>
                  </a:lnTo>
                  <a:lnTo>
                    <a:pt x="1209" y="438"/>
                  </a:lnTo>
                  <a:lnTo>
                    <a:pt x="1210" y="438"/>
                  </a:lnTo>
                  <a:lnTo>
                    <a:pt x="1210" y="435"/>
                  </a:lnTo>
                  <a:lnTo>
                    <a:pt x="1209" y="435"/>
                  </a:lnTo>
                  <a:lnTo>
                    <a:pt x="1206" y="435"/>
                  </a:lnTo>
                  <a:lnTo>
                    <a:pt x="1205" y="435"/>
                  </a:lnTo>
                  <a:lnTo>
                    <a:pt x="1210" y="426"/>
                  </a:lnTo>
                  <a:lnTo>
                    <a:pt x="1214" y="418"/>
                  </a:lnTo>
                  <a:lnTo>
                    <a:pt x="1211" y="418"/>
                  </a:lnTo>
                  <a:lnTo>
                    <a:pt x="1210" y="420"/>
                  </a:lnTo>
                  <a:lnTo>
                    <a:pt x="1209" y="422"/>
                  </a:lnTo>
                  <a:lnTo>
                    <a:pt x="1207" y="422"/>
                  </a:lnTo>
                  <a:lnTo>
                    <a:pt x="1202" y="420"/>
                  </a:lnTo>
                  <a:lnTo>
                    <a:pt x="1198" y="420"/>
                  </a:lnTo>
                  <a:lnTo>
                    <a:pt x="1194" y="420"/>
                  </a:lnTo>
                  <a:lnTo>
                    <a:pt x="1194" y="418"/>
                  </a:lnTo>
                  <a:lnTo>
                    <a:pt x="1194" y="415"/>
                  </a:lnTo>
                  <a:lnTo>
                    <a:pt x="1195" y="414"/>
                  </a:lnTo>
                  <a:lnTo>
                    <a:pt x="1196" y="415"/>
                  </a:lnTo>
                  <a:lnTo>
                    <a:pt x="1199" y="410"/>
                  </a:lnTo>
                  <a:lnTo>
                    <a:pt x="1196" y="408"/>
                  </a:lnTo>
                  <a:lnTo>
                    <a:pt x="1192" y="408"/>
                  </a:lnTo>
                  <a:lnTo>
                    <a:pt x="1186" y="410"/>
                  </a:lnTo>
                  <a:lnTo>
                    <a:pt x="1179" y="410"/>
                  </a:lnTo>
                  <a:lnTo>
                    <a:pt x="1176" y="410"/>
                  </a:lnTo>
                  <a:lnTo>
                    <a:pt x="1174" y="410"/>
                  </a:lnTo>
                  <a:lnTo>
                    <a:pt x="1174" y="406"/>
                  </a:lnTo>
                  <a:lnTo>
                    <a:pt x="1174" y="402"/>
                  </a:lnTo>
                  <a:lnTo>
                    <a:pt x="1168" y="402"/>
                  </a:lnTo>
                  <a:lnTo>
                    <a:pt x="1168" y="396"/>
                  </a:lnTo>
                  <a:lnTo>
                    <a:pt x="1167" y="393"/>
                  </a:lnTo>
                  <a:lnTo>
                    <a:pt x="1164" y="391"/>
                  </a:lnTo>
                  <a:lnTo>
                    <a:pt x="1156" y="385"/>
                  </a:lnTo>
                  <a:lnTo>
                    <a:pt x="1148" y="380"/>
                  </a:lnTo>
                  <a:lnTo>
                    <a:pt x="1143" y="376"/>
                  </a:lnTo>
                  <a:lnTo>
                    <a:pt x="1137" y="377"/>
                  </a:lnTo>
                  <a:lnTo>
                    <a:pt x="1135" y="377"/>
                  </a:lnTo>
                  <a:lnTo>
                    <a:pt x="1132" y="379"/>
                  </a:lnTo>
                  <a:lnTo>
                    <a:pt x="1129" y="383"/>
                  </a:lnTo>
                  <a:lnTo>
                    <a:pt x="1128" y="385"/>
                  </a:lnTo>
                  <a:lnTo>
                    <a:pt x="1126" y="387"/>
                  </a:lnTo>
                  <a:lnTo>
                    <a:pt x="1124" y="387"/>
                  </a:lnTo>
                  <a:lnTo>
                    <a:pt x="1120" y="387"/>
                  </a:lnTo>
                  <a:lnTo>
                    <a:pt x="1117" y="385"/>
                  </a:lnTo>
                  <a:lnTo>
                    <a:pt x="1114" y="387"/>
                  </a:lnTo>
                  <a:lnTo>
                    <a:pt x="1114" y="391"/>
                  </a:lnTo>
                  <a:lnTo>
                    <a:pt x="1108" y="391"/>
                  </a:lnTo>
                  <a:lnTo>
                    <a:pt x="1100" y="389"/>
                  </a:lnTo>
                  <a:lnTo>
                    <a:pt x="1085" y="387"/>
                  </a:lnTo>
                  <a:lnTo>
                    <a:pt x="1079" y="387"/>
                  </a:lnTo>
                  <a:lnTo>
                    <a:pt x="1075" y="387"/>
                  </a:lnTo>
                  <a:lnTo>
                    <a:pt x="1071" y="388"/>
                  </a:lnTo>
                  <a:lnTo>
                    <a:pt x="1067" y="388"/>
                  </a:lnTo>
                  <a:lnTo>
                    <a:pt x="1065" y="396"/>
                  </a:lnTo>
                  <a:lnTo>
                    <a:pt x="1069" y="397"/>
                  </a:lnTo>
                  <a:lnTo>
                    <a:pt x="1075" y="399"/>
                  </a:lnTo>
                  <a:lnTo>
                    <a:pt x="1075" y="404"/>
                  </a:lnTo>
                  <a:lnTo>
                    <a:pt x="1070" y="404"/>
                  </a:lnTo>
                  <a:lnTo>
                    <a:pt x="1070" y="406"/>
                  </a:lnTo>
                  <a:lnTo>
                    <a:pt x="1071" y="407"/>
                  </a:lnTo>
                  <a:lnTo>
                    <a:pt x="1073" y="408"/>
                  </a:lnTo>
                  <a:lnTo>
                    <a:pt x="1073" y="412"/>
                  </a:lnTo>
                  <a:lnTo>
                    <a:pt x="1071" y="414"/>
                  </a:lnTo>
                  <a:lnTo>
                    <a:pt x="1069" y="416"/>
                  </a:lnTo>
                  <a:lnTo>
                    <a:pt x="1066" y="419"/>
                  </a:lnTo>
                  <a:lnTo>
                    <a:pt x="1065" y="422"/>
                  </a:lnTo>
                  <a:lnTo>
                    <a:pt x="1063" y="422"/>
                  </a:lnTo>
                  <a:lnTo>
                    <a:pt x="1062" y="423"/>
                  </a:lnTo>
                  <a:lnTo>
                    <a:pt x="1063" y="423"/>
                  </a:lnTo>
                  <a:lnTo>
                    <a:pt x="1065" y="427"/>
                  </a:lnTo>
                  <a:lnTo>
                    <a:pt x="1069" y="427"/>
                  </a:lnTo>
                  <a:lnTo>
                    <a:pt x="1073" y="427"/>
                  </a:lnTo>
                  <a:lnTo>
                    <a:pt x="1071" y="434"/>
                  </a:lnTo>
                  <a:lnTo>
                    <a:pt x="1071" y="439"/>
                  </a:lnTo>
                  <a:lnTo>
                    <a:pt x="1071" y="441"/>
                  </a:lnTo>
                  <a:lnTo>
                    <a:pt x="1071" y="443"/>
                  </a:lnTo>
                  <a:lnTo>
                    <a:pt x="1078" y="449"/>
                  </a:lnTo>
                  <a:lnTo>
                    <a:pt x="1078" y="450"/>
                  </a:lnTo>
                  <a:lnTo>
                    <a:pt x="1078" y="453"/>
                  </a:lnTo>
                  <a:lnTo>
                    <a:pt x="1077" y="454"/>
                  </a:lnTo>
                  <a:lnTo>
                    <a:pt x="1075" y="454"/>
                  </a:lnTo>
                  <a:lnTo>
                    <a:pt x="1075" y="453"/>
                  </a:lnTo>
                  <a:lnTo>
                    <a:pt x="1073" y="458"/>
                  </a:lnTo>
                  <a:lnTo>
                    <a:pt x="1069" y="457"/>
                  </a:lnTo>
                  <a:lnTo>
                    <a:pt x="1066" y="457"/>
                  </a:lnTo>
                  <a:lnTo>
                    <a:pt x="1065" y="455"/>
                  </a:lnTo>
                  <a:lnTo>
                    <a:pt x="1067" y="461"/>
                  </a:lnTo>
                  <a:lnTo>
                    <a:pt x="1069" y="461"/>
                  </a:lnTo>
                  <a:lnTo>
                    <a:pt x="1070" y="461"/>
                  </a:lnTo>
                  <a:lnTo>
                    <a:pt x="1070" y="463"/>
                  </a:lnTo>
                  <a:lnTo>
                    <a:pt x="1070" y="469"/>
                  </a:lnTo>
                  <a:lnTo>
                    <a:pt x="1066" y="469"/>
                  </a:lnTo>
                  <a:lnTo>
                    <a:pt x="1062" y="470"/>
                  </a:lnTo>
                  <a:lnTo>
                    <a:pt x="1058" y="470"/>
                  </a:lnTo>
                  <a:lnTo>
                    <a:pt x="1054" y="472"/>
                  </a:lnTo>
                  <a:lnTo>
                    <a:pt x="1055" y="480"/>
                  </a:lnTo>
                  <a:lnTo>
                    <a:pt x="1054" y="486"/>
                  </a:lnTo>
                  <a:lnTo>
                    <a:pt x="1058" y="488"/>
                  </a:lnTo>
                  <a:lnTo>
                    <a:pt x="1062" y="489"/>
                  </a:lnTo>
                  <a:lnTo>
                    <a:pt x="1066" y="490"/>
                  </a:lnTo>
                  <a:lnTo>
                    <a:pt x="1069" y="490"/>
                  </a:lnTo>
                  <a:lnTo>
                    <a:pt x="1070" y="492"/>
                  </a:lnTo>
                  <a:lnTo>
                    <a:pt x="1073" y="494"/>
                  </a:lnTo>
                  <a:lnTo>
                    <a:pt x="1074" y="498"/>
                  </a:lnTo>
                  <a:lnTo>
                    <a:pt x="1075" y="501"/>
                  </a:lnTo>
                  <a:lnTo>
                    <a:pt x="1075" y="505"/>
                  </a:lnTo>
                  <a:lnTo>
                    <a:pt x="1078" y="513"/>
                  </a:lnTo>
                  <a:lnTo>
                    <a:pt x="1078" y="517"/>
                  </a:lnTo>
                  <a:lnTo>
                    <a:pt x="1081" y="520"/>
                  </a:lnTo>
                  <a:lnTo>
                    <a:pt x="1082" y="523"/>
                  </a:lnTo>
                  <a:lnTo>
                    <a:pt x="1086" y="524"/>
                  </a:lnTo>
                  <a:lnTo>
                    <a:pt x="1089" y="527"/>
                  </a:lnTo>
                  <a:lnTo>
                    <a:pt x="1090" y="527"/>
                  </a:lnTo>
                  <a:lnTo>
                    <a:pt x="1090" y="528"/>
                  </a:lnTo>
                  <a:lnTo>
                    <a:pt x="1090" y="532"/>
                  </a:lnTo>
                  <a:lnTo>
                    <a:pt x="1089" y="539"/>
                  </a:lnTo>
                  <a:lnTo>
                    <a:pt x="1085" y="554"/>
                  </a:lnTo>
                  <a:lnTo>
                    <a:pt x="1087" y="551"/>
                  </a:lnTo>
                  <a:lnTo>
                    <a:pt x="1089" y="550"/>
                  </a:lnTo>
                  <a:lnTo>
                    <a:pt x="1090" y="550"/>
                  </a:lnTo>
                  <a:lnTo>
                    <a:pt x="1091" y="551"/>
                  </a:lnTo>
                  <a:lnTo>
                    <a:pt x="1093" y="554"/>
                  </a:lnTo>
                  <a:lnTo>
                    <a:pt x="1093" y="559"/>
                  </a:lnTo>
                  <a:lnTo>
                    <a:pt x="1091" y="560"/>
                  </a:lnTo>
                  <a:lnTo>
                    <a:pt x="1089" y="559"/>
                  </a:lnTo>
                  <a:lnTo>
                    <a:pt x="1087" y="559"/>
                  </a:lnTo>
                  <a:lnTo>
                    <a:pt x="1085" y="559"/>
                  </a:lnTo>
                  <a:lnTo>
                    <a:pt x="1078" y="575"/>
                  </a:lnTo>
                  <a:lnTo>
                    <a:pt x="1074" y="578"/>
                  </a:lnTo>
                  <a:lnTo>
                    <a:pt x="1071" y="582"/>
                  </a:lnTo>
                  <a:lnTo>
                    <a:pt x="1062" y="589"/>
                  </a:lnTo>
                  <a:lnTo>
                    <a:pt x="1054" y="594"/>
                  </a:lnTo>
                  <a:lnTo>
                    <a:pt x="1044" y="598"/>
                  </a:lnTo>
                  <a:lnTo>
                    <a:pt x="1048" y="620"/>
                  </a:lnTo>
                  <a:lnTo>
                    <a:pt x="1052" y="640"/>
                  </a:lnTo>
                  <a:lnTo>
                    <a:pt x="1052" y="649"/>
                  </a:lnTo>
                  <a:lnTo>
                    <a:pt x="1052" y="659"/>
                  </a:lnTo>
                  <a:lnTo>
                    <a:pt x="1052" y="668"/>
                  </a:lnTo>
                  <a:lnTo>
                    <a:pt x="1051" y="673"/>
                  </a:lnTo>
                  <a:lnTo>
                    <a:pt x="1050" y="679"/>
                  </a:lnTo>
                  <a:lnTo>
                    <a:pt x="1046" y="678"/>
                  </a:lnTo>
                  <a:lnTo>
                    <a:pt x="1042" y="679"/>
                  </a:lnTo>
                  <a:lnTo>
                    <a:pt x="1039" y="680"/>
                  </a:lnTo>
                  <a:lnTo>
                    <a:pt x="1038" y="683"/>
                  </a:lnTo>
                  <a:lnTo>
                    <a:pt x="1035" y="686"/>
                  </a:lnTo>
                  <a:lnTo>
                    <a:pt x="1034" y="686"/>
                  </a:lnTo>
                  <a:lnTo>
                    <a:pt x="1032" y="686"/>
                  </a:lnTo>
                  <a:lnTo>
                    <a:pt x="1023" y="683"/>
                  </a:lnTo>
                  <a:lnTo>
                    <a:pt x="1020" y="680"/>
                  </a:lnTo>
                  <a:lnTo>
                    <a:pt x="1013" y="675"/>
                  </a:lnTo>
                  <a:lnTo>
                    <a:pt x="1005" y="665"/>
                  </a:lnTo>
                  <a:lnTo>
                    <a:pt x="1005" y="663"/>
                  </a:lnTo>
                  <a:lnTo>
                    <a:pt x="1007" y="660"/>
                  </a:lnTo>
                  <a:lnTo>
                    <a:pt x="1007" y="656"/>
                  </a:lnTo>
                  <a:lnTo>
                    <a:pt x="1007" y="655"/>
                  </a:lnTo>
                  <a:lnTo>
                    <a:pt x="1005" y="652"/>
                  </a:lnTo>
                  <a:lnTo>
                    <a:pt x="1004" y="651"/>
                  </a:lnTo>
                  <a:lnTo>
                    <a:pt x="1000" y="649"/>
                  </a:lnTo>
                  <a:lnTo>
                    <a:pt x="995" y="647"/>
                  </a:lnTo>
                  <a:lnTo>
                    <a:pt x="995" y="644"/>
                  </a:lnTo>
                  <a:lnTo>
                    <a:pt x="995" y="641"/>
                  </a:lnTo>
                  <a:lnTo>
                    <a:pt x="996" y="637"/>
                  </a:lnTo>
                  <a:lnTo>
                    <a:pt x="996" y="636"/>
                  </a:lnTo>
                  <a:lnTo>
                    <a:pt x="995" y="634"/>
                  </a:lnTo>
                  <a:lnTo>
                    <a:pt x="993" y="634"/>
                  </a:lnTo>
                  <a:lnTo>
                    <a:pt x="992" y="633"/>
                  </a:lnTo>
                  <a:lnTo>
                    <a:pt x="992" y="632"/>
                  </a:lnTo>
                  <a:lnTo>
                    <a:pt x="992" y="630"/>
                  </a:lnTo>
                  <a:lnTo>
                    <a:pt x="995" y="626"/>
                  </a:lnTo>
                  <a:lnTo>
                    <a:pt x="993" y="625"/>
                  </a:lnTo>
                  <a:lnTo>
                    <a:pt x="992" y="622"/>
                  </a:lnTo>
                  <a:lnTo>
                    <a:pt x="993" y="620"/>
                  </a:lnTo>
                  <a:lnTo>
                    <a:pt x="995" y="618"/>
                  </a:lnTo>
                  <a:lnTo>
                    <a:pt x="997" y="603"/>
                  </a:lnTo>
                  <a:lnTo>
                    <a:pt x="995" y="599"/>
                  </a:lnTo>
                  <a:lnTo>
                    <a:pt x="993" y="598"/>
                  </a:lnTo>
                  <a:lnTo>
                    <a:pt x="995" y="595"/>
                  </a:lnTo>
                  <a:lnTo>
                    <a:pt x="996" y="595"/>
                  </a:lnTo>
                  <a:lnTo>
                    <a:pt x="997" y="595"/>
                  </a:lnTo>
                  <a:lnTo>
                    <a:pt x="997" y="593"/>
                  </a:lnTo>
                  <a:lnTo>
                    <a:pt x="996" y="590"/>
                  </a:lnTo>
                  <a:lnTo>
                    <a:pt x="995" y="587"/>
                  </a:lnTo>
                  <a:lnTo>
                    <a:pt x="990" y="586"/>
                  </a:lnTo>
                  <a:lnTo>
                    <a:pt x="985" y="585"/>
                  </a:lnTo>
                  <a:lnTo>
                    <a:pt x="974" y="585"/>
                  </a:lnTo>
                  <a:lnTo>
                    <a:pt x="964" y="585"/>
                  </a:lnTo>
                  <a:lnTo>
                    <a:pt x="954" y="585"/>
                  </a:lnTo>
                  <a:lnTo>
                    <a:pt x="949" y="583"/>
                  </a:lnTo>
                  <a:lnTo>
                    <a:pt x="945" y="579"/>
                  </a:lnTo>
                  <a:lnTo>
                    <a:pt x="939" y="575"/>
                  </a:lnTo>
                  <a:lnTo>
                    <a:pt x="935" y="573"/>
                  </a:lnTo>
                  <a:lnTo>
                    <a:pt x="920" y="568"/>
                  </a:lnTo>
                  <a:lnTo>
                    <a:pt x="911" y="566"/>
                  </a:lnTo>
                  <a:lnTo>
                    <a:pt x="908" y="566"/>
                  </a:lnTo>
                  <a:lnTo>
                    <a:pt x="907" y="564"/>
                  </a:lnTo>
                  <a:lnTo>
                    <a:pt x="906" y="563"/>
                  </a:lnTo>
                  <a:lnTo>
                    <a:pt x="904" y="560"/>
                  </a:lnTo>
                  <a:lnTo>
                    <a:pt x="904" y="555"/>
                  </a:lnTo>
                  <a:lnTo>
                    <a:pt x="904" y="551"/>
                  </a:lnTo>
                  <a:lnTo>
                    <a:pt x="903" y="548"/>
                  </a:lnTo>
                  <a:lnTo>
                    <a:pt x="902" y="547"/>
                  </a:lnTo>
                  <a:lnTo>
                    <a:pt x="899" y="544"/>
                  </a:lnTo>
                  <a:lnTo>
                    <a:pt x="896" y="544"/>
                  </a:lnTo>
                  <a:lnTo>
                    <a:pt x="894" y="544"/>
                  </a:lnTo>
                  <a:lnTo>
                    <a:pt x="890" y="544"/>
                  </a:lnTo>
                  <a:lnTo>
                    <a:pt x="885" y="542"/>
                  </a:lnTo>
                  <a:lnTo>
                    <a:pt x="883" y="539"/>
                  </a:lnTo>
                  <a:lnTo>
                    <a:pt x="879" y="535"/>
                  </a:lnTo>
                  <a:lnTo>
                    <a:pt x="876" y="533"/>
                  </a:lnTo>
                  <a:lnTo>
                    <a:pt x="873" y="533"/>
                  </a:lnTo>
                  <a:lnTo>
                    <a:pt x="871" y="533"/>
                  </a:lnTo>
                  <a:lnTo>
                    <a:pt x="865" y="533"/>
                  </a:lnTo>
                  <a:lnTo>
                    <a:pt x="864" y="533"/>
                  </a:lnTo>
                  <a:lnTo>
                    <a:pt x="863" y="532"/>
                  </a:lnTo>
                  <a:lnTo>
                    <a:pt x="860" y="529"/>
                  </a:lnTo>
                  <a:lnTo>
                    <a:pt x="857" y="527"/>
                  </a:lnTo>
                  <a:lnTo>
                    <a:pt x="856" y="525"/>
                  </a:lnTo>
                  <a:lnTo>
                    <a:pt x="852" y="524"/>
                  </a:lnTo>
                  <a:lnTo>
                    <a:pt x="848" y="524"/>
                  </a:lnTo>
                  <a:lnTo>
                    <a:pt x="841" y="525"/>
                  </a:lnTo>
                  <a:lnTo>
                    <a:pt x="834" y="528"/>
                  </a:lnTo>
                  <a:lnTo>
                    <a:pt x="826" y="531"/>
                  </a:lnTo>
                  <a:lnTo>
                    <a:pt x="824" y="520"/>
                  </a:lnTo>
                  <a:lnTo>
                    <a:pt x="820" y="507"/>
                  </a:lnTo>
                  <a:lnTo>
                    <a:pt x="809" y="482"/>
                  </a:lnTo>
                  <a:lnTo>
                    <a:pt x="802" y="482"/>
                  </a:lnTo>
                  <a:lnTo>
                    <a:pt x="798" y="482"/>
                  </a:lnTo>
                  <a:lnTo>
                    <a:pt x="791" y="484"/>
                  </a:lnTo>
                  <a:lnTo>
                    <a:pt x="790" y="484"/>
                  </a:lnTo>
                  <a:lnTo>
                    <a:pt x="789" y="482"/>
                  </a:lnTo>
                  <a:lnTo>
                    <a:pt x="787" y="481"/>
                  </a:lnTo>
                  <a:lnTo>
                    <a:pt x="783" y="472"/>
                  </a:lnTo>
                  <a:lnTo>
                    <a:pt x="778" y="466"/>
                  </a:lnTo>
                  <a:lnTo>
                    <a:pt x="778" y="462"/>
                  </a:lnTo>
                  <a:lnTo>
                    <a:pt x="778" y="457"/>
                  </a:lnTo>
                  <a:lnTo>
                    <a:pt x="779" y="450"/>
                  </a:lnTo>
                  <a:lnTo>
                    <a:pt x="780" y="446"/>
                  </a:lnTo>
                  <a:lnTo>
                    <a:pt x="782" y="445"/>
                  </a:lnTo>
                  <a:lnTo>
                    <a:pt x="785" y="443"/>
                  </a:lnTo>
                  <a:lnTo>
                    <a:pt x="789" y="441"/>
                  </a:lnTo>
                  <a:lnTo>
                    <a:pt x="789" y="437"/>
                  </a:lnTo>
                  <a:lnTo>
                    <a:pt x="786" y="435"/>
                  </a:lnTo>
                  <a:lnTo>
                    <a:pt x="785" y="432"/>
                  </a:lnTo>
                  <a:lnTo>
                    <a:pt x="785" y="431"/>
                  </a:lnTo>
                  <a:lnTo>
                    <a:pt x="786" y="430"/>
                  </a:lnTo>
                  <a:lnTo>
                    <a:pt x="787" y="430"/>
                  </a:lnTo>
                  <a:lnTo>
                    <a:pt x="790" y="430"/>
                  </a:lnTo>
                  <a:lnTo>
                    <a:pt x="794" y="430"/>
                  </a:lnTo>
                  <a:lnTo>
                    <a:pt x="794" y="427"/>
                  </a:lnTo>
                  <a:lnTo>
                    <a:pt x="794" y="423"/>
                  </a:lnTo>
                  <a:lnTo>
                    <a:pt x="793" y="420"/>
                  </a:lnTo>
                  <a:lnTo>
                    <a:pt x="794" y="418"/>
                  </a:lnTo>
                  <a:lnTo>
                    <a:pt x="794" y="416"/>
                  </a:lnTo>
                  <a:lnTo>
                    <a:pt x="795" y="415"/>
                  </a:lnTo>
                  <a:lnTo>
                    <a:pt x="799" y="412"/>
                  </a:lnTo>
                  <a:lnTo>
                    <a:pt x="802" y="410"/>
                  </a:lnTo>
                  <a:lnTo>
                    <a:pt x="803" y="408"/>
                  </a:lnTo>
                  <a:lnTo>
                    <a:pt x="803" y="407"/>
                  </a:lnTo>
                  <a:lnTo>
                    <a:pt x="803" y="404"/>
                  </a:lnTo>
                  <a:lnTo>
                    <a:pt x="806" y="404"/>
                  </a:lnTo>
                  <a:lnTo>
                    <a:pt x="809" y="404"/>
                  </a:lnTo>
                  <a:lnTo>
                    <a:pt x="813" y="404"/>
                  </a:lnTo>
                  <a:lnTo>
                    <a:pt x="814" y="404"/>
                  </a:lnTo>
                  <a:lnTo>
                    <a:pt x="814" y="402"/>
                  </a:lnTo>
                  <a:lnTo>
                    <a:pt x="814" y="397"/>
                  </a:lnTo>
                  <a:lnTo>
                    <a:pt x="814" y="391"/>
                  </a:lnTo>
                  <a:lnTo>
                    <a:pt x="817" y="391"/>
                  </a:lnTo>
                  <a:lnTo>
                    <a:pt x="818" y="389"/>
                  </a:lnTo>
                  <a:lnTo>
                    <a:pt x="820" y="387"/>
                  </a:lnTo>
                  <a:lnTo>
                    <a:pt x="824" y="388"/>
                  </a:lnTo>
                  <a:lnTo>
                    <a:pt x="826" y="389"/>
                  </a:lnTo>
                  <a:lnTo>
                    <a:pt x="828" y="389"/>
                  </a:lnTo>
                  <a:lnTo>
                    <a:pt x="829" y="388"/>
                  </a:lnTo>
                  <a:lnTo>
                    <a:pt x="828" y="385"/>
                  </a:lnTo>
                  <a:lnTo>
                    <a:pt x="825" y="384"/>
                  </a:lnTo>
                  <a:lnTo>
                    <a:pt x="830" y="381"/>
                  </a:lnTo>
                  <a:lnTo>
                    <a:pt x="834" y="379"/>
                  </a:lnTo>
                  <a:lnTo>
                    <a:pt x="830" y="377"/>
                  </a:lnTo>
                  <a:lnTo>
                    <a:pt x="829" y="377"/>
                  </a:lnTo>
                  <a:lnTo>
                    <a:pt x="829" y="376"/>
                  </a:lnTo>
                  <a:lnTo>
                    <a:pt x="832" y="376"/>
                  </a:lnTo>
                  <a:lnTo>
                    <a:pt x="834" y="376"/>
                  </a:lnTo>
                  <a:lnTo>
                    <a:pt x="837" y="377"/>
                  </a:lnTo>
                  <a:lnTo>
                    <a:pt x="840" y="379"/>
                  </a:lnTo>
                  <a:lnTo>
                    <a:pt x="845" y="379"/>
                  </a:lnTo>
                  <a:lnTo>
                    <a:pt x="848" y="377"/>
                  </a:lnTo>
                  <a:lnTo>
                    <a:pt x="850" y="375"/>
                  </a:lnTo>
                  <a:lnTo>
                    <a:pt x="853" y="372"/>
                  </a:lnTo>
                  <a:lnTo>
                    <a:pt x="856" y="371"/>
                  </a:lnTo>
                  <a:lnTo>
                    <a:pt x="855" y="368"/>
                  </a:lnTo>
                  <a:lnTo>
                    <a:pt x="856" y="367"/>
                  </a:lnTo>
                  <a:lnTo>
                    <a:pt x="857" y="364"/>
                  </a:lnTo>
                  <a:lnTo>
                    <a:pt x="859" y="362"/>
                  </a:lnTo>
                  <a:lnTo>
                    <a:pt x="855" y="361"/>
                  </a:lnTo>
                  <a:lnTo>
                    <a:pt x="853" y="360"/>
                  </a:lnTo>
                  <a:lnTo>
                    <a:pt x="850" y="357"/>
                  </a:lnTo>
                  <a:lnTo>
                    <a:pt x="850" y="353"/>
                  </a:lnTo>
                  <a:lnTo>
                    <a:pt x="856" y="354"/>
                  </a:lnTo>
                  <a:lnTo>
                    <a:pt x="857" y="356"/>
                  </a:lnTo>
                  <a:lnTo>
                    <a:pt x="860" y="356"/>
                  </a:lnTo>
                  <a:lnTo>
                    <a:pt x="863" y="334"/>
                  </a:lnTo>
                  <a:lnTo>
                    <a:pt x="868" y="334"/>
                  </a:lnTo>
                  <a:lnTo>
                    <a:pt x="873" y="334"/>
                  </a:lnTo>
                  <a:lnTo>
                    <a:pt x="873" y="332"/>
                  </a:lnTo>
                  <a:lnTo>
                    <a:pt x="873" y="330"/>
                  </a:lnTo>
                  <a:lnTo>
                    <a:pt x="876" y="329"/>
                  </a:lnTo>
                  <a:lnTo>
                    <a:pt x="881" y="330"/>
                  </a:lnTo>
                  <a:lnTo>
                    <a:pt x="884" y="332"/>
                  </a:lnTo>
                  <a:lnTo>
                    <a:pt x="885" y="333"/>
                  </a:lnTo>
                  <a:lnTo>
                    <a:pt x="887" y="334"/>
                  </a:lnTo>
                  <a:lnTo>
                    <a:pt x="890" y="334"/>
                  </a:lnTo>
                  <a:lnTo>
                    <a:pt x="894" y="333"/>
                  </a:lnTo>
                  <a:lnTo>
                    <a:pt x="902" y="329"/>
                  </a:lnTo>
                  <a:lnTo>
                    <a:pt x="906" y="329"/>
                  </a:lnTo>
                  <a:lnTo>
                    <a:pt x="908" y="327"/>
                  </a:lnTo>
                  <a:lnTo>
                    <a:pt x="910" y="326"/>
                  </a:lnTo>
                  <a:lnTo>
                    <a:pt x="910" y="325"/>
                  </a:lnTo>
                  <a:lnTo>
                    <a:pt x="910" y="322"/>
                  </a:lnTo>
                  <a:lnTo>
                    <a:pt x="907" y="317"/>
                  </a:lnTo>
                  <a:lnTo>
                    <a:pt x="910" y="315"/>
                  </a:lnTo>
                  <a:lnTo>
                    <a:pt x="910" y="314"/>
                  </a:lnTo>
                  <a:lnTo>
                    <a:pt x="910" y="311"/>
                  </a:lnTo>
                  <a:lnTo>
                    <a:pt x="912" y="311"/>
                  </a:lnTo>
                  <a:lnTo>
                    <a:pt x="914" y="311"/>
                  </a:lnTo>
                  <a:lnTo>
                    <a:pt x="914" y="310"/>
                  </a:lnTo>
                  <a:lnTo>
                    <a:pt x="912" y="306"/>
                  </a:lnTo>
                  <a:lnTo>
                    <a:pt x="888" y="305"/>
                  </a:lnTo>
                  <a:lnTo>
                    <a:pt x="859" y="303"/>
                  </a:lnTo>
                  <a:lnTo>
                    <a:pt x="868" y="301"/>
                  </a:lnTo>
                  <a:lnTo>
                    <a:pt x="869" y="299"/>
                  </a:lnTo>
                  <a:lnTo>
                    <a:pt x="871" y="298"/>
                  </a:lnTo>
                  <a:lnTo>
                    <a:pt x="872" y="295"/>
                  </a:lnTo>
                  <a:lnTo>
                    <a:pt x="872" y="292"/>
                  </a:lnTo>
                  <a:lnTo>
                    <a:pt x="873" y="288"/>
                  </a:lnTo>
                  <a:lnTo>
                    <a:pt x="876" y="288"/>
                  </a:lnTo>
                  <a:lnTo>
                    <a:pt x="876" y="290"/>
                  </a:lnTo>
                  <a:lnTo>
                    <a:pt x="876" y="291"/>
                  </a:lnTo>
                  <a:lnTo>
                    <a:pt x="876" y="292"/>
                  </a:lnTo>
                  <a:lnTo>
                    <a:pt x="891" y="292"/>
                  </a:lnTo>
                  <a:lnTo>
                    <a:pt x="896" y="294"/>
                  </a:lnTo>
                  <a:lnTo>
                    <a:pt x="900" y="295"/>
                  </a:lnTo>
                  <a:lnTo>
                    <a:pt x="910" y="299"/>
                  </a:lnTo>
                  <a:lnTo>
                    <a:pt x="920" y="306"/>
                  </a:lnTo>
                  <a:lnTo>
                    <a:pt x="920" y="305"/>
                  </a:lnTo>
                  <a:lnTo>
                    <a:pt x="920" y="302"/>
                  </a:lnTo>
                  <a:lnTo>
                    <a:pt x="919" y="301"/>
                  </a:lnTo>
                  <a:lnTo>
                    <a:pt x="920" y="298"/>
                  </a:lnTo>
                  <a:lnTo>
                    <a:pt x="923" y="295"/>
                  </a:lnTo>
                  <a:lnTo>
                    <a:pt x="927" y="292"/>
                  </a:lnTo>
                  <a:lnTo>
                    <a:pt x="925" y="283"/>
                  </a:lnTo>
                  <a:lnTo>
                    <a:pt x="923" y="275"/>
                  </a:lnTo>
                  <a:lnTo>
                    <a:pt x="931" y="274"/>
                  </a:lnTo>
                  <a:lnTo>
                    <a:pt x="938" y="272"/>
                  </a:lnTo>
                  <a:lnTo>
                    <a:pt x="941" y="274"/>
                  </a:lnTo>
                  <a:lnTo>
                    <a:pt x="942" y="275"/>
                  </a:lnTo>
                  <a:lnTo>
                    <a:pt x="945" y="279"/>
                  </a:lnTo>
                  <a:lnTo>
                    <a:pt x="946" y="282"/>
                  </a:lnTo>
                  <a:lnTo>
                    <a:pt x="949" y="283"/>
                  </a:lnTo>
                  <a:lnTo>
                    <a:pt x="951" y="284"/>
                  </a:lnTo>
                  <a:lnTo>
                    <a:pt x="955" y="286"/>
                  </a:lnTo>
                  <a:lnTo>
                    <a:pt x="961" y="286"/>
                  </a:lnTo>
                  <a:lnTo>
                    <a:pt x="964" y="284"/>
                  </a:lnTo>
                  <a:lnTo>
                    <a:pt x="965" y="283"/>
                  </a:lnTo>
                  <a:lnTo>
                    <a:pt x="966" y="282"/>
                  </a:lnTo>
                  <a:lnTo>
                    <a:pt x="965" y="280"/>
                  </a:lnTo>
                  <a:lnTo>
                    <a:pt x="964" y="279"/>
                  </a:lnTo>
                  <a:lnTo>
                    <a:pt x="960" y="276"/>
                  </a:lnTo>
                  <a:lnTo>
                    <a:pt x="955" y="275"/>
                  </a:lnTo>
                  <a:lnTo>
                    <a:pt x="955" y="270"/>
                  </a:lnTo>
                  <a:lnTo>
                    <a:pt x="960" y="271"/>
                  </a:lnTo>
                  <a:lnTo>
                    <a:pt x="961" y="270"/>
                  </a:lnTo>
                  <a:lnTo>
                    <a:pt x="962" y="267"/>
                  </a:lnTo>
                  <a:lnTo>
                    <a:pt x="964" y="267"/>
                  </a:lnTo>
                  <a:lnTo>
                    <a:pt x="964" y="272"/>
                  </a:lnTo>
                  <a:lnTo>
                    <a:pt x="966" y="274"/>
                  </a:lnTo>
                  <a:lnTo>
                    <a:pt x="969" y="275"/>
                  </a:lnTo>
                  <a:lnTo>
                    <a:pt x="974" y="278"/>
                  </a:lnTo>
                  <a:lnTo>
                    <a:pt x="980" y="271"/>
                  </a:lnTo>
                  <a:lnTo>
                    <a:pt x="982" y="267"/>
                  </a:lnTo>
                  <a:lnTo>
                    <a:pt x="985" y="264"/>
                  </a:lnTo>
                  <a:lnTo>
                    <a:pt x="986" y="264"/>
                  </a:lnTo>
                  <a:lnTo>
                    <a:pt x="988" y="264"/>
                  </a:lnTo>
                  <a:lnTo>
                    <a:pt x="990" y="264"/>
                  </a:lnTo>
                  <a:lnTo>
                    <a:pt x="992" y="264"/>
                  </a:lnTo>
                  <a:lnTo>
                    <a:pt x="995" y="259"/>
                  </a:lnTo>
                  <a:lnTo>
                    <a:pt x="1004" y="256"/>
                  </a:lnTo>
                  <a:lnTo>
                    <a:pt x="1009" y="255"/>
                  </a:lnTo>
                  <a:lnTo>
                    <a:pt x="1016" y="252"/>
                  </a:lnTo>
                  <a:lnTo>
                    <a:pt x="1023" y="249"/>
                  </a:lnTo>
                  <a:lnTo>
                    <a:pt x="1023" y="243"/>
                  </a:lnTo>
                  <a:lnTo>
                    <a:pt x="1023" y="239"/>
                  </a:lnTo>
                  <a:lnTo>
                    <a:pt x="1023" y="236"/>
                  </a:lnTo>
                  <a:lnTo>
                    <a:pt x="1015" y="233"/>
                  </a:lnTo>
                  <a:lnTo>
                    <a:pt x="1011" y="231"/>
                  </a:lnTo>
                  <a:lnTo>
                    <a:pt x="1007" y="228"/>
                  </a:lnTo>
                  <a:lnTo>
                    <a:pt x="1003" y="225"/>
                  </a:lnTo>
                  <a:lnTo>
                    <a:pt x="1000" y="221"/>
                  </a:lnTo>
                  <a:lnTo>
                    <a:pt x="1000" y="218"/>
                  </a:lnTo>
                  <a:lnTo>
                    <a:pt x="1000" y="216"/>
                  </a:lnTo>
                  <a:lnTo>
                    <a:pt x="1000" y="213"/>
                  </a:lnTo>
                  <a:lnTo>
                    <a:pt x="1000" y="210"/>
                  </a:lnTo>
                  <a:lnTo>
                    <a:pt x="1003" y="209"/>
                  </a:lnTo>
                  <a:lnTo>
                    <a:pt x="1004" y="206"/>
                  </a:lnTo>
                  <a:lnTo>
                    <a:pt x="1003" y="205"/>
                  </a:lnTo>
                  <a:lnTo>
                    <a:pt x="1005" y="206"/>
                  </a:lnTo>
                  <a:lnTo>
                    <a:pt x="1007" y="206"/>
                  </a:lnTo>
                  <a:lnTo>
                    <a:pt x="1009" y="204"/>
                  </a:lnTo>
                  <a:lnTo>
                    <a:pt x="1009" y="201"/>
                  </a:lnTo>
                  <a:lnTo>
                    <a:pt x="1011" y="200"/>
                  </a:lnTo>
                  <a:lnTo>
                    <a:pt x="1008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0"/>
                  </a:lnTo>
                  <a:lnTo>
                    <a:pt x="1004" y="197"/>
                  </a:lnTo>
                  <a:lnTo>
                    <a:pt x="1005" y="194"/>
                  </a:lnTo>
                  <a:lnTo>
                    <a:pt x="1011" y="187"/>
                  </a:lnTo>
                  <a:lnTo>
                    <a:pt x="1013" y="185"/>
                  </a:lnTo>
                  <a:lnTo>
                    <a:pt x="1013" y="181"/>
                  </a:lnTo>
                  <a:lnTo>
                    <a:pt x="1012" y="179"/>
                  </a:lnTo>
                  <a:lnTo>
                    <a:pt x="1011" y="179"/>
                  </a:lnTo>
                  <a:lnTo>
                    <a:pt x="1011" y="177"/>
                  </a:lnTo>
                  <a:lnTo>
                    <a:pt x="1008" y="178"/>
                  </a:lnTo>
                  <a:lnTo>
                    <a:pt x="1007" y="179"/>
                  </a:lnTo>
                  <a:lnTo>
                    <a:pt x="1003" y="182"/>
                  </a:lnTo>
                  <a:lnTo>
                    <a:pt x="1001" y="181"/>
                  </a:lnTo>
                  <a:lnTo>
                    <a:pt x="999" y="181"/>
                  </a:lnTo>
                  <a:lnTo>
                    <a:pt x="997" y="181"/>
                  </a:lnTo>
                  <a:lnTo>
                    <a:pt x="995" y="179"/>
                  </a:lnTo>
                  <a:lnTo>
                    <a:pt x="989" y="162"/>
                  </a:lnTo>
                  <a:lnTo>
                    <a:pt x="978" y="162"/>
                  </a:lnTo>
                  <a:lnTo>
                    <a:pt x="969" y="161"/>
                  </a:lnTo>
                  <a:lnTo>
                    <a:pt x="960" y="161"/>
                  </a:lnTo>
                  <a:lnTo>
                    <a:pt x="946" y="159"/>
                  </a:lnTo>
                  <a:lnTo>
                    <a:pt x="949" y="167"/>
                  </a:lnTo>
                  <a:lnTo>
                    <a:pt x="951" y="175"/>
                  </a:lnTo>
                  <a:lnTo>
                    <a:pt x="958" y="193"/>
                  </a:lnTo>
                  <a:lnTo>
                    <a:pt x="957" y="194"/>
                  </a:lnTo>
                  <a:lnTo>
                    <a:pt x="955" y="197"/>
                  </a:lnTo>
                  <a:lnTo>
                    <a:pt x="951" y="197"/>
                  </a:lnTo>
                  <a:lnTo>
                    <a:pt x="946" y="197"/>
                  </a:lnTo>
                  <a:lnTo>
                    <a:pt x="945" y="208"/>
                  </a:lnTo>
                  <a:lnTo>
                    <a:pt x="943" y="218"/>
                  </a:lnTo>
                  <a:lnTo>
                    <a:pt x="938" y="218"/>
                  </a:lnTo>
                  <a:lnTo>
                    <a:pt x="934" y="227"/>
                  </a:lnTo>
                  <a:lnTo>
                    <a:pt x="930" y="235"/>
                  </a:lnTo>
                  <a:lnTo>
                    <a:pt x="926" y="243"/>
                  </a:lnTo>
                  <a:lnTo>
                    <a:pt x="920" y="249"/>
                  </a:lnTo>
                  <a:lnTo>
                    <a:pt x="922" y="249"/>
                  </a:lnTo>
                  <a:lnTo>
                    <a:pt x="922" y="251"/>
                  </a:lnTo>
                  <a:lnTo>
                    <a:pt x="919" y="251"/>
                  </a:lnTo>
                  <a:lnTo>
                    <a:pt x="914" y="251"/>
                  </a:lnTo>
                  <a:lnTo>
                    <a:pt x="911" y="249"/>
                  </a:lnTo>
                  <a:lnTo>
                    <a:pt x="910" y="249"/>
                  </a:lnTo>
                  <a:lnTo>
                    <a:pt x="908" y="248"/>
                  </a:lnTo>
                  <a:lnTo>
                    <a:pt x="907" y="247"/>
                  </a:lnTo>
                  <a:lnTo>
                    <a:pt x="907" y="243"/>
                  </a:lnTo>
                  <a:lnTo>
                    <a:pt x="906" y="240"/>
                  </a:lnTo>
                  <a:lnTo>
                    <a:pt x="904" y="236"/>
                  </a:lnTo>
                  <a:lnTo>
                    <a:pt x="903" y="235"/>
                  </a:lnTo>
                  <a:lnTo>
                    <a:pt x="900" y="235"/>
                  </a:lnTo>
                  <a:lnTo>
                    <a:pt x="899" y="233"/>
                  </a:lnTo>
                  <a:lnTo>
                    <a:pt x="896" y="231"/>
                  </a:lnTo>
                  <a:lnTo>
                    <a:pt x="892" y="225"/>
                  </a:lnTo>
                  <a:lnTo>
                    <a:pt x="890" y="220"/>
                  </a:lnTo>
                  <a:lnTo>
                    <a:pt x="890" y="218"/>
                  </a:lnTo>
                  <a:lnTo>
                    <a:pt x="891" y="216"/>
                  </a:lnTo>
                  <a:lnTo>
                    <a:pt x="894" y="213"/>
                  </a:lnTo>
                  <a:lnTo>
                    <a:pt x="896" y="206"/>
                  </a:lnTo>
                  <a:lnTo>
                    <a:pt x="902" y="193"/>
                  </a:lnTo>
                  <a:lnTo>
                    <a:pt x="904" y="192"/>
                  </a:lnTo>
                  <a:lnTo>
                    <a:pt x="906" y="190"/>
                  </a:lnTo>
                  <a:lnTo>
                    <a:pt x="904" y="190"/>
                  </a:lnTo>
                  <a:lnTo>
                    <a:pt x="903" y="189"/>
                  </a:lnTo>
                  <a:lnTo>
                    <a:pt x="902" y="187"/>
                  </a:lnTo>
                  <a:lnTo>
                    <a:pt x="899" y="183"/>
                  </a:lnTo>
                  <a:lnTo>
                    <a:pt x="896" y="174"/>
                  </a:lnTo>
                  <a:lnTo>
                    <a:pt x="890" y="177"/>
                  </a:lnTo>
                  <a:lnTo>
                    <a:pt x="881" y="179"/>
                  </a:lnTo>
                  <a:lnTo>
                    <a:pt x="880" y="192"/>
                  </a:lnTo>
                  <a:lnTo>
                    <a:pt x="879" y="205"/>
                  </a:lnTo>
                  <a:lnTo>
                    <a:pt x="876" y="206"/>
                  </a:lnTo>
                  <a:lnTo>
                    <a:pt x="873" y="206"/>
                  </a:lnTo>
                  <a:lnTo>
                    <a:pt x="872" y="206"/>
                  </a:lnTo>
                  <a:lnTo>
                    <a:pt x="871" y="206"/>
                  </a:lnTo>
                  <a:lnTo>
                    <a:pt x="871" y="208"/>
                  </a:lnTo>
                  <a:lnTo>
                    <a:pt x="871" y="210"/>
                  </a:lnTo>
                  <a:lnTo>
                    <a:pt x="871" y="212"/>
                  </a:lnTo>
                  <a:lnTo>
                    <a:pt x="871" y="213"/>
                  </a:lnTo>
                  <a:lnTo>
                    <a:pt x="871" y="216"/>
                  </a:lnTo>
                  <a:lnTo>
                    <a:pt x="867" y="216"/>
                  </a:lnTo>
                  <a:lnTo>
                    <a:pt x="863" y="216"/>
                  </a:lnTo>
                  <a:lnTo>
                    <a:pt x="863" y="214"/>
                  </a:lnTo>
                  <a:lnTo>
                    <a:pt x="864" y="213"/>
                  </a:lnTo>
                  <a:lnTo>
                    <a:pt x="864" y="210"/>
                  </a:lnTo>
                  <a:lnTo>
                    <a:pt x="865" y="209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4" y="205"/>
                  </a:lnTo>
                  <a:lnTo>
                    <a:pt x="861" y="201"/>
                  </a:lnTo>
                  <a:lnTo>
                    <a:pt x="860" y="193"/>
                  </a:lnTo>
                  <a:lnTo>
                    <a:pt x="857" y="185"/>
                  </a:lnTo>
                  <a:lnTo>
                    <a:pt x="857" y="182"/>
                  </a:lnTo>
                  <a:lnTo>
                    <a:pt x="856" y="179"/>
                  </a:lnTo>
                  <a:lnTo>
                    <a:pt x="853" y="178"/>
                  </a:lnTo>
                  <a:lnTo>
                    <a:pt x="850" y="177"/>
                  </a:lnTo>
                  <a:lnTo>
                    <a:pt x="845" y="177"/>
                  </a:lnTo>
                  <a:lnTo>
                    <a:pt x="840" y="175"/>
                  </a:lnTo>
                  <a:lnTo>
                    <a:pt x="837" y="175"/>
                  </a:lnTo>
                  <a:lnTo>
                    <a:pt x="834" y="174"/>
                  </a:lnTo>
                  <a:lnTo>
                    <a:pt x="826" y="163"/>
                  </a:lnTo>
                  <a:lnTo>
                    <a:pt x="826" y="165"/>
                  </a:lnTo>
                  <a:lnTo>
                    <a:pt x="826" y="163"/>
                  </a:lnTo>
                  <a:lnTo>
                    <a:pt x="830" y="159"/>
                  </a:lnTo>
                  <a:lnTo>
                    <a:pt x="840" y="151"/>
                  </a:lnTo>
                  <a:lnTo>
                    <a:pt x="841" y="150"/>
                  </a:lnTo>
                  <a:lnTo>
                    <a:pt x="841" y="148"/>
                  </a:lnTo>
                  <a:lnTo>
                    <a:pt x="840" y="147"/>
                  </a:lnTo>
                  <a:lnTo>
                    <a:pt x="834" y="146"/>
                  </a:lnTo>
                  <a:lnTo>
                    <a:pt x="833" y="148"/>
                  </a:lnTo>
                  <a:lnTo>
                    <a:pt x="832" y="151"/>
                  </a:lnTo>
                  <a:lnTo>
                    <a:pt x="829" y="151"/>
                  </a:lnTo>
                  <a:lnTo>
                    <a:pt x="830" y="148"/>
                  </a:lnTo>
                  <a:lnTo>
                    <a:pt x="832" y="146"/>
                  </a:lnTo>
                  <a:lnTo>
                    <a:pt x="832" y="138"/>
                  </a:lnTo>
                  <a:lnTo>
                    <a:pt x="840" y="140"/>
                  </a:lnTo>
                  <a:lnTo>
                    <a:pt x="848" y="143"/>
                  </a:lnTo>
                  <a:lnTo>
                    <a:pt x="848" y="139"/>
                  </a:lnTo>
                  <a:lnTo>
                    <a:pt x="849" y="136"/>
                  </a:lnTo>
                  <a:lnTo>
                    <a:pt x="850" y="135"/>
                  </a:lnTo>
                  <a:lnTo>
                    <a:pt x="848" y="135"/>
                  </a:lnTo>
                  <a:lnTo>
                    <a:pt x="845" y="135"/>
                  </a:lnTo>
                  <a:lnTo>
                    <a:pt x="844" y="135"/>
                  </a:lnTo>
                  <a:lnTo>
                    <a:pt x="842" y="135"/>
                  </a:lnTo>
                  <a:lnTo>
                    <a:pt x="842" y="130"/>
                  </a:lnTo>
                  <a:lnTo>
                    <a:pt x="840" y="130"/>
                  </a:lnTo>
                  <a:lnTo>
                    <a:pt x="837" y="130"/>
                  </a:lnTo>
                  <a:lnTo>
                    <a:pt x="832" y="128"/>
                  </a:lnTo>
                  <a:lnTo>
                    <a:pt x="830" y="126"/>
                  </a:lnTo>
                  <a:lnTo>
                    <a:pt x="828" y="123"/>
                  </a:lnTo>
                  <a:lnTo>
                    <a:pt x="826" y="119"/>
                  </a:lnTo>
                  <a:lnTo>
                    <a:pt x="825" y="117"/>
                  </a:lnTo>
                  <a:lnTo>
                    <a:pt x="820" y="116"/>
                  </a:lnTo>
                  <a:lnTo>
                    <a:pt x="815" y="115"/>
                  </a:lnTo>
                  <a:lnTo>
                    <a:pt x="810" y="113"/>
                  </a:lnTo>
                  <a:lnTo>
                    <a:pt x="806" y="112"/>
                  </a:lnTo>
                  <a:lnTo>
                    <a:pt x="806" y="107"/>
                  </a:lnTo>
                  <a:lnTo>
                    <a:pt x="799" y="104"/>
                  </a:lnTo>
                  <a:lnTo>
                    <a:pt x="794" y="101"/>
                  </a:lnTo>
                  <a:lnTo>
                    <a:pt x="794" y="97"/>
                  </a:lnTo>
                  <a:lnTo>
                    <a:pt x="791" y="99"/>
                  </a:lnTo>
                  <a:lnTo>
                    <a:pt x="790" y="100"/>
                  </a:lnTo>
                  <a:lnTo>
                    <a:pt x="789" y="99"/>
                  </a:lnTo>
                  <a:lnTo>
                    <a:pt x="790" y="96"/>
                  </a:lnTo>
                  <a:lnTo>
                    <a:pt x="791" y="92"/>
                  </a:lnTo>
                  <a:lnTo>
                    <a:pt x="794" y="84"/>
                  </a:lnTo>
                  <a:lnTo>
                    <a:pt x="798" y="84"/>
                  </a:lnTo>
                  <a:lnTo>
                    <a:pt x="799" y="81"/>
                  </a:lnTo>
                  <a:lnTo>
                    <a:pt x="799" y="78"/>
                  </a:lnTo>
                  <a:lnTo>
                    <a:pt x="799" y="77"/>
                  </a:lnTo>
                  <a:lnTo>
                    <a:pt x="798" y="77"/>
                  </a:lnTo>
                  <a:lnTo>
                    <a:pt x="795" y="74"/>
                  </a:lnTo>
                  <a:lnTo>
                    <a:pt x="794" y="73"/>
                  </a:lnTo>
                  <a:lnTo>
                    <a:pt x="794" y="70"/>
                  </a:lnTo>
                  <a:lnTo>
                    <a:pt x="798" y="65"/>
                  </a:lnTo>
                  <a:lnTo>
                    <a:pt x="807" y="64"/>
                  </a:lnTo>
                  <a:lnTo>
                    <a:pt x="815" y="62"/>
                  </a:lnTo>
                  <a:lnTo>
                    <a:pt x="822" y="62"/>
                  </a:lnTo>
                  <a:lnTo>
                    <a:pt x="829" y="61"/>
                  </a:lnTo>
                  <a:lnTo>
                    <a:pt x="834" y="60"/>
                  </a:lnTo>
                  <a:lnTo>
                    <a:pt x="838" y="60"/>
                  </a:lnTo>
                  <a:lnTo>
                    <a:pt x="841" y="60"/>
                  </a:lnTo>
                  <a:lnTo>
                    <a:pt x="845" y="58"/>
                  </a:lnTo>
                  <a:lnTo>
                    <a:pt x="848" y="56"/>
                  </a:lnTo>
                  <a:lnTo>
                    <a:pt x="849" y="53"/>
                  </a:lnTo>
                  <a:lnTo>
                    <a:pt x="853" y="43"/>
                  </a:lnTo>
                  <a:lnTo>
                    <a:pt x="857" y="34"/>
                  </a:lnTo>
                  <a:lnTo>
                    <a:pt x="860" y="27"/>
                  </a:lnTo>
                  <a:lnTo>
                    <a:pt x="853" y="26"/>
                  </a:lnTo>
                  <a:lnTo>
                    <a:pt x="848" y="25"/>
                  </a:lnTo>
                  <a:lnTo>
                    <a:pt x="842" y="25"/>
                  </a:lnTo>
                  <a:lnTo>
                    <a:pt x="837" y="25"/>
                  </a:lnTo>
                  <a:lnTo>
                    <a:pt x="829" y="27"/>
                  </a:lnTo>
                  <a:lnTo>
                    <a:pt x="829" y="22"/>
                  </a:lnTo>
                  <a:lnTo>
                    <a:pt x="822" y="19"/>
                  </a:lnTo>
                  <a:lnTo>
                    <a:pt x="815" y="18"/>
                  </a:lnTo>
                  <a:lnTo>
                    <a:pt x="807" y="17"/>
                  </a:lnTo>
                  <a:lnTo>
                    <a:pt x="798" y="17"/>
                  </a:lnTo>
                  <a:lnTo>
                    <a:pt x="795" y="22"/>
                  </a:lnTo>
                  <a:lnTo>
                    <a:pt x="775" y="22"/>
                  </a:lnTo>
                  <a:lnTo>
                    <a:pt x="774" y="26"/>
                  </a:lnTo>
                  <a:lnTo>
                    <a:pt x="774" y="29"/>
                  </a:lnTo>
                  <a:lnTo>
                    <a:pt x="774" y="30"/>
                  </a:lnTo>
                  <a:lnTo>
                    <a:pt x="770" y="33"/>
                  </a:lnTo>
                  <a:lnTo>
                    <a:pt x="771" y="38"/>
                  </a:lnTo>
                  <a:lnTo>
                    <a:pt x="772" y="46"/>
                  </a:lnTo>
                  <a:lnTo>
                    <a:pt x="772" y="52"/>
                  </a:lnTo>
                  <a:lnTo>
                    <a:pt x="772" y="56"/>
                  </a:lnTo>
                  <a:lnTo>
                    <a:pt x="774" y="57"/>
                  </a:lnTo>
                  <a:lnTo>
                    <a:pt x="776" y="61"/>
                  </a:lnTo>
                  <a:lnTo>
                    <a:pt x="780" y="65"/>
                  </a:lnTo>
                  <a:lnTo>
                    <a:pt x="778" y="68"/>
                  </a:lnTo>
                  <a:lnTo>
                    <a:pt x="776" y="69"/>
                  </a:lnTo>
                  <a:lnTo>
                    <a:pt x="775" y="70"/>
                  </a:lnTo>
                  <a:lnTo>
                    <a:pt x="783" y="76"/>
                  </a:lnTo>
                  <a:lnTo>
                    <a:pt x="783" y="92"/>
                  </a:lnTo>
                  <a:lnTo>
                    <a:pt x="782" y="93"/>
                  </a:lnTo>
                  <a:lnTo>
                    <a:pt x="780" y="95"/>
                  </a:lnTo>
                  <a:lnTo>
                    <a:pt x="778" y="96"/>
                  </a:lnTo>
                  <a:lnTo>
                    <a:pt x="775" y="97"/>
                  </a:lnTo>
                  <a:lnTo>
                    <a:pt x="774" y="99"/>
                  </a:lnTo>
                  <a:lnTo>
                    <a:pt x="772" y="99"/>
                  </a:lnTo>
                  <a:lnTo>
                    <a:pt x="772" y="101"/>
                  </a:lnTo>
                  <a:lnTo>
                    <a:pt x="772" y="103"/>
                  </a:lnTo>
                  <a:lnTo>
                    <a:pt x="774" y="105"/>
                  </a:lnTo>
                  <a:lnTo>
                    <a:pt x="772" y="105"/>
                  </a:lnTo>
                  <a:lnTo>
                    <a:pt x="772" y="107"/>
                  </a:lnTo>
                  <a:lnTo>
                    <a:pt x="778" y="107"/>
                  </a:lnTo>
                  <a:lnTo>
                    <a:pt x="778" y="112"/>
                  </a:lnTo>
                  <a:lnTo>
                    <a:pt x="774" y="112"/>
                  </a:lnTo>
                  <a:lnTo>
                    <a:pt x="772" y="111"/>
                  </a:lnTo>
                  <a:lnTo>
                    <a:pt x="770" y="109"/>
                  </a:lnTo>
                  <a:lnTo>
                    <a:pt x="767" y="107"/>
                  </a:lnTo>
                  <a:lnTo>
                    <a:pt x="764" y="115"/>
                  </a:lnTo>
                  <a:lnTo>
                    <a:pt x="762" y="123"/>
                  </a:lnTo>
                  <a:lnTo>
                    <a:pt x="760" y="127"/>
                  </a:lnTo>
                  <a:lnTo>
                    <a:pt x="760" y="131"/>
                  </a:lnTo>
                  <a:lnTo>
                    <a:pt x="762" y="135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58" y="138"/>
                  </a:lnTo>
                  <a:lnTo>
                    <a:pt x="758" y="139"/>
                  </a:lnTo>
                  <a:lnTo>
                    <a:pt x="756" y="140"/>
                  </a:lnTo>
                  <a:lnTo>
                    <a:pt x="755" y="143"/>
                  </a:lnTo>
                  <a:lnTo>
                    <a:pt x="762" y="150"/>
                  </a:lnTo>
                  <a:lnTo>
                    <a:pt x="766" y="152"/>
                  </a:lnTo>
                  <a:lnTo>
                    <a:pt x="770" y="157"/>
                  </a:lnTo>
                  <a:lnTo>
                    <a:pt x="768" y="157"/>
                  </a:lnTo>
                  <a:lnTo>
                    <a:pt x="766" y="158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4" y="162"/>
                  </a:lnTo>
                  <a:lnTo>
                    <a:pt x="766" y="163"/>
                  </a:lnTo>
                  <a:lnTo>
                    <a:pt x="768" y="163"/>
                  </a:lnTo>
                  <a:lnTo>
                    <a:pt x="772" y="163"/>
                  </a:lnTo>
                  <a:lnTo>
                    <a:pt x="772" y="165"/>
                  </a:lnTo>
                  <a:lnTo>
                    <a:pt x="771" y="166"/>
                  </a:lnTo>
                  <a:lnTo>
                    <a:pt x="772" y="166"/>
                  </a:lnTo>
                  <a:lnTo>
                    <a:pt x="775" y="166"/>
                  </a:lnTo>
                  <a:lnTo>
                    <a:pt x="774" y="165"/>
                  </a:lnTo>
                  <a:lnTo>
                    <a:pt x="774" y="161"/>
                  </a:lnTo>
                  <a:lnTo>
                    <a:pt x="774" y="158"/>
                  </a:lnTo>
                  <a:lnTo>
                    <a:pt x="775" y="157"/>
                  </a:lnTo>
                  <a:lnTo>
                    <a:pt x="778" y="157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3" y="157"/>
                  </a:lnTo>
                  <a:lnTo>
                    <a:pt x="787" y="162"/>
                  </a:lnTo>
                  <a:lnTo>
                    <a:pt x="791" y="167"/>
                  </a:lnTo>
                  <a:lnTo>
                    <a:pt x="795" y="169"/>
                  </a:lnTo>
                  <a:lnTo>
                    <a:pt x="798" y="170"/>
                  </a:lnTo>
                  <a:lnTo>
                    <a:pt x="802" y="169"/>
                  </a:lnTo>
                  <a:lnTo>
                    <a:pt x="806" y="167"/>
                  </a:lnTo>
                  <a:lnTo>
                    <a:pt x="811" y="165"/>
                  </a:lnTo>
                  <a:lnTo>
                    <a:pt x="820" y="162"/>
                  </a:lnTo>
                  <a:lnTo>
                    <a:pt x="820" y="166"/>
                  </a:lnTo>
                  <a:lnTo>
                    <a:pt x="814" y="167"/>
                  </a:lnTo>
                  <a:lnTo>
                    <a:pt x="811" y="169"/>
                  </a:lnTo>
                  <a:lnTo>
                    <a:pt x="809" y="169"/>
                  </a:lnTo>
                  <a:lnTo>
                    <a:pt x="809" y="171"/>
                  </a:lnTo>
                  <a:lnTo>
                    <a:pt x="809" y="175"/>
                  </a:lnTo>
                  <a:lnTo>
                    <a:pt x="809" y="182"/>
                  </a:lnTo>
                  <a:lnTo>
                    <a:pt x="803" y="181"/>
                  </a:lnTo>
                  <a:lnTo>
                    <a:pt x="801" y="179"/>
                  </a:lnTo>
                  <a:lnTo>
                    <a:pt x="797" y="179"/>
                  </a:lnTo>
                  <a:lnTo>
                    <a:pt x="794" y="179"/>
                  </a:lnTo>
                  <a:lnTo>
                    <a:pt x="793" y="189"/>
                  </a:lnTo>
                  <a:lnTo>
                    <a:pt x="791" y="200"/>
                  </a:lnTo>
                  <a:lnTo>
                    <a:pt x="798" y="198"/>
                  </a:lnTo>
                  <a:lnTo>
                    <a:pt x="801" y="197"/>
                  </a:lnTo>
                  <a:lnTo>
                    <a:pt x="803" y="197"/>
                  </a:lnTo>
                  <a:lnTo>
                    <a:pt x="803" y="198"/>
                  </a:lnTo>
                  <a:lnTo>
                    <a:pt x="803" y="200"/>
                  </a:lnTo>
                  <a:lnTo>
                    <a:pt x="803" y="202"/>
                  </a:lnTo>
                  <a:lnTo>
                    <a:pt x="806" y="205"/>
                  </a:lnTo>
                  <a:lnTo>
                    <a:pt x="799" y="206"/>
                  </a:lnTo>
                  <a:lnTo>
                    <a:pt x="797" y="206"/>
                  </a:lnTo>
                  <a:lnTo>
                    <a:pt x="794" y="208"/>
                  </a:lnTo>
                  <a:lnTo>
                    <a:pt x="794" y="210"/>
                  </a:lnTo>
                  <a:lnTo>
                    <a:pt x="782" y="218"/>
                  </a:lnTo>
                  <a:lnTo>
                    <a:pt x="776" y="224"/>
                  </a:lnTo>
                  <a:lnTo>
                    <a:pt x="771" y="229"/>
                  </a:lnTo>
                  <a:lnTo>
                    <a:pt x="770" y="232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7" y="244"/>
                  </a:lnTo>
                  <a:lnTo>
                    <a:pt x="768" y="247"/>
                  </a:lnTo>
                  <a:lnTo>
                    <a:pt x="771" y="249"/>
                  </a:lnTo>
                  <a:lnTo>
                    <a:pt x="775" y="252"/>
                  </a:lnTo>
                  <a:lnTo>
                    <a:pt x="774" y="253"/>
                  </a:lnTo>
                  <a:lnTo>
                    <a:pt x="772" y="255"/>
                  </a:lnTo>
                  <a:lnTo>
                    <a:pt x="772" y="257"/>
                  </a:lnTo>
                  <a:lnTo>
                    <a:pt x="766" y="253"/>
                  </a:lnTo>
                  <a:lnTo>
                    <a:pt x="760" y="249"/>
                  </a:lnTo>
                  <a:lnTo>
                    <a:pt x="756" y="245"/>
                  </a:lnTo>
                  <a:lnTo>
                    <a:pt x="754" y="243"/>
                  </a:lnTo>
                  <a:lnTo>
                    <a:pt x="752" y="239"/>
                  </a:lnTo>
                  <a:lnTo>
                    <a:pt x="751" y="235"/>
                  </a:lnTo>
                  <a:lnTo>
                    <a:pt x="750" y="225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7" y="213"/>
                  </a:lnTo>
                  <a:lnTo>
                    <a:pt x="744" y="216"/>
                  </a:lnTo>
                  <a:lnTo>
                    <a:pt x="745" y="217"/>
                  </a:lnTo>
                  <a:lnTo>
                    <a:pt x="744" y="218"/>
                  </a:lnTo>
                  <a:lnTo>
                    <a:pt x="741" y="218"/>
                  </a:lnTo>
                  <a:lnTo>
                    <a:pt x="733" y="210"/>
                  </a:lnTo>
                  <a:lnTo>
                    <a:pt x="727" y="202"/>
                  </a:lnTo>
                  <a:lnTo>
                    <a:pt x="724" y="206"/>
                  </a:lnTo>
                  <a:lnTo>
                    <a:pt x="721" y="213"/>
                  </a:lnTo>
                  <a:lnTo>
                    <a:pt x="721" y="216"/>
                  </a:lnTo>
                  <a:lnTo>
                    <a:pt x="720" y="220"/>
                  </a:lnTo>
                  <a:lnTo>
                    <a:pt x="721" y="222"/>
                  </a:lnTo>
                  <a:lnTo>
                    <a:pt x="724" y="227"/>
                  </a:lnTo>
                  <a:lnTo>
                    <a:pt x="716" y="228"/>
                  </a:lnTo>
                  <a:lnTo>
                    <a:pt x="709" y="231"/>
                  </a:lnTo>
                  <a:lnTo>
                    <a:pt x="705" y="231"/>
                  </a:lnTo>
                  <a:lnTo>
                    <a:pt x="701" y="231"/>
                  </a:lnTo>
                  <a:lnTo>
                    <a:pt x="693" y="228"/>
                  </a:lnTo>
                  <a:lnTo>
                    <a:pt x="690" y="224"/>
                  </a:lnTo>
                  <a:lnTo>
                    <a:pt x="686" y="224"/>
                  </a:lnTo>
                  <a:lnTo>
                    <a:pt x="684" y="225"/>
                  </a:lnTo>
                  <a:lnTo>
                    <a:pt x="678" y="228"/>
                  </a:lnTo>
                  <a:lnTo>
                    <a:pt x="673" y="232"/>
                  </a:lnTo>
                  <a:lnTo>
                    <a:pt x="670" y="233"/>
                  </a:lnTo>
                  <a:lnTo>
                    <a:pt x="666" y="233"/>
                  </a:lnTo>
                  <a:lnTo>
                    <a:pt x="665" y="228"/>
                  </a:lnTo>
                  <a:lnTo>
                    <a:pt x="662" y="228"/>
                  </a:lnTo>
                  <a:lnTo>
                    <a:pt x="659" y="228"/>
                  </a:lnTo>
                  <a:lnTo>
                    <a:pt x="657" y="228"/>
                  </a:lnTo>
                  <a:lnTo>
                    <a:pt x="651" y="228"/>
                  </a:lnTo>
                  <a:lnTo>
                    <a:pt x="646" y="227"/>
                  </a:lnTo>
                  <a:lnTo>
                    <a:pt x="643" y="224"/>
                  </a:lnTo>
                  <a:lnTo>
                    <a:pt x="642" y="220"/>
                  </a:lnTo>
                  <a:lnTo>
                    <a:pt x="639" y="217"/>
                  </a:lnTo>
                  <a:lnTo>
                    <a:pt x="635" y="216"/>
                  </a:lnTo>
                  <a:lnTo>
                    <a:pt x="634" y="216"/>
                  </a:lnTo>
                  <a:lnTo>
                    <a:pt x="631" y="217"/>
                  </a:lnTo>
                  <a:lnTo>
                    <a:pt x="630" y="220"/>
                  </a:lnTo>
                  <a:lnTo>
                    <a:pt x="628" y="221"/>
                  </a:lnTo>
                  <a:lnTo>
                    <a:pt x="628" y="218"/>
                  </a:lnTo>
                  <a:lnTo>
                    <a:pt x="626" y="221"/>
                  </a:lnTo>
                  <a:lnTo>
                    <a:pt x="622" y="221"/>
                  </a:lnTo>
                  <a:lnTo>
                    <a:pt x="620" y="221"/>
                  </a:lnTo>
                  <a:lnTo>
                    <a:pt x="622" y="218"/>
                  </a:lnTo>
                  <a:lnTo>
                    <a:pt x="623" y="216"/>
                  </a:lnTo>
                  <a:lnTo>
                    <a:pt x="623" y="214"/>
                  </a:lnTo>
                  <a:lnTo>
                    <a:pt x="623" y="213"/>
                  </a:lnTo>
                  <a:lnTo>
                    <a:pt x="622" y="212"/>
                  </a:lnTo>
                  <a:lnTo>
                    <a:pt x="619" y="212"/>
                  </a:lnTo>
                  <a:lnTo>
                    <a:pt x="616" y="212"/>
                  </a:lnTo>
                  <a:lnTo>
                    <a:pt x="615" y="210"/>
                  </a:lnTo>
                  <a:lnTo>
                    <a:pt x="614" y="212"/>
                  </a:lnTo>
                  <a:lnTo>
                    <a:pt x="612" y="213"/>
                  </a:lnTo>
                  <a:lnTo>
                    <a:pt x="611" y="214"/>
                  </a:lnTo>
                  <a:lnTo>
                    <a:pt x="607" y="216"/>
                  </a:lnTo>
                  <a:lnTo>
                    <a:pt x="603" y="204"/>
                  </a:lnTo>
                  <a:lnTo>
                    <a:pt x="601" y="198"/>
                  </a:lnTo>
                  <a:lnTo>
                    <a:pt x="600" y="193"/>
                  </a:lnTo>
                  <a:lnTo>
                    <a:pt x="587" y="193"/>
                  </a:lnTo>
                  <a:lnTo>
                    <a:pt x="576" y="193"/>
                  </a:lnTo>
                  <a:lnTo>
                    <a:pt x="553" y="194"/>
                  </a:lnTo>
                  <a:lnTo>
                    <a:pt x="550" y="201"/>
                  </a:lnTo>
                  <a:lnTo>
                    <a:pt x="549" y="206"/>
                  </a:lnTo>
                  <a:lnTo>
                    <a:pt x="548" y="212"/>
                  </a:lnTo>
                  <a:lnTo>
                    <a:pt x="545" y="218"/>
                  </a:lnTo>
                  <a:lnTo>
                    <a:pt x="549" y="216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2" y="217"/>
                  </a:lnTo>
                  <a:lnTo>
                    <a:pt x="554" y="217"/>
                  </a:lnTo>
                  <a:lnTo>
                    <a:pt x="558" y="218"/>
                  </a:lnTo>
                  <a:lnTo>
                    <a:pt x="556" y="210"/>
                  </a:lnTo>
                  <a:lnTo>
                    <a:pt x="558" y="210"/>
                  </a:lnTo>
                  <a:lnTo>
                    <a:pt x="561" y="212"/>
                  </a:lnTo>
                  <a:lnTo>
                    <a:pt x="562" y="213"/>
                  </a:lnTo>
                  <a:lnTo>
                    <a:pt x="566" y="213"/>
                  </a:lnTo>
                  <a:lnTo>
                    <a:pt x="571" y="205"/>
                  </a:lnTo>
                  <a:lnTo>
                    <a:pt x="576" y="206"/>
                  </a:lnTo>
                  <a:lnTo>
                    <a:pt x="580" y="208"/>
                  </a:lnTo>
                  <a:lnTo>
                    <a:pt x="584" y="208"/>
                  </a:lnTo>
                  <a:lnTo>
                    <a:pt x="550" y="231"/>
                  </a:lnTo>
                  <a:lnTo>
                    <a:pt x="552" y="235"/>
                  </a:lnTo>
                  <a:lnTo>
                    <a:pt x="553" y="237"/>
                  </a:lnTo>
                  <a:lnTo>
                    <a:pt x="556" y="241"/>
                  </a:lnTo>
                  <a:lnTo>
                    <a:pt x="556" y="244"/>
                  </a:lnTo>
                  <a:lnTo>
                    <a:pt x="554" y="245"/>
                  </a:lnTo>
                  <a:lnTo>
                    <a:pt x="553" y="247"/>
                  </a:lnTo>
                  <a:lnTo>
                    <a:pt x="553" y="249"/>
                  </a:lnTo>
                  <a:lnTo>
                    <a:pt x="556" y="251"/>
                  </a:lnTo>
                  <a:lnTo>
                    <a:pt x="557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0" y="256"/>
                  </a:lnTo>
                  <a:lnTo>
                    <a:pt x="560" y="257"/>
                  </a:lnTo>
                  <a:lnTo>
                    <a:pt x="558" y="257"/>
                  </a:lnTo>
                  <a:lnTo>
                    <a:pt x="557" y="257"/>
                  </a:lnTo>
                  <a:lnTo>
                    <a:pt x="556" y="257"/>
                  </a:lnTo>
                  <a:lnTo>
                    <a:pt x="554" y="260"/>
                  </a:lnTo>
                  <a:lnTo>
                    <a:pt x="553" y="264"/>
                  </a:lnTo>
                  <a:lnTo>
                    <a:pt x="552" y="263"/>
                  </a:lnTo>
                  <a:lnTo>
                    <a:pt x="549" y="262"/>
                  </a:lnTo>
                  <a:lnTo>
                    <a:pt x="546" y="260"/>
                  </a:lnTo>
                  <a:lnTo>
                    <a:pt x="545" y="259"/>
                  </a:lnTo>
                  <a:lnTo>
                    <a:pt x="545" y="257"/>
                  </a:lnTo>
                  <a:lnTo>
                    <a:pt x="544" y="253"/>
                  </a:lnTo>
                  <a:lnTo>
                    <a:pt x="544" y="244"/>
                  </a:lnTo>
                  <a:lnTo>
                    <a:pt x="542" y="239"/>
                  </a:lnTo>
                  <a:lnTo>
                    <a:pt x="541" y="239"/>
                  </a:lnTo>
                  <a:lnTo>
                    <a:pt x="540" y="241"/>
                  </a:lnTo>
                  <a:lnTo>
                    <a:pt x="538" y="249"/>
                  </a:lnTo>
                  <a:lnTo>
                    <a:pt x="536" y="239"/>
                  </a:lnTo>
                  <a:lnTo>
                    <a:pt x="533" y="228"/>
                  </a:lnTo>
                  <a:lnTo>
                    <a:pt x="527" y="229"/>
                  </a:lnTo>
                  <a:lnTo>
                    <a:pt x="522" y="228"/>
                  </a:lnTo>
                  <a:lnTo>
                    <a:pt x="521" y="227"/>
                  </a:lnTo>
                  <a:lnTo>
                    <a:pt x="519" y="224"/>
                  </a:lnTo>
                  <a:lnTo>
                    <a:pt x="517" y="218"/>
                  </a:lnTo>
                  <a:lnTo>
                    <a:pt x="510" y="224"/>
                  </a:lnTo>
                  <a:lnTo>
                    <a:pt x="507" y="227"/>
                  </a:lnTo>
                  <a:lnTo>
                    <a:pt x="505" y="228"/>
                  </a:lnTo>
                  <a:lnTo>
                    <a:pt x="501" y="229"/>
                  </a:lnTo>
                  <a:lnTo>
                    <a:pt x="502" y="228"/>
                  </a:lnTo>
                  <a:lnTo>
                    <a:pt x="502" y="227"/>
                  </a:lnTo>
                  <a:lnTo>
                    <a:pt x="496" y="225"/>
                  </a:lnTo>
                  <a:lnTo>
                    <a:pt x="491" y="227"/>
                  </a:lnTo>
                  <a:lnTo>
                    <a:pt x="478" y="231"/>
                  </a:lnTo>
                  <a:lnTo>
                    <a:pt x="471" y="233"/>
                  </a:lnTo>
                  <a:lnTo>
                    <a:pt x="464" y="235"/>
                  </a:lnTo>
                  <a:lnTo>
                    <a:pt x="456" y="235"/>
                  </a:lnTo>
                  <a:lnTo>
                    <a:pt x="449" y="233"/>
                  </a:lnTo>
                  <a:lnTo>
                    <a:pt x="448" y="232"/>
                  </a:lnTo>
                  <a:lnTo>
                    <a:pt x="447" y="231"/>
                  </a:lnTo>
                  <a:lnTo>
                    <a:pt x="445" y="228"/>
                  </a:lnTo>
                  <a:lnTo>
                    <a:pt x="445" y="225"/>
                  </a:lnTo>
                  <a:lnTo>
                    <a:pt x="445" y="221"/>
                  </a:lnTo>
                  <a:lnTo>
                    <a:pt x="445" y="220"/>
                  </a:lnTo>
                  <a:lnTo>
                    <a:pt x="447" y="218"/>
                  </a:lnTo>
                  <a:lnTo>
                    <a:pt x="449" y="218"/>
                  </a:lnTo>
                  <a:lnTo>
                    <a:pt x="448" y="216"/>
                  </a:lnTo>
                  <a:lnTo>
                    <a:pt x="447" y="214"/>
                  </a:lnTo>
                  <a:lnTo>
                    <a:pt x="447" y="213"/>
                  </a:lnTo>
                  <a:lnTo>
                    <a:pt x="455" y="213"/>
                  </a:lnTo>
                  <a:lnTo>
                    <a:pt x="463" y="213"/>
                  </a:lnTo>
                  <a:lnTo>
                    <a:pt x="453" y="201"/>
                  </a:lnTo>
                  <a:lnTo>
                    <a:pt x="447" y="196"/>
                  </a:lnTo>
                  <a:lnTo>
                    <a:pt x="441" y="193"/>
                  </a:lnTo>
                  <a:lnTo>
                    <a:pt x="436" y="192"/>
                  </a:lnTo>
                  <a:lnTo>
                    <a:pt x="433" y="193"/>
                  </a:lnTo>
                  <a:lnTo>
                    <a:pt x="432" y="194"/>
                  </a:lnTo>
                  <a:lnTo>
                    <a:pt x="431" y="196"/>
                  </a:lnTo>
                  <a:lnTo>
                    <a:pt x="429" y="198"/>
                  </a:lnTo>
                  <a:lnTo>
                    <a:pt x="428" y="200"/>
                  </a:lnTo>
                  <a:lnTo>
                    <a:pt x="424" y="200"/>
                  </a:lnTo>
                  <a:lnTo>
                    <a:pt x="418" y="200"/>
                  </a:lnTo>
                  <a:lnTo>
                    <a:pt x="416" y="198"/>
                  </a:lnTo>
                  <a:lnTo>
                    <a:pt x="412" y="196"/>
                  </a:lnTo>
                  <a:lnTo>
                    <a:pt x="406" y="193"/>
                  </a:lnTo>
                  <a:lnTo>
                    <a:pt x="404" y="192"/>
                  </a:lnTo>
                  <a:lnTo>
                    <a:pt x="401" y="192"/>
                  </a:lnTo>
                  <a:lnTo>
                    <a:pt x="396" y="192"/>
                  </a:lnTo>
                  <a:lnTo>
                    <a:pt x="391" y="192"/>
                  </a:lnTo>
                  <a:lnTo>
                    <a:pt x="387" y="190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6" y="182"/>
                  </a:lnTo>
                  <a:lnTo>
                    <a:pt x="385" y="182"/>
                  </a:lnTo>
                  <a:lnTo>
                    <a:pt x="382" y="181"/>
                  </a:lnTo>
                  <a:lnTo>
                    <a:pt x="381" y="182"/>
                  </a:lnTo>
                  <a:lnTo>
                    <a:pt x="379" y="183"/>
                  </a:lnTo>
                  <a:lnTo>
                    <a:pt x="377" y="185"/>
                  </a:lnTo>
                  <a:lnTo>
                    <a:pt x="373" y="179"/>
                  </a:lnTo>
                  <a:lnTo>
                    <a:pt x="361" y="174"/>
                  </a:lnTo>
                  <a:lnTo>
                    <a:pt x="347" y="167"/>
                  </a:lnTo>
                  <a:lnTo>
                    <a:pt x="340" y="165"/>
                  </a:lnTo>
                  <a:lnTo>
                    <a:pt x="332" y="163"/>
                  </a:lnTo>
                  <a:lnTo>
                    <a:pt x="326" y="163"/>
                  </a:lnTo>
                  <a:lnTo>
                    <a:pt x="317" y="163"/>
                  </a:lnTo>
                  <a:lnTo>
                    <a:pt x="317" y="169"/>
                  </a:lnTo>
                  <a:lnTo>
                    <a:pt x="309" y="173"/>
                  </a:lnTo>
                  <a:lnTo>
                    <a:pt x="303" y="177"/>
                  </a:lnTo>
                  <a:lnTo>
                    <a:pt x="300" y="169"/>
                  </a:lnTo>
                  <a:lnTo>
                    <a:pt x="299" y="162"/>
                  </a:lnTo>
                  <a:lnTo>
                    <a:pt x="297" y="151"/>
                  </a:lnTo>
                  <a:lnTo>
                    <a:pt x="296" y="152"/>
                  </a:lnTo>
                  <a:lnTo>
                    <a:pt x="295" y="154"/>
                  </a:lnTo>
                  <a:lnTo>
                    <a:pt x="292" y="157"/>
                  </a:lnTo>
                  <a:lnTo>
                    <a:pt x="293" y="157"/>
                  </a:lnTo>
                  <a:lnTo>
                    <a:pt x="293" y="159"/>
                  </a:lnTo>
                  <a:lnTo>
                    <a:pt x="293" y="166"/>
                  </a:lnTo>
                  <a:lnTo>
                    <a:pt x="289" y="179"/>
                  </a:lnTo>
                  <a:lnTo>
                    <a:pt x="284" y="179"/>
                  </a:lnTo>
                  <a:lnTo>
                    <a:pt x="269" y="167"/>
                  </a:lnTo>
                  <a:lnTo>
                    <a:pt x="260" y="159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0" y="148"/>
                  </a:lnTo>
                  <a:lnTo>
                    <a:pt x="250" y="146"/>
                  </a:lnTo>
                  <a:lnTo>
                    <a:pt x="243" y="140"/>
                  </a:lnTo>
                  <a:lnTo>
                    <a:pt x="237" y="135"/>
                  </a:lnTo>
                  <a:lnTo>
                    <a:pt x="230" y="128"/>
                  </a:lnTo>
                  <a:lnTo>
                    <a:pt x="222" y="12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2" y="136"/>
                  </a:lnTo>
                  <a:lnTo>
                    <a:pt x="223" y="138"/>
                  </a:lnTo>
                  <a:lnTo>
                    <a:pt x="222" y="139"/>
                  </a:lnTo>
                  <a:lnTo>
                    <a:pt x="222" y="140"/>
                  </a:lnTo>
                  <a:lnTo>
                    <a:pt x="219" y="140"/>
                  </a:lnTo>
                  <a:lnTo>
                    <a:pt x="215" y="150"/>
                  </a:lnTo>
                  <a:lnTo>
                    <a:pt x="214" y="157"/>
                  </a:lnTo>
                  <a:lnTo>
                    <a:pt x="212" y="159"/>
                  </a:lnTo>
                  <a:lnTo>
                    <a:pt x="208" y="157"/>
                  </a:lnTo>
                  <a:lnTo>
                    <a:pt x="204" y="157"/>
                  </a:lnTo>
                  <a:lnTo>
                    <a:pt x="202" y="157"/>
                  </a:lnTo>
                  <a:lnTo>
                    <a:pt x="198" y="158"/>
                  </a:lnTo>
                  <a:lnTo>
                    <a:pt x="195" y="159"/>
                  </a:lnTo>
                  <a:lnTo>
                    <a:pt x="194" y="161"/>
                  </a:lnTo>
                  <a:lnTo>
                    <a:pt x="192" y="162"/>
                  </a:lnTo>
                  <a:lnTo>
                    <a:pt x="191" y="165"/>
                  </a:lnTo>
                  <a:lnTo>
                    <a:pt x="188" y="171"/>
                  </a:lnTo>
                  <a:lnTo>
                    <a:pt x="186" y="179"/>
                  </a:lnTo>
                  <a:lnTo>
                    <a:pt x="184" y="179"/>
                  </a:lnTo>
                  <a:lnTo>
                    <a:pt x="184" y="178"/>
                  </a:lnTo>
                  <a:lnTo>
                    <a:pt x="183" y="177"/>
                  </a:lnTo>
                  <a:lnTo>
                    <a:pt x="181" y="174"/>
                  </a:lnTo>
                  <a:lnTo>
                    <a:pt x="177" y="177"/>
                  </a:lnTo>
                  <a:lnTo>
                    <a:pt x="173" y="179"/>
                  </a:lnTo>
                  <a:lnTo>
                    <a:pt x="173" y="174"/>
                  </a:lnTo>
                  <a:lnTo>
                    <a:pt x="165" y="178"/>
                  </a:lnTo>
                  <a:lnTo>
                    <a:pt x="160" y="179"/>
                  </a:lnTo>
                  <a:lnTo>
                    <a:pt x="157" y="182"/>
                  </a:lnTo>
                  <a:lnTo>
                    <a:pt x="152" y="197"/>
                  </a:lnTo>
                  <a:lnTo>
                    <a:pt x="151" y="198"/>
                  </a:lnTo>
                  <a:lnTo>
                    <a:pt x="148" y="198"/>
                  </a:lnTo>
                  <a:lnTo>
                    <a:pt x="145" y="198"/>
                  </a:lnTo>
                  <a:lnTo>
                    <a:pt x="142" y="200"/>
                  </a:lnTo>
                  <a:lnTo>
                    <a:pt x="141" y="200"/>
                  </a:lnTo>
                  <a:lnTo>
                    <a:pt x="141" y="198"/>
                  </a:lnTo>
                  <a:lnTo>
                    <a:pt x="142" y="197"/>
                  </a:lnTo>
                  <a:lnTo>
                    <a:pt x="140" y="197"/>
                  </a:lnTo>
                  <a:lnTo>
                    <a:pt x="149" y="181"/>
                  </a:lnTo>
                  <a:lnTo>
                    <a:pt x="155" y="171"/>
                  </a:lnTo>
                  <a:lnTo>
                    <a:pt x="157" y="166"/>
                  </a:lnTo>
                  <a:lnTo>
                    <a:pt x="164" y="165"/>
                  </a:lnTo>
                  <a:lnTo>
                    <a:pt x="172" y="163"/>
                  </a:lnTo>
                  <a:lnTo>
                    <a:pt x="179" y="162"/>
                  </a:lnTo>
                  <a:lnTo>
                    <a:pt x="186" y="159"/>
                  </a:lnTo>
                  <a:lnTo>
                    <a:pt x="194" y="154"/>
                  </a:lnTo>
                  <a:lnTo>
                    <a:pt x="198" y="151"/>
                  </a:lnTo>
                  <a:lnTo>
                    <a:pt x="199" y="150"/>
                  </a:lnTo>
                  <a:lnTo>
                    <a:pt x="199" y="148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2" y="144"/>
                  </a:lnTo>
                  <a:lnTo>
                    <a:pt x="179" y="143"/>
                  </a:lnTo>
                  <a:lnTo>
                    <a:pt x="176" y="151"/>
                  </a:lnTo>
                  <a:lnTo>
                    <a:pt x="175" y="154"/>
                  </a:lnTo>
                  <a:lnTo>
                    <a:pt x="173" y="159"/>
                  </a:lnTo>
                  <a:lnTo>
                    <a:pt x="171" y="158"/>
                  </a:lnTo>
                  <a:lnTo>
                    <a:pt x="169" y="157"/>
                  </a:lnTo>
                  <a:lnTo>
                    <a:pt x="165" y="154"/>
                  </a:lnTo>
                  <a:lnTo>
                    <a:pt x="153" y="157"/>
                  </a:lnTo>
                  <a:lnTo>
                    <a:pt x="142" y="162"/>
                  </a:lnTo>
                  <a:lnTo>
                    <a:pt x="141" y="165"/>
                  </a:lnTo>
                  <a:lnTo>
                    <a:pt x="141" y="167"/>
                  </a:lnTo>
                  <a:lnTo>
                    <a:pt x="141" y="170"/>
                  </a:lnTo>
                  <a:lnTo>
                    <a:pt x="140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29" y="174"/>
                  </a:lnTo>
                  <a:lnTo>
                    <a:pt x="129" y="170"/>
                  </a:lnTo>
                  <a:lnTo>
                    <a:pt x="129" y="166"/>
                  </a:lnTo>
                  <a:lnTo>
                    <a:pt x="124" y="165"/>
                  </a:lnTo>
                  <a:lnTo>
                    <a:pt x="121" y="163"/>
                  </a:lnTo>
                  <a:lnTo>
                    <a:pt x="120" y="162"/>
                  </a:lnTo>
                  <a:lnTo>
                    <a:pt x="118" y="166"/>
                  </a:lnTo>
                  <a:lnTo>
                    <a:pt x="118" y="170"/>
                  </a:lnTo>
                  <a:lnTo>
                    <a:pt x="118" y="173"/>
                  </a:lnTo>
                  <a:lnTo>
                    <a:pt x="117" y="177"/>
                  </a:lnTo>
                  <a:lnTo>
                    <a:pt x="116" y="178"/>
                  </a:lnTo>
                  <a:lnTo>
                    <a:pt x="114" y="177"/>
                  </a:lnTo>
                  <a:lnTo>
                    <a:pt x="114" y="174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5"/>
                  </a:lnTo>
                  <a:lnTo>
                    <a:pt x="109" y="177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06" y="182"/>
                  </a:lnTo>
                  <a:lnTo>
                    <a:pt x="102" y="181"/>
                  </a:lnTo>
                  <a:lnTo>
                    <a:pt x="93" y="179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7"/>
                  </a:lnTo>
                  <a:lnTo>
                    <a:pt x="99" y="189"/>
                  </a:lnTo>
                  <a:lnTo>
                    <a:pt x="101" y="190"/>
                  </a:lnTo>
                  <a:lnTo>
                    <a:pt x="102" y="192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3" y="187"/>
                  </a:lnTo>
                  <a:lnTo>
                    <a:pt x="90" y="186"/>
                  </a:lnTo>
                  <a:lnTo>
                    <a:pt x="87" y="185"/>
                  </a:lnTo>
                  <a:lnTo>
                    <a:pt x="85" y="185"/>
                  </a:lnTo>
                  <a:lnTo>
                    <a:pt x="81" y="185"/>
                  </a:lnTo>
                  <a:lnTo>
                    <a:pt x="78" y="179"/>
                  </a:lnTo>
                  <a:lnTo>
                    <a:pt x="58" y="173"/>
                  </a:lnTo>
                  <a:lnTo>
                    <a:pt x="48" y="169"/>
                  </a:lnTo>
                  <a:lnTo>
                    <a:pt x="44" y="166"/>
                  </a:lnTo>
                  <a:lnTo>
                    <a:pt x="41" y="163"/>
                  </a:lnTo>
                  <a:lnTo>
                    <a:pt x="40" y="161"/>
                  </a:lnTo>
                  <a:lnTo>
                    <a:pt x="39" y="159"/>
                  </a:lnTo>
                  <a:lnTo>
                    <a:pt x="35" y="158"/>
                  </a:lnTo>
                  <a:lnTo>
                    <a:pt x="32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19" y="162"/>
                  </a:lnTo>
                  <a:lnTo>
                    <a:pt x="16" y="162"/>
                  </a:lnTo>
                  <a:lnTo>
                    <a:pt x="8" y="159"/>
                  </a:lnTo>
                  <a:lnTo>
                    <a:pt x="0" y="155"/>
                  </a:lnTo>
                  <a:lnTo>
                    <a:pt x="6" y="430"/>
                  </a:lnTo>
                  <a:lnTo>
                    <a:pt x="12" y="427"/>
                  </a:lnTo>
                  <a:lnTo>
                    <a:pt x="17" y="426"/>
                  </a:lnTo>
                  <a:lnTo>
                    <a:pt x="20" y="424"/>
                  </a:lnTo>
                  <a:lnTo>
                    <a:pt x="21" y="426"/>
                  </a:lnTo>
                  <a:lnTo>
                    <a:pt x="27" y="430"/>
                  </a:lnTo>
                  <a:lnTo>
                    <a:pt x="31" y="430"/>
                  </a:lnTo>
                  <a:lnTo>
                    <a:pt x="32" y="430"/>
                  </a:lnTo>
                  <a:lnTo>
                    <a:pt x="36" y="426"/>
                  </a:lnTo>
                  <a:lnTo>
                    <a:pt x="39" y="424"/>
                  </a:lnTo>
                  <a:lnTo>
                    <a:pt x="40" y="424"/>
                  </a:lnTo>
                  <a:lnTo>
                    <a:pt x="40" y="426"/>
                  </a:lnTo>
                  <a:lnTo>
                    <a:pt x="40" y="431"/>
                  </a:lnTo>
                  <a:lnTo>
                    <a:pt x="40" y="434"/>
                  </a:lnTo>
                  <a:lnTo>
                    <a:pt x="41" y="435"/>
                  </a:lnTo>
                  <a:lnTo>
                    <a:pt x="43" y="442"/>
                  </a:lnTo>
                  <a:lnTo>
                    <a:pt x="47" y="447"/>
                  </a:lnTo>
                  <a:lnTo>
                    <a:pt x="48" y="450"/>
                  </a:lnTo>
                  <a:lnTo>
                    <a:pt x="51" y="451"/>
                  </a:lnTo>
                  <a:lnTo>
                    <a:pt x="58" y="457"/>
                  </a:lnTo>
                  <a:lnTo>
                    <a:pt x="63" y="461"/>
                  </a:lnTo>
                  <a:lnTo>
                    <a:pt x="66" y="463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8" y="470"/>
                  </a:lnTo>
                  <a:lnTo>
                    <a:pt x="68" y="473"/>
                  </a:lnTo>
                  <a:lnTo>
                    <a:pt x="70" y="474"/>
                  </a:lnTo>
                  <a:lnTo>
                    <a:pt x="75" y="470"/>
                  </a:lnTo>
                  <a:lnTo>
                    <a:pt x="79" y="468"/>
                  </a:lnTo>
                  <a:lnTo>
                    <a:pt x="85" y="466"/>
                  </a:lnTo>
                  <a:lnTo>
                    <a:pt x="89" y="465"/>
                  </a:lnTo>
                  <a:lnTo>
                    <a:pt x="90" y="463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0" y="454"/>
                  </a:lnTo>
                  <a:lnTo>
                    <a:pt x="89" y="451"/>
                  </a:lnTo>
                  <a:lnTo>
                    <a:pt x="91" y="451"/>
                  </a:lnTo>
                  <a:lnTo>
                    <a:pt x="95" y="450"/>
                  </a:lnTo>
                  <a:lnTo>
                    <a:pt x="99" y="449"/>
                  </a:lnTo>
                  <a:lnTo>
                    <a:pt x="102" y="449"/>
                  </a:lnTo>
                  <a:lnTo>
                    <a:pt x="103" y="449"/>
                  </a:lnTo>
                  <a:lnTo>
                    <a:pt x="105" y="450"/>
                  </a:lnTo>
                  <a:lnTo>
                    <a:pt x="106" y="451"/>
                  </a:lnTo>
                  <a:lnTo>
                    <a:pt x="107" y="453"/>
                  </a:lnTo>
                  <a:lnTo>
                    <a:pt x="110" y="454"/>
                  </a:lnTo>
                  <a:lnTo>
                    <a:pt x="114" y="455"/>
                  </a:lnTo>
                  <a:lnTo>
                    <a:pt x="117" y="458"/>
                  </a:lnTo>
                  <a:lnTo>
                    <a:pt x="118" y="459"/>
                  </a:lnTo>
                  <a:lnTo>
                    <a:pt x="118" y="461"/>
                  </a:lnTo>
                  <a:lnTo>
                    <a:pt x="118" y="463"/>
                  </a:lnTo>
                  <a:lnTo>
                    <a:pt x="120" y="468"/>
                  </a:lnTo>
                  <a:lnTo>
                    <a:pt x="121" y="469"/>
                  </a:lnTo>
                  <a:lnTo>
                    <a:pt x="122" y="469"/>
                  </a:lnTo>
                  <a:lnTo>
                    <a:pt x="124" y="470"/>
                  </a:lnTo>
                  <a:lnTo>
                    <a:pt x="126" y="470"/>
                  </a:lnTo>
                  <a:lnTo>
                    <a:pt x="129" y="472"/>
                  </a:lnTo>
                  <a:lnTo>
                    <a:pt x="130" y="472"/>
                  </a:lnTo>
                  <a:lnTo>
                    <a:pt x="134" y="476"/>
                  </a:lnTo>
                  <a:lnTo>
                    <a:pt x="138" y="480"/>
                  </a:lnTo>
                  <a:lnTo>
                    <a:pt x="141" y="484"/>
                  </a:lnTo>
                  <a:lnTo>
                    <a:pt x="146" y="489"/>
                  </a:lnTo>
                  <a:lnTo>
                    <a:pt x="152" y="496"/>
                  </a:lnTo>
                  <a:lnTo>
                    <a:pt x="163" y="508"/>
                  </a:lnTo>
                  <a:lnTo>
                    <a:pt x="165" y="512"/>
                  </a:lnTo>
                  <a:lnTo>
                    <a:pt x="168" y="517"/>
                  </a:lnTo>
                  <a:lnTo>
                    <a:pt x="171" y="523"/>
                  </a:lnTo>
                  <a:lnTo>
                    <a:pt x="172" y="524"/>
                  </a:lnTo>
                  <a:lnTo>
                    <a:pt x="175" y="525"/>
                  </a:lnTo>
                  <a:lnTo>
                    <a:pt x="176" y="527"/>
                  </a:lnTo>
                  <a:lnTo>
                    <a:pt x="177" y="529"/>
                  </a:lnTo>
                  <a:lnTo>
                    <a:pt x="179" y="532"/>
                  </a:lnTo>
                  <a:lnTo>
                    <a:pt x="179" y="535"/>
                  </a:lnTo>
                  <a:lnTo>
                    <a:pt x="180" y="538"/>
                  </a:lnTo>
                  <a:lnTo>
                    <a:pt x="180" y="540"/>
                  </a:lnTo>
                  <a:lnTo>
                    <a:pt x="181" y="543"/>
                  </a:lnTo>
                  <a:lnTo>
                    <a:pt x="184" y="544"/>
                  </a:lnTo>
                  <a:lnTo>
                    <a:pt x="191" y="548"/>
                  </a:lnTo>
                  <a:lnTo>
                    <a:pt x="196" y="551"/>
                  </a:lnTo>
                  <a:lnTo>
                    <a:pt x="199" y="552"/>
                  </a:lnTo>
                  <a:lnTo>
                    <a:pt x="202" y="554"/>
                  </a:lnTo>
                  <a:lnTo>
                    <a:pt x="203" y="555"/>
                  </a:lnTo>
                  <a:lnTo>
                    <a:pt x="204" y="556"/>
                  </a:lnTo>
                  <a:lnTo>
                    <a:pt x="206" y="558"/>
                  </a:lnTo>
                  <a:lnTo>
                    <a:pt x="207" y="560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1" y="560"/>
                  </a:lnTo>
                  <a:lnTo>
                    <a:pt x="212" y="562"/>
                  </a:lnTo>
                  <a:lnTo>
                    <a:pt x="214" y="563"/>
                  </a:lnTo>
                  <a:lnTo>
                    <a:pt x="214" y="566"/>
                  </a:lnTo>
                  <a:lnTo>
                    <a:pt x="215" y="570"/>
                  </a:lnTo>
                  <a:lnTo>
                    <a:pt x="216" y="571"/>
                  </a:lnTo>
                  <a:lnTo>
                    <a:pt x="218" y="573"/>
                  </a:lnTo>
                  <a:lnTo>
                    <a:pt x="216" y="574"/>
                  </a:lnTo>
                  <a:lnTo>
                    <a:pt x="214" y="577"/>
                  </a:lnTo>
                  <a:lnTo>
                    <a:pt x="214" y="578"/>
                  </a:lnTo>
                  <a:lnTo>
                    <a:pt x="214" y="579"/>
                  </a:lnTo>
                  <a:lnTo>
                    <a:pt x="215" y="583"/>
                  </a:lnTo>
                  <a:lnTo>
                    <a:pt x="214" y="587"/>
                  </a:lnTo>
                  <a:lnTo>
                    <a:pt x="210" y="593"/>
                  </a:lnTo>
                  <a:lnTo>
                    <a:pt x="208" y="594"/>
                  </a:lnTo>
                  <a:lnTo>
                    <a:pt x="208" y="595"/>
                  </a:lnTo>
                  <a:lnTo>
                    <a:pt x="210" y="595"/>
                  </a:lnTo>
                  <a:lnTo>
                    <a:pt x="206" y="599"/>
                  </a:lnTo>
                  <a:lnTo>
                    <a:pt x="203" y="602"/>
                  </a:lnTo>
                  <a:lnTo>
                    <a:pt x="202" y="603"/>
                  </a:lnTo>
                  <a:lnTo>
                    <a:pt x="199" y="603"/>
                  </a:lnTo>
                  <a:lnTo>
                    <a:pt x="199" y="608"/>
                  </a:lnTo>
                  <a:lnTo>
                    <a:pt x="199" y="609"/>
                  </a:lnTo>
                  <a:lnTo>
                    <a:pt x="198" y="609"/>
                  </a:lnTo>
                  <a:lnTo>
                    <a:pt x="196" y="609"/>
                  </a:lnTo>
                  <a:lnTo>
                    <a:pt x="196" y="610"/>
                  </a:lnTo>
                  <a:lnTo>
                    <a:pt x="195" y="613"/>
                  </a:lnTo>
                  <a:lnTo>
                    <a:pt x="195" y="616"/>
                  </a:lnTo>
                  <a:lnTo>
                    <a:pt x="194" y="616"/>
                  </a:lnTo>
                  <a:lnTo>
                    <a:pt x="202" y="618"/>
                  </a:lnTo>
                  <a:lnTo>
                    <a:pt x="202" y="640"/>
                  </a:lnTo>
                  <a:lnTo>
                    <a:pt x="206" y="643"/>
                  </a:lnTo>
                  <a:lnTo>
                    <a:pt x="210" y="645"/>
                  </a:lnTo>
                  <a:lnTo>
                    <a:pt x="206" y="647"/>
                  </a:lnTo>
                  <a:lnTo>
                    <a:pt x="206" y="648"/>
                  </a:lnTo>
                  <a:lnTo>
                    <a:pt x="207" y="648"/>
                  </a:lnTo>
                  <a:lnTo>
                    <a:pt x="212" y="647"/>
                  </a:lnTo>
                  <a:lnTo>
                    <a:pt x="214" y="644"/>
                  </a:lnTo>
                  <a:lnTo>
                    <a:pt x="215" y="643"/>
                  </a:lnTo>
                  <a:lnTo>
                    <a:pt x="215" y="641"/>
                  </a:lnTo>
                  <a:lnTo>
                    <a:pt x="214" y="641"/>
                  </a:lnTo>
                  <a:lnTo>
                    <a:pt x="212" y="643"/>
                  </a:lnTo>
                  <a:lnTo>
                    <a:pt x="212" y="640"/>
                  </a:lnTo>
                  <a:lnTo>
                    <a:pt x="215" y="638"/>
                  </a:lnTo>
                  <a:lnTo>
                    <a:pt x="218" y="638"/>
                  </a:lnTo>
                  <a:lnTo>
                    <a:pt x="219" y="638"/>
                  </a:lnTo>
                  <a:lnTo>
                    <a:pt x="222" y="637"/>
                  </a:lnTo>
                  <a:lnTo>
                    <a:pt x="222" y="640"/>
                  </a:lnTo>
                  <a:lnTo>
                    <a:pt x="221" y="643"/>
                  </a:lnTo>
                  <a:lnTo>
                    <a:pt x="219" y="649"/>
                  </a:lnTo>
                  <a:lnTo>
                    <a:pt x="215" y="649"/>
                  </a:lnTo>
                  <a:lnTo>
                    <a:pt x="214" y="652"/>
                  </a:lnTo>
                  <a:lnTo>
                    <a:pt x="214" y="653"/>
                  </a:lnTo>
                  <a:lnTo>
                    <a:pt x="215" y="655"/>
                  </a:lnTo>
                  <a:lnTo>
                    <a:pt x="216" y="655"/>
                  </a:lnTo>
                  <a:lnTo>
                    <a:pt x="216" y="657"/>
                  </a:lnTo>
                  <a:lnTo>
                    <a:pt x="219" y="657"/>
                  </a:lnTo>
                  <a:lnTo>
                    <a:pt x="219" y="659"/>
                  </a:lnTo>
                  <a:lnTo>
                    <a:pt x="221" y="660"/>
                  </a:lnTo>
                  <a:lnTo>
                    <a:pt x="219" y="663"/>
                  </a:lnTo>
                  <a:lnTo>
                    <a:pt x="219" y="665"/>
                  </a:lnTo>
                  <a:lnTo>
                    <a:pt x="222" y="665"/>
                  </a:lnTo>
                  <a:lnTo>
                    <a:pt x="222" y="664"/>
                  </a:lnTo>
                  <a:lnTo>
                    <a:pt x="222" y="663"/>
                  </a:lnTo>
                  <a:lnTo>
                    <a:pt x="222" y="660"/>
                  </a:lnTo>
                  <a:lnTo>
                    <a:pt x="231" y="665"/>
                  </a:lnTo>
                  <a:lnTo>
                    <a:pt x="238" y="668"/>
                  </a:lnTo>
                  <a:lnTo>
                    <a:pt x="241" y="671"/>
                  </a:lnTo>
                  <a:lnTo>
                    <a:pt x="241" y="675"/>
                  </a:lnTo>
                  <a:lnTo>
                    <a:pt x="241" y="683"/>
                  </a:lnTo>
                  <a:lnTo>
                    <a:pt x="241" y="702"/>
                  </a:lnTo>
                  <a:lnTo>
                    <a:pt x="235" y="700"/>
                  </a:lnTo>
                  <a:lnTo>
                    <a:pt x="230" y="702"/>
                  </a:lnTo>
                  <a:lnTo>
                    <a:pt x="233" y="708"/>
                  </a:lnTo>
                  <a:lnTo>
                    <a:pt x="233" y="711"/>
                  </a:lnTo>
                  <a:lnTo>
                    <a:pt x="234" y="715"/>
                  </a:lnTo>
                  <a:lnTo>
                    <a:pt x="235" y="722"/>
                  </a:lnTo>
                  <a:lnTo>
                    <a:pt x="241" y="722"/>
                  </a:lnTo>
                  <a:lnTo>
                    <a:pt x="247" y="721"/>
                  </a:lnTo>
                  <a:lnTo>
                    <a:pt x="254" y="721"/>
                  </a:lnTo>
                  <a:lnTo>
                    <a:pt x="257" y="721"/>
                  </a:lnTo>
                  <a:lnTo>
                    <a:pt x="261" y="722"/>
                  </a:lnTo>
                  <a:lnTo>
                    <a:pt x="261" y="730"/>
                  </a:lnTo>
                  <a:lnTo>
                    <a:pt x="258" y="733"/>
                  </a:lnTo>
                  <a:lnTo>
                    <a:pt x="262" y="733"/>
                  </a:lnTo>
                  <a:lnTo>
                    <a:pt x="265" y="731"/>
                  </a:lnTo>
                  <a:lnTo>
                    <a:pt x="266" y="730"/>
                  </a:lnTo>
                  <a:lnTo>
                    <a:pt x="269" y="730"/>
                  </a:lnTo>
                  <a:lnTo>
                    <a:pt x="272" y="731"/>
                  </a:lnTo>
                  <a:lnTo>
                    <a:pt x="277" y="735"/>
                  </a:lnTo>
                  <a:lnTo>
                    <a:pt x="284" y="743"/>
                  </a:lnTo>
                  <a:lnTo>
                    <a:pt x="284" y="739"/>
                  </a:lnTo>
                  <a:lnTo>
                    <a:pt x="285" y="739"/>
                  </a:lnTo>
                  <a:lnTo>
                    <a:pt x="286" y="741"/>
                  </a:lnTo>
                  <a:lnTo>
                    <a:pt x="288" y="742"/>
                  </a:lnTo>
                  <a:lnTo>
                    <a:pt x="289" y="745"/>
                  </a:lnTo>
                  <a:lnTo>
                    <a:pt x="289" y="749"/>
                  </a:lnTo>
                  <a:lnTo>
                    <a:pt x="289" y="750"/>
                  </a:lnTo>
                  <a:lnTo>
                    <a:pt x="289" y="753"/>
                  </a:lnTo>
                  <a:lnTo>
                    <a:pt x="291" y="754"/>
                  </a:lnTo>
                  <a:lnTo>
                    <a:pt x="292" y="756"/>
                  </a:lnTo>
                  <a:lnTo>
                    <a:pt x="296" y="757"/>
                  </a:lnTo>
                  <a:lnTo>
                    <a:pt x="300" y="758"/>
                  </a:lnTo>
                  <a:lnTo>
                    <a:pt x="304" y="758"/>
                  </a:lnTo>
                  <a:lnTo>
                    <a:pt x="308" y="760"/>
                  </a:lnTo>
                  <a:lnTo>
                    <a:pt x="315" y="758"/>
                  </a:lnTo>
                  <a:lnTo>
                    <a:pt x="321" y="758"/>
                  </a:lnTo>
                  <a:lnTo>
                    <a:pt x="324" y="758"/>
                  </a:lnTo>
                  <a:lnTo>
                    <a:pt x="316" y="746"/>
                  </a:lnTo>
                  <a:lnTo>
                    <a:pt x="311" y="739"/>
                  </a:lnTo>
                  <a:lnTo>
                    <a:pt x="308" y="735"/>
                  </a:lnTo>
                  <a:lnTo>
                    <a:pt x="303" y="733"/>
                  </a:lnTo>
                  <a:lnTo>
                    <a:pt x="297" y="731"/>
                  </a:lnTo>
                  <a:lnTo>
                    <a:pt x="292" y="730"/>
                  </a:lnTo>
                  <a:lnTo>
                    <a:pt x="289" y="729"/>
                  </a:lnTo>
                  <a:lnTo>
                    <a:pt x="286" y="727"/>
                  </a:lnTo>
                  <a:lnTo>
                    <a:pt x="280" y="717"/>
                  </a:lnTo>
                  <a:lnTo>
                    <a:pt x="281" y="714"/>
                  </a:lnTo>
                  <a:lnTo>
                    <a:pt x="282" y="713"/>
                  </a:lnTo>
                  <a:lnTo>
                    <a:pt x="281" y="711"/>
                  </a:lnTo>
                  <a:lnTo>
                    <a:pt x="264" y="710"/>
                  </a:lnTo>
                  <a:lnTo>
                    <a:pt x="281" y="707"/>
                  </a:lnTo>
                  <a:lnTo>
                    <a:pt x="280" y="707"/>
                  </a:lnTo>
                  <a:lnTo>
                    <a:pt x="281" y="704"/>
                  </a:lnTo>
                  <a:lnTo>
                    <a:pt x="286" y="702"/>
                  </a:lnTo>
                  <a:lnTo>
                    <a:pt x="291" y="710"/>
                  </a:lnTo>
                  <a:lnTo>
                    <a:pt x="291" y="713"/>
                  </a:lnTo>
                  <a:lnTo>
                    <a:pt x="292" y="713"/>
                  </a:lnTo>
                  <a:lnTo>
                    <a:pt x="295" y="714"/>
                  </a:lnTo>
                  <a:lnTo>
                    <a:pt x="305" y="717"/>
                  </a:lnTo>
                  <a:lnTo>
                    <a:pt x="308" y="722"/>
                  </a:lnTo>
                  <a:lnTo>
                    <a:pt x="305" y="725"/>
                  </a:lnTo>
                  <a:lnTo>
                    <a:pt x="304" y="726"/>
                  </a:lnTo>
                  <a:lnTo>
                    <a:pt x="305" y="727"/>
                  </a:lnTo>
                  <a:lnTo>
                    <a:pt x="308" y="727"/>
                  </a:lnTo>
                  <a:lnTo>
                    <a:pt x="311" y="726"/>
                  </a:lnTo>
                  <a:lnTo>
                    <a:pt x="313" y="723"/>
                  </a:lnTo>
                  <a:lnTo>
                    <a:pt x="315" y="722"/>
                  </a:lnTo>
                  <a:lnTo>
                    <a:pt x="316" y="723"/>
                  </a:lnTo>
                  <a:lnTo>
                    <a:pt x="316" y="725"/>
                  </a:lnTo>
                  <a:lnTo>
                    <a:pt x="315" y="726"/>
                  </a:lnTo>
                  <a:lnTo>
                    <a:pt x="313" y="730"/>
                  </a:lnTo>
                  <a:lnTo>
                    <a:pt x="317" y="733"/>
                  </a:lnTo>
                  <a:lnTo>
                    <a:pt x="321" y="735"/>
                  </a:lnTo>
                  <a:lnTo>
                    <a:pt x="323" y="737"/>
                  </a:lnTo>
                  <a:lnTo>
                    <a:pt x="326" y="738"/>
                  </a:lnTo>
                  <a:lnTo>
                    <a:pt x="328" y="743"/>
                  </a:lnTo>
                  <a:lnTo>
                    <a:pt x="782" y="745"/>
                  </a:lnTo>
                  <a:lnTo>
                    <a:pt x="782" y="741"/>
                  </a:lnTo>
                  <a:lnTo>
                    <a:pt x="783" y="738"/>
                  </a:lnTo>
                  <a:lnTo>
                    <a:pt x="785" y="737"/>
                  </a:lnTo>
                  <a:lnTo>
                    <a:pt x="786" y="737"/>
                  </a:lnTo>
                  <a:lnTo>
                    <a:pt x="787" y="737"/>
                  </a:lnTo>
                  <a:lnTo>
                    <a:pt x="789" y="739"/>
                  </a:lnTo>
                  <a:lnTo>
                    <a:pt x="790" y="742"/>
                  </a:lnTo>
                  <a:lnTo>
                    <a:pt x="791" y="745"/>
                  </a:lnTo>
                  <a:lnTo>
                    <a:pt x="794" y="752"/>
                  </a:lnTo>
                  <a:lnTo>
                    <a:pt x="795" y="753"/>
                  </a:lnTo>
                  <a:lnTo>
                    <a:pt x="798" y="754"/>
                  </a:lnTo>
                  <a:lnTo>
                    <a:pt x="802" y="754"/>
                  </a:lnTo>
                  <a:lnTo>
                    <a:pt x="806" y="756"/>
                  </a:lnTo>
                  <a:lnTo>
                    <a:pt x="809" y="757"/>
                  </a:lnTo>
                  <a:lnTo>
                    <a:pt x="811" y="758"/>
                  </a:lnTo>
                  <a:lnTo>
                    <a:pt x="813" y="758"/>
                  </a:lnTo>
                  <a:lnTo>
                    <a:pt x="813" y="757"/>
                  </a:lnTo>
                  <a:lnTo>
                    <a:pt x="814" y="756"/>
                  </a:lnTo>
                  <a:lnTo>
                    <a:pt x="814" y="754"/>
                  </a:lnTo>
                  <a:lnTo>
                    <a:pt x="817" y="753"/>
                  </a:lnTo>
                  <a:lnTo>
                    <a:pt x="820" y="752"/>
                  </a:lnTo>
                  <a:lnTo>
                    <a:pt x="822" y="753"/>
                  </a:lnTo>
                  <a:lnTo>
                    <a:pt x="828" y="757"/>
                  </a:lnTo>
                  <a:lnTo>
                    <a:pt x="830" y="758"/>
                  </a:lnTo>
                  <a:lnTo>
                    <a:pt x="834" y="760"/>
                  </a:lnTo>
                  <a:lnTo>
                    <a:pt x="838" y="760"/>
                  </a:lnTo>
                  <a:lnTo>
                    <a:pt x="841" y="761"/>
                  </a:lnTo>
                  <a:lnTo>
                    <a:pt x="844" y="761"/>
                  </a:lnTo>
                  <a:lnTo>
                    <a:pt x="849" y="761"/>
                  </a:lnTo>
                  <a:lnTo>
                    <a:pt x="855" y="761"/>
                  </a:lnTo>
                  <a:lnTo>
                    <a:pt x="857" y="761"/>
                  </a:lnTo>
                  <a:lnTo>
                    <a:pt x="860" y="761"/>
                  </a:lnTo>
                  <a:lnTo>
                    <a:pt x="861" y="761"/>
                  </a:lnTo>
                  <a:lnTo>
                    <a:pt x="864" y="762"/>
                  </a:lnTo>
                  <a:lnTo>
                    <a:pt x="865" y="764"/>
                  </a:lnTo>
                  <a:lnTo>
                    <a:pt x="868" y="765"/>
                  </a:lnTo>
                  <a:lnTo>
                    <a:pt x="871" y="766"/>
                  </a:lnTo>
                  <a:lnTo>
                    <a:pt x="875" y="76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368"/>
            <p:cNvSpPr>
              <a:spLocks noEditPoints="1"/>
            </p:cNvSpPr>
            <p:nvPr/>
          </p:nvSpPr>
          <p:spPr bwMode="auto">
            <a:xfrm>
              <a:off x="3592662" y="4507547"/>
              <a:ext cx="1107546" cy="1631654"/>
            </a:xfrm>
            <a:custGeom>
              <a:avLst/>
              <a:gdLst>
                <a:gd name="T0" fmla="*/ 410 w 669"/>
                <a:gd name="T1" fmla="*/ 66 h 824"/>
                <a:gd name="T2" fmla="*/ 406 w 669"/>
                <a:gd name="T3" fmla="*/ 102 h 824"/>
                <a:gd name="T4" fmla="*/ 435 w 669"/>
                <a:gd name="T5" fmla="*/ 114 h 824"/>
                <a:gd name="T6" fmla="*/ 486 w 669"/>
                <a:gd name="T7" fmla="*/ 134 h 824"/>
                <a:gd name="T8" fmla="*/ 504 w 669"/>
                <a:gd name="T9" fmla="*/ 168 h 824"/>
                <a:gd name="T10" fmla="*/ 543 w 669"/>
                <a:gd name="T11" fmla="*/ 162 h 824"/>
                <a:gd name="T12" fmla="*/ 609 w 669"/>
                <a:gd name="T13" fmla="*/ 191 h 824"/>
                <a:gd name="T14" fmla="*/ 655 w 669"/>
                <a:gd name="T15" fmla="*/ 233 h 824"/>
                <a:gd name="T16" fmla="*/ 647 w 669"/>
                <a:gd name="T17" fmla="*/ 316 h 824"/>
                <a:gd name="T18" fmla="*/ 597 w 669"/>
                <a:gd name="T19" fmla="*/ 371 h 824"/>
                <a:gd name="T20" fmla="*/ 587 w 669"/>
                <a:gd name="T21" fmla="*/ 399 h 824"/>
                <a:gd name="T22" fmla="*/ 589 w 669"/>
                <a:gd name="T23" fmla="*/ 478 h 824"/>
                <a:gd name="T24" fmla="*/ 578 w 669"/>
                <a:gd name="T25" fmla="*/ 513 h 824"/>
                <a:gd name="T26" fmla="*/ 543 w 669"/>
                <a:gd name="T27" fmla="*/ 580 h 824"/>
                <a:gd name="T28" fmla="*/ 497 w 669"/>
                <a:gd name="T29" fmla="*/ 595 h 824"/>
                <a:gd name="T30" fmla="*/ 462 w 669"/>
                <a:gd name="T31" fmla="*/ 623 h 824"/>
                <a:gd name="T32" fmla="*/ 430 w 669"/>
                <a:gd name="T33" fmla="*/ 647 h 824"/>
                <a:gd name="T34" fmla="*/ 426 w 669"/>
                <a:gd name="T35" fmla="*/ 717 h 824"/>
                <a:gd name="T36" fmla="*/ 388 w 669"/>
                <a:gd name="T37" fmla="*/ 780 h 824"/>
                <a:gd name="T38" fmla="*/ 383 w 669"/>
                <a:gd name="T39" fmla="*/ 764 h 824"/>
                <a:gd name="T40" fmla="*/ 353 w 669"/>
                <a:gd name="T41" fmla="*/ 802 h 824"/>
                <a:gd name="T42" fmla="*/ 315 w 669"/>
                <a:gd name="T43" fmla="*/ 768 h 824"/>
                <a:gd name="T44" fmla="*/ 299 w 669"/>
                <a:gd name="T45" fmla="*/ 721 h 824"/>
                <a:gd name="T46" fmla="*/ 326 w 669"/>
                <a:gd name="T47" fmla="*/ 693 h 824"/>
                <a:gd name="T48" fmla="*/ 342 w 669"/>
                <a:gd name="T49" fmla="*/ 659 h 824"/>
                <a:gd name="T50" fmla="*/ 334 w 669"/>
                <a:gd name="T51" fmla="*/ 620 h 824"/>
                <a:gd name="T52" fmla="*/ 317 w 669"/>
                <a:gd name="T53" fmla="*/ 572 h 824"/>
                <a:gd name="T54" fmla="*/ 282 w 669"/>
                <a:gd name="T55" fmla="*/ 556 h 824"/>
                <a:gd name="T56" fmla="*/ 275 w 669"/>
                <a:gd name="T57" fmla="*/ 502 h 824"/>
                <a:gd name="T58" fmla="*/ 264 w 669"/>
                <a:gd name="T59" fmla="*/ 448 h 824"/>
                <a:gd name="T60" fmla="*/ 236 w 669"/>
                <a:gd name="T61" fmla="*/ 403 h 824"/>
                <a:gd name="T62" fmla="*/ 202 w 669"/>
                <a:gd name="T63" fmla="*/ 385 h 824"/>
                <a:gd name="T64" fmla="*/ 157 w 669"/>
                <a:gd name="T65" fmla="*/ 359 h 824"/>
                <a:gd name="T66" fmla="*/ 131 w 669"/>
                <a:gd name="T67" fmla="*/ 328 h 824"/>
                <a:gd name="T68" fmla="*/ 84 w 669"/>
                <a:gd name="T69" fmla="*/ 362 h 824"/>
                <a:gd name="T70" fmla="*/ 27 w 669"/>
                <a:gd name="T71" fmla="*/ 305 h 824"/>
                <a:gd name="T72" fmla="*/ 4 w 669"/>
                <a:gd name="T73" fmla="*/ 281 h 824"/>
                <a:gd name="T74" fmla="*/ 8 w 669"/>
                <a:gd name="T75" fmla="*/ 249 h 824"/>
                <a:gd name="T76" fmla="*/ 35 w 669"/>
                <a:gd name="T77" fmla="*/ 203 h 824"/>
                <a:gd name="T78" fmla="*/ 84 w 669"/>
                <a:gd name="T79" fmla="*/ 134 h 824"/>
                <a:gd name="T80" fmla="*/ 99 w 669"/>
                <a:gd name="T81" fmla="*/ 95 h 824"/>
                <a:gd name="T82" fmla="*/ 155 w 669"/>
                <a:gd name="T83" fmla="*/ 91 h 824"/>
                <a:gd name="T84" fmla="*/ 178 w 669"/>
                <a:gd name="T85" fmla="*/ 70 h 824"/>
                <a:gd name="T86" fmla="*/ 165 w 669"/>
                <a:gd name="T87" fmla="*/ 60 h 824"/>
                <a:gd name="T88" fmla="*/ 157 w 669"/>
                <a:gd name="T89" fmla="*/ 24 h 824"/>
                <a:gd name="T90" fmla="*/ 192 w 669"/>
                <a:gd name="T91" fmla="*/ 31 h 824"/>
                <a:gd name="T92" fmla="*/ 212 w 669"/>
                <a:gd name="T93" fmla="*/ 20 h 824"/>
                <a:gd name="T94" fmla="*/ 243 w 669"/>
                <a:gd name="T95" fmla="*/ 2 h 824"/>
                <a:gd name="T96" fmla="*/ 251 w 669"/>
                <a:gd name="T97" fmla="*/ 29 h 824"/>
                <a:gd name="T98" fmla="*/ 248 w 669"/>
                <a:gd name="T99" fmla="*/ 79 h 824"/>
                <a:gd name="T100" fmla="*/ 268 w 669"/>
                <a:gd name="T101" fmla="*/ 79 h 824"/>
                <a:gd name="T102" fmla="*/ 305 w 669"/>
                <a:gd name="T103" fmla="*/ 76 h 824"/>
                <a:gd name="T104" fmla="*/ 341 w 669"/>
                <a:gd name="T105" fmla="*/ 68 h 824"/>
                <a:gd name="T106" fmla="*/ 430 w 669"/>
                <a:gd name="T107" fmla="*/ 134 h 824"/>
                <a:gd name="T108" fmla="*/ 426 w 669"/>
                <a:gd name="T109" fmla="*/ 140 h 824"/>
                <a:gd name="T110" fmla="*/ 399 w 669"/>
                <a:gd name="T111" fmla="*/ 136 h 824"/>
                <a:gd name="T112" fmla="*/ 383 w 669"/>
                <a:gd name="T113" fmla="*/ 145 h 824"/>
                <a:gd name="T114" fmla="*/ 383 w 669"/>
                <a:gd name="T115" fmla="*/ 110 h 824"/>
                <a:gd name="T116" fmla="*/ 399 w 669"/>
                <a:gd name="T117" fmla="*/ 87 h 8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9" h="824">
                  <a:moveTo>
                    <a:pt x="384" y="18"/>
                  </a:moveTo>
                  <a:lnTo>
                    <a:pt x="389" y="18"/>
                  </a:lnTo>
                  <a:lnTo>
                    <a:pt x="391" y="21"/>
                  </a:lnTo>
                  <a:lnTo>
                    <a:pt x="392" y="24"/>
                  </a:lnTo>
                  <a:lnTo>
                    <a:pt x="395" y="28"/>
                  </a:lnTo>
                  <a:lnTo>
                    <a:pt x="396" y="33"/>
                  </a:lnTo>
                  <a:lnTo>
                    <a:pt x="397" y="37"/>
                  </a:lnTo>
                  <a:lnTo>
                    <a:pt x="399" y="47"/>
                  </a:lnTo>
                  <a:lnTo>
                    <a:pt x="400" y="55"/>
                  </a:lnTo>
                  <a:lnTo>
                    <a:pt x="403" y="64"/>
                  </a:lnTo>
                  <a:lnTo>
                    <a:pt x="408" y="64"/>
                  </a:lnTo>
                  <a:lnTo>
                    <a:pt x="412" y="64"/>
                  </a:lnTo>
                  <a:lnTo>
                    <a:pt x="414" y="66"/>
                  </a:lnTo>
                  <a:lnTo>
                    <a:pt x="412" y="68"/>
                  </a:lnTo>
                  <a:lnTo>
                    <a:pt x="412" y="71"/>
                  </a:lnTo>
                  <a:lnTo>
                    <a:pt x="412" y="72"/>
                  </a:lnTo>
                  <a:lnTo>
                    <a:pt x="406" y="76"/>
                  </a:lnTo>
                  <a:lnTo>
                    <a:pt x="400" y="80"/>
                  </a:lnTo>
                  <a:lnTo>
                    <a:pt x="410" y="84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4" y="87"/>
                  </a:lnTo>
                  <a:lnTo>
                    <a:pt x="412" y="90"/>
                  </a:lnTo>
                  <a:lnTo>
                    <a:pt x="411" y="94"/>
                  </a:lnTo>
                  <a:lnTo>
                    <a:pt x="408" y="101"/>
                  </a:lnTo>
                  <a:lnTo>
                    <a:pt x="410" y="102"/>
                  </a:lnTo>
                  <a:lnTo>
                    <a:pt x="411" y="103"/>
                  </a:lnTo>
                  <a:lnTo>
                    <a:pt x="412" y="105"/>
                  </a:lnTo>
                  <a:lnTo>
                    <a:pt x="412" y="106"/>
                  </a:lnTo>
                  <a:lnTo>
                    <a:pt x="416" y="106"/>
                  </a:lnTo>
                  <a:lnTo>
                    <a:pt x="419" y="105"/>
                  </a:lnTo>
                  <a:lnTo>
                    <a:pt x="422" y="103"/>
                  </a:lnTo>
                  <a:lnTo>
                    <a:pt x="426" y="103"/>
                  </a:lnTo>
                  <a:lnTo>
                    <a:pt x="423" y="111"/>
                  </a:lnTo>
                  <a:lnTo>
                    <a:pt x="427" y="111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9" y="111"/>
                  </a:lnTo>
                  <a:lnTo>
                    <a:pt x="439" y="114"/>
                  </a:lnTo>
                  <a:lnTo>
                    <a:pt x="438" y="119"/>
                  </a:lnTo>
                  <a:lnTo>
                    <a:pt x="437" y="122"/>
                  </a:lnTo>
                  <a:lnTo>
                    <a:pt x="437" y="125"/>
                  </a:lnTo>
                  <a:lnTo>
                    <a:pt x="437" y="127"/>
                  </a:lnTo>
                  <a:lnTo>
                    <a:pt x="439" y="129"/>
                  </a:lnTo>
                  <a:lnTo>
                    <a:pt x="443" y="129"/>
                  </a:lnTo>
                  <a:lnTo>
                    <a:pt x="446" y="121"/>
                  </a:lnTo>
                  <a:lnTo>
                    <a:pt x="453" y="121"/>
                  </a:lnTo>
                  <a:lnTo>
                    <a:pt x="458" y="121"/>
                  </a:lnTo>
                  <a:lnTo>
                    <a:pt x="465" y="122"/>
                  </a:lnTo>
                  <a:lnTo>
                    <a:pt x="472" y="125"/>
                  </a:lnTo>
                  <a:lnTo>
                    <a:pt x="482" y="130"/>
                  </a:lnTo>
                  <a:lnTo>
                    <a:pt x="490" y="134"/>
                  </a:lnTo>
                  <a:lnTo>
                    <a:pt x="490" y="140"/>
                  </a:lnTo>
                  <a:lnTo>
                    <a:pt x="498" y="137"/>
                  </a:lnTo>
                  <a:lnTo>
                    <a:pt x="501" y="148"/>
                  </a:lnTo>
                  <a:lnTo>
                    <a:pt x="507" y="148"/>
                  </a:lnTo>
                  <a:lnTo>
                    <a:pt x="507" y="149"/>
                  </a:lnTo>
                  <a:lnTo>
                    <a:pt x="507" y="150"/>
                  </a:lnTo>
                  <a:lnTo>
                    <a:pt x="507" y="152"/>
                  </a:lnTo>
                  <a:lnTo>
                    <a:pt x="505" y="153"/>
                  </a:lnTo>
                  <a:lnTo>
                    <a:pt x="504" y="157"/>
                  </a:lnTo>
                  <a:lnTo>
                    <a:pt x="507" y="160"/>
                  </a:lnTo>
                  <a:lnTo>
                    <a:pt x="508" y="161"/>
                  </a:lnTo>
                  <a:lnTo>
                    <a:pt x="508" y="162"/>
                  </a:lnTo>
                  <a:lnTo>
                    <a:pt x="508" y="168"/>
                  </a:lnTo>
                  <a:lnTo>
                    <a:pt x="512" y="168"/>
                  </a:lnTo>
                  <a:lnTo>
                    <a:pt x="516" y="168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3" y="156"/>
                  </a:lnTo>
                  <a:lnTo>
                    <a:pt x="527" y="156"/>
                  </a:lnTo>
                  <a:lnTo>
                    <a:pt x="529" y="157"/>
                  </a:lnTo>
                  <a:lnTo>
                    <a:pt x="532" y="158"/>
                  </a:lnTo>
                  <a:lnTo>
                    <a:pt x="536" y="162"/>
                  </a:lnTo>
                  <a:lnTo>
                    <a:pt x="540" y="165"/>
                  </a:lnTo>
                  <a:lnTo>
                    <a:pt x="542" y="165"/>
                  </a:lnTo>
                  <a:lnTo>
                    <a:pt x="544" y="164"/>
                  </a:lnTo>
                  <a:lnTo>
                    <a:pt x="547" y="162"/>
                  </a:lnTo>
                  <a:lnTo>
                    <a:pt x="550" y="162"/>
                  </a:lnTo>
                  <a:lnTo>
                    <a:pt x="552" y="168"/>
                  </a:lnTo>
                  <a:lnTo>
                    <a:pt x="556" y="169"/>
                  </a:lnTo>
                  <a:lnTo>
                    <a:pt x="560" y="169"/>
                  </a:lnTo>
                  <a:lnTo>
                    <a:pt x="567" y="169"/>
                  </a:lnTo>
                  <a:lnTo>
                    <a:pt x="572" y="168"/>
                  </a:lnTo>
                  <a:lnTo>
                    <a:pt x="575" y="168"/>
                  </a:lnTo>
                  <a:lnTo>
                    <a:pt x="578" y="168"/>
                  </a:lnTo>
                  <a:lnTo>
                    <a:pt x="585" y="171"/>
                  </a:lnTo>
                  <a:lnTo>
                    <a:pt x="594" y="176"/>
                  </a:lnTo>
                  <a:lnTo>
                    <a:pt x="603" y="181"/>
                  </a:lnTo>
                  <a:lnTo>
                    <a:pt x="609" y="185"/>
                  </a:lnTo>
                  <a:lnTo>
                    <a:pt x="613" y="191"/>
                  </a:lnTo>
                  <a:lnTo>
                    <a:pt x="618" y="199"/>
                  </a:lnTo>
                  <a:lnTo>
                    <a:pt x="625" y="210"/>
                  </a:lnTo>
                  <a:lnTo>
                    <a:pt x="626" y="210"/>
                  </a:lnTo>
                  <a:lnTo>
                    <a:pt x="628" y="210"/>
                  </a:lnTo>
                  <a:lnTo>
                    <a:pt x="630" y="208"/>
                  </a:lnTo>
                  <a:lnTo>
                    <a:pt x="633" y="207"/>
                  </a:lnTo>
                  <a:lnTo>
                    <a:pt x="636" y="206"/>
                  </a:lnTo>
                  <a:lnTo>
                    <a:pt x="637" y="207"/>
                  </a:lnTo>
                  <a:lnTo>
                    <a:pt x="637" y="214"/>
                  </a:lnTo>
                  <a:lnTo>
                    <a:pt x="651" y="212"/>
                  </a:lnTo>
                  <a:lnTo>
                    <a:pt x="655" y="222"/>
                  </a:lnTo>
                  <a:lnTo>
                    <a:pt x="656" y="227"/>
                  </a:lnTo>
                  <a:lnTo>
                    <a:pt x="659" y="233"/>
                  </a:lnTo>
                  <a:lnTo>
                    <a:pt x="663" y="235"/>
                  </a:lnTo>
                  <a:lnTo>
                    <a:pt x="665" y="237"/>
                  </a:lnTo>
                  <a:lnTo>
                    <a:pt x="667" y="238"/>
                  </a:lnTo>
                  <a:lnTo>
                    <a:pt x="668" y="247"/>
                  </a:lnTo>
                  <a:lnTo>
                    <a:pt x="669" y="257"/>
                  </a:lnTo>
                  <a:lnTo>
                    <a:pt x="669" y="268"/>
                  </a:lnTo>
                  <a:lnTo>
                    <a:pt x="668" y="277"/>
                  </a:lnTo>
                  <a:lnTo>
                    <a:pt x="665" y="288"/>
                  </a:lnTo>
                  <a:lnTo>
                    <a:pt x="663" y="296"/>
                  </a:lnTo>
                  <a:lnTo>
                    <a:pt x="660" y="304"/>
                  </a:lnTo>
                  <a:lnTo>
                    <a:pt x="656" y="309"/>
                  </a:lnTo>
                  <a:lnTo>
                    <a:pt x="653" y="313"/>
                  </a:lnTo>
                  <a:lnTo>
                    <a:pt x="651" y="316"/>
                  </a:lnTo>
                  <a:lnTo>
                    <a:pt x="642" y="320"/>
                  </a:lnTo>
                  <a:lnTo>
                    <a:pt x="636" y="325"/>
                  </a:lnTo>
                  <a:lnTo>
                    <a:pt x="633" y="328"/>
                  </a:lnTo>
                  <a:lnTo>
                    <a:pt x="630" y="331"/>
                  </a:lnTo>
                  <a:lnTo>
                    <a:pt x="626" y="335"/>
                  </a:lnTo>
                  <a:lnTo>
                    <a:pt x="624" y="340"/>
                  </a:lnTo>
                  <a:lnTo>
                    <a:pt x="620" y="352"/>
                  </a:lnTo>
                  <a:lnTo>
                    <a:pt x="617" y="363"/>
                  </a:lnTo>
                  <a:lnTo>
                    <a:pt x="612" y="374"/>
                  </a:lnTo>
                  <a:lnTo>
                    <a:pt x="606" y="370"/>
                  </a:lnTo>
                  <a:lnTo>
                    <a:pt x="599" y="367"/>
                  </a:lnTo>
                  <a:lnTo>
                    <a:pt x="599" y="370"/>
                  </a:lnTo>
                  <a:lnTo>
                    <a:pt x="601" y="371"/>
                  </a:lnTo>
                  <a:lnTo>
                    <a:pt x="602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5" y="383"/>
                  </a:lnTo>
                  <a:lnTo>
                    <a:pt x="594" y="385"/>
                  </a:lnTo>
                  <a:lnTo>
                    <a:pt x="594" y="390"/>
                  </a:lnTo>
                  <a:lnTo>
                    <a:pt x="594" y="391"/>
                  </a:lnTo>
                  <a:lnTo>
                    <a:pt x="594" y="395"/>
                  </a:lnTo>
                  <a:lnTo>
                    <a:pt x="589" y="395"/>
                  </a:lnTo>
                  <a:lnTo>
                    <a:pt x="589" y="398"/>
                  </a:lnTo>
                  <a:lnTo>
                    <a:pt x="589" y="399"/>
                  </a:lnTo>
                  <a:lnTo>
                    <a:pt x="590" y="399"/>
                  </a:lnTo>
                  <a:lnTo>
                    <a:pt x="591" y="399"/>
                  </a:lnTo>
                  <a:lnTo>
                    <a:pt x="594" y="401"/>
                  </a:lnTo>
                  <a:lnTo>
                    <a:pt x="594" y="409"/>
                  </a:lnTo>
                  <a:lnTo>
                    <a:pt x="595" y="418"/>
                  </a:lnTo>
                  <a:lnTo>
                    <a:pt x="597" y="428"/>
                  </a:lnTo>
                  <a:lnTo>
                    <a:pt x="597" y="438"/>
                  </a:lnTo>
                  <a:lnTo>
                    <a:pt x="594" y="438"/>
                  </a:lnTo>
                  <a:lnTo>
                    <a:pt x="594" y="448"/>
                  </a:lnTo>
                  <a:lnTo>
                    <a:pt x="594" y="457"/>
                  </a:lnTo>
                  <a:lnTo>
                    <a:pt x="589" y="460"/>
                  </a:lnTo>
                  <a:lnTo>
                    <a:pt x="589" y="463"/>
                  </a:lnTo>
                  <a:lnTo>
                    <a:pt x="589" y="467"/>
                  </a:lnTo>
                  <a:lnTo>
                    <a:pt x="591" y="472"/>
                  </a:lnTo>
                  <a:lnTo>
                    <a:pt x="593" y="478"/>
                  </a:lnTo>
                  <a:lnTo>
                    <a:pt x="594" y="479"/>
                  </a:lnTo>
                  <a:lnTo>
                    <a:pt x="594" y="480"/>
                  </a:lnTo>
                  <a:lnTo>
                    <a:pt x="593" y="482"/>
                  </a:lnTo>
                  <a:lnTo>
                    <a:pt x="593" y="483"/>
                  </a:lnTo>
                  <a:lnTo>
                    <a:pt x="589" y="484"/>
                  </a:lnTo>
                  <a:lnTo>
                    <a:pt x="586" y="487"/>
                  </a:lnTo>
                  <a:lnTo>
                    <a:pt x="583" y="488"/>
                  </a:lnTo>
                  <a:lnTo>
                    <a:pt x="583" y="491"/>
                  </a:lnTo>
                  <a:lnTo>
                    <a:pt x="583" y="494"/>
                  </a:lnTo>
                  <a:lnTo>
                    <a:pt x="583" y="499"/>
                  </a:lnTo>
                  <a:lnTo>
                    <a:pt x="583" y="504"/>
                  </a:lnTo>
                  <a:lnTo>
                    <a:pt x="583" y="508"/>
                  </a:lnTo>
                  <a:lnTo>
                    <a:pt x="582" y="513"/>
                  </a:lnTo>
                  <a:lnTo>
                    <a:pt x="578" y="518"/>
                  </a:lnTo>
                  <a:lnTo>
                    <a:pt x="570" y="529"/>
                  </a:lnTo>
                  <a:lnTo>
                    <a:pt x="560" y="539"/>
                  </a:lnTo>
                  <a:lnTo>
                    <a:pt x="556" y="545"/>
                  </a:lnTo>
                  <a:lnTo>
                    <a:pt x="556" y="548"/>
                  </a:lnTo>
                  <a:lnTo>
                    <a:pt x="555" y="550"/>
                  </a:lnTo>
                  <a:lnTo>
                    <a:pt x="555" y="553"/>
                  </a:lnTo>
                  <a:lnTo>
                    <a:pt x="555" y="556"/>
                  </a:lnTo>
                  <a:lnTo>
                    <a:pt x="555" y="561"/>
                  </a:lnTo>
                  <a:lnTo>
                    <a:pt x="556" y="566"/>
                  </a:lnTo>
                  <a:lnTo>
                    <a:pt x="558" y="570"/>
                  </a:lnTo>
                  <a:lnTo>
                    <a:pt x="547" y="576"/>
                  </a:lnTo>
                  <a:lnTo>
                    <a:pt x="547" y="580"/>
                  </a:lnTo>
                  <a:lnTo>
                    <a:pt x="547" y="584"/>
                  </a:lnTo>
                  <a:lnTo>
                    <a:pt x="543" y="585"/>
                  </a:lnTo>
                  <a:lnTo>
                    <a:pt x="540" y="585"/>
                  </a:lnTo>
                  <a:lnTo>
                    <a:pt x="537" y="585"/>
                  </a:lnTo>
                  <a:lnTo>
                    <a:pt x="535" y="585"/>
                  </a:lnTo>
                  <a:lnTo>
                    <a:pt x="531" y="583"/>
                  </a:lnTo>
                  <a:lnTo>
                    <a:pt x="529" y="581"/>
                  </a:lnTo>
                  <a:lnTo>
                    <a:pt x="529" y="589"/>
                  </a:lnTo>
                  <a:lnTo>
                    <a:pt x="516" y="591"/>
                  </a:lnTo>
                  <a:lnTo>
                    <a:pt x="504" y="592"/>
                  </a:lnTo>
                  <a:lnTo>
                    <a:pt x="502" y="593"/>
                  </a:lnTo>
                  <a:lnTo>
                    <a:pt x="502" y="595"/>
                  </a:lnTo>
                  <a:lnTo>
                    <a:pt x="501" y="595"/>
                  </a:lnTo>
                  <a:lnTo>
                    <a:pt x="498" y="595"/>
                  </a:lnTo>
                  <a:lnTo>
                    <a:pt x="501" y="604"/>
                  </a:lnTo>
                  <a:lnTo>
                    <a:pt x="498" y="605"/>
                  </a:lnTo>
                  <a:lnTo>
                    <a:pt x="496" y="607"/>
                  </a:lnTo>
                  <a:lnTo>
                    <a:pt x="488" y="607"/>
                  </a:lnTo>
                  <a:lnTo>
                    <a:pt x="481" y="608"/>
                  </a:lnTo>
                  <a:lnTo>
                    <a:pt x="476" y="609"/>
                  </a:lnTo>
                  <a:lnTo>
                    <a:pt x="474" y="611"/>
                  </a:lnTo>
                  <a:lnTo>
                    <a:pt x="473" y="613"/>
                  </a:lnTo>
                  <a:lnTo>
                    <a:pt x="473" y="615"/>
                  </a:lnTo>
                  <a:lnTo>
                    <a:pt x="473" y="618"/>
                  </a:lnTo>
                  <a:lnTo>
                    <a:pt x="470" y="620"/>
                  </a:lnTo>
                  <a:lnTo>
                    <a:pt x="466" y="623"/>
                  </a:lnTo>
                  <a:lnTo>
                    <a:pt x="462" y="626"/>
                  </a:lnTo>
                  <a:lnTo>
                    <a:pt x="458" y="628"/>
                  </a:lnTo>
                  <a:lnTo>
                    <a:pt x="442" y="635"/>
                  </a:lnTo>
                  <a:lnTo>
                    <a:pt x="442" y="640"/>
                  </a:lnTo>
                  <a:lnTo>
                    <a:pt x="439" y="642"/>
                  </a:lnTo>
                  <a:lnTo>
                    <a:pt x="438" y="642"/>
                  </a:lnTo>
                  <a:lnTo>
                    <a:pt x="435" y="642"/>
                  </a:lnTo>
                  <a:lnTo>
                    <a:pt x="432" y="642"/>
                  </a:lnTo>
                  <a:lnTo>
                    <a:pt x="431" y="643"/>
                  </a:lnTo>
                  <a:lnTo>
                    <a:pt x="431" y="644"/>
                  </a:lnTo>
                  <a:lnTo>
                    <a:pt x="431" y="646"/>
                  </a:lnTo>
                  <a:lnTo>
                    <a:pt x="432" y="647"/>
                  </a:lnTo>
                  <a:lnTo>
                    <a:pt x="434" y="647"/>
                  </a:lnTo>
                  <a:lnTo>
                    <a:pt x="434" y="648"/>
                  </a:lnTo>
                  <a:lnTo>
                    <a:pt x="431" y="650"/>
                  </a:lnTo>
                  <a:lnTo>
                    <a:pt x="430" y="653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8" y="667"/>
                  </a:lnTo>
                  <a:lnTo>
                    <a:pt x="430" y="677"/>
                  </a:lnTo>
                  <a:lnTo>
                    <a:pt x="432" y="686"/>
                  </a:lnTo>
                  <a:lnTo>
                    <a:pt x="434" y="696"/>
                  </a:lnTo>
                  <a:lnTo>
                    <a:pt x="434" y="704"/>
                  </a:lnTo>
                  <a:lnTo>
                    <a:pt x="434" y="710"/>
                  </a:lnTo>
                  <a:lnTo>
                    <a:pt x="432" y="713"/>
                  </a:lnTo>
                  <a:lnTo>
                    <a:pt x="430" y="717"/>
                  </a:lnTo>
                  <a:lnTo>
                    <a:pt x="423" y="723"/>
                  </a:lnTo>
                  <a:lnTo>
                    <a:pt x="418" y="728"/>
                  </a:lnTo>
                  <a:lnTo>
                    <a:pt x="415" y="731"/>
                  </a:lnTo>
                  <a:lnTo>
                    <a:pt x="412" y="733"/>
                  </a:lnTo>
                  <a:lnTo>
                    <a:pt x="411" y="739"/>
                  </a:lnTo>
                  <a:lnTo>
                    <a:pt x="410" y="743"/>
                  </a:lnTo>
                  <a:lnTo>
                    <a:pt x="407" y="752"/>
                  </a:lnTo>
                  <a:lnTo>
                    <a:pt x="406" y="760"/>
                  </a:lnTo>
                  <a:lnTo>
                    <a:pt x="403" y="770"/>
                  </a:lnTo>
                  <a:lnTo>
                    <a:pt x="400" y="772"/>
                  </a:lnTo>
                  <a:lnTo>
                    <a:pt x="397" y="775"/>
                  </a:lnTo>
                  <a:lnTo>
                    <a:pt x="395" y="778"/>
                  </a:lnTo>
                  <a:lnTo>
                    <a:pt x="392" y="780"/>
                  </a:lnTo>
                  <a:lnTo>
                    <a:pt x="397" y="768"/>
                  </a:lnTo>
                  <a:lnTo>
                    <a:pt x="403" y="755"/>
                  </a:lnTo>
                  <a:lnTo>
                    <a:pt x="400" y="755"/>
                  </a:lnTo>
                  <a:lnTo>
                    <a:pt x="399" y="756"/>
                  </a:lnTo>
                  <a:lnTo>
                    <a:pt x="397" y="758"/>
                  </a:lnTo>
                  <a:lnTo>
                    <a:pt x="395" y="758"/>
                  </a:lnTo>
                  <a:lnTo>
                    <a:pt x="392" y="755"/>
                  </a:lnTo>
                  <a:lnTo>
                    <a:pt x="389" y="754"/>
                  </a:lnTo>
                  <a:lnTo>
                    <a:pt x="387" y="752"/>
                  </a:lnTo>
                  <a:lnTo>
                    <a:pt x="387" y="755"/>
                  </a:lnTo>
                  <a:lnTo>
                    <a:pt x="387" y="759"/>
                  </a:lnTo>
                  <a:lnTo>
                    <a:pt x="388" y="762"/>
                  </a:lnTo>
                  <a:lnTo>
                    <a:pt x="387" y="764"/>
                  </a:lnTo>
                  <a:lnTo>
                    <a:pt x="376" y="779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799"/>
                  </a:lnTo>
                  <a:lnTo>
                    <a:pt x="367" y="802"/>
                  </a:lnTo>
                  <a:lnTo>
                    <a:pt x="367" y="806"/>
                  </a:lnTo>
                  <a:lnTo>
                    <a:pt x="364" y="813"/>
                  </a:lnTo>
                  <a:lnTo>
                    <a:pt x="358" y="822"/>
                  </a:lnTo>
                  <a:lnTo>
                    <a:pt x="356" y="824"/>
                  </a:lnTo>
                  <a:lnTo>
                    <a:pt x="353" y="817"/>
                  </a:lnTo>
                  <a:lnTo>
                    <a:pt x="360" y="806"/>
                  </a:lnTo>
                  <a:lnTo>
                    <a:pt x="358" y="803"/>
                  </a:lnTo>
                  <a:lnTo>
                    <a:pt x="357" y="802"/>
                  </a:lnTo>
                  <a:lnTo>
                    <a:pt x="353" y="801"/>
                  </a:lnTo>
                  <a:lnTo>
                    <a:pt x="350" y="799"/>
                  </a:lnTo>
                  <a:lnTo>
                    <a:pt x="349" y="797"/>
                  </a:lnTo>
                  <a:lnTo>
                    <a:pt x="346" y="789"/>
                  </a:lnTo>
                  <a:lnTo>
                    <a:pt x="345" y="786"/>
                  </a:lnTo>
                  <a:lnTo>
                    <a:pt x="342" y="784"/>
                  </a:lnTo>
                  <a:lnTo>
                    <a:pt x="338" y="783"/>
                  </a:lnTo>
                  <a:lnTo>
                    <a:pt x="334" y="782"/>
                  </a:lnTo>
                  <a:lnTo>
                    <a:pt x="329" y="778"/>
                  </a:lnTo>
                  <a:lnTo>
                    <a:pt x="325" y="772"/>
                  </a:lnTo>
                  <a:lnTo>
                    <a:pt x="322" y="771"/>
                  </a:lnTo>
                  <a:lnTo>
                    <a:pt x="318" y="770"/>
                  </a:lnTo>
                  <a:lnTo>
                    <a:pt x="315" y="768"/>
                  </a:lnTo>
                  <a:lnTo>
                    <a:pt x="314" y="768"/>
                  </a:lnTo>
                  <a:lnTo>
                    <a:pt x="313" y="766"/>
                  </a:lnTo>
                  <a:lnTo>
                    <a:pt x="310" y="758"/>
                  </a:lnTo>
                  <a:lnTo>
                    <a:pt x="295" y="748"/>
                  </a:lnTo>
                  <a:lnTo>
                    <a:pt x="283" y="752"/>
                  </a:lnTo>
                  <a:lnTo>
                    <a:pt x="284" y="747"/>
                  </a:lnTo>
                  <a:lnTo>
                    <a:pt x="286" y="739"/>
                  </a:lnTo>
                  <a:lnTo>
                    <a:pt x="286" y="737"/>
                  </a:lnTo>
                  <a:lnTo>
                    <a:pt x="288" y="735"/>
                  </a:lnTo>
                  <a:lnTo>
                    <a:pt x="294" y="731"/>
                  </a:lnTo>
                  <a:lnTo>
                    <a:pt x="297" y="729"/>
                  </a:lnTo>
                  <a:lnTo>
                    <a:pt x="298" y="725"/>
                  </a:lnTo>
                  <a:lnTo>
                    <a:pt x="299" y="721"/>
                  </a:lnTo>
                  <a:lnTo>
                    <a:pt x="299" y="717"/>
                  </a:lnTo>
                  <a:lnTo>
                    <a:pt x="301" y="716"/>
                  </a:lnTo>
                  <a:lnTo>
                    <a:pt x="301" y="714"/>
                  </a:lnTo>
                  <a:lnTo>
                    <a:pt x="305" y="713"/>
                  </a:lnTo>
                  <a:lnTo>
                    <a:pt x="309" y="712"/>
                  </a:lnTo>
                  <a:lnTo>
                    <a:pt x="310" y="710"/>
                  </a:lnTo>
                  <a:lnTo>
                    <a:pt x="311" y="709"/>
                  </a:lnTo>
                  <a:lnTo>
                    <a:pt x="313" y="706"/>
                  </a:lnTo>
                  <a:lnTo>
                    <a:pt x="314" y="705"/>
                  </a:lnTo>
                  <a:lnTo>
                    <a:pt x="318" y="701"/>
                  </a:lnTo>
                  <a:lnTo>
                    <a:pt x="321" y="698"/>
                  </a:lnTo>
                  <a:lnTo>
                    <a:pt x="323" y="697"/>
                  </a:lnTo>
                  <a:lnTo>
                    <a:pt x="326" y="693"/>
                  </a:lnTo>
                  <a:lnTo>
                    <a:pt x="327" y="690"/>
                  </a:lnTo>
                  <a:lnTo>
                    <a:pt x="327" y="689"/>
                  </a:lnTo>
                  <a:lnTo>
                    <a:pt x="330" y="688"/>
                  </a:lnTo>
                  <a:lnTo>
                    <a:pt x="334" y="686"/>
                  </a:lnTo>
                  <a:lnTo>
                    <a:pt x="338" y="685"/>
                  </a:lnTo>
                  <a:lnTo>
                    <a:pt x="341" y="683"/>
                  </a:lnTo>
                  <a:lnTo>
                    <a:pt x="344" y="681"/>
                  </a:lnTo>
                  <a:lnTo>
                    <a:pt x="345" y="679"/>
                  </a:lnTo>
                  <a:lnTo>
                    <a:pt x="348" y="679"/>
                  </a:lnTo>
                  <a:lnTo>
                    <a:pt x="348" y="678"/>
                  </a:lnTo>
                  <a:lnTo>
                    <a:pt x="348" y="677"/>
                  </a:lnTo>
                  <a:lnTo>
                    <a:pt x="346" y="670"/>
                  </a:lnTo>
                  <a:lnTo>
                    <a:pt x="346" y="659"/>
                  </a:lnTo>
                  <a:lnTo>
                    <a:pt x="345" y="650"/>
                  </a:lnTo>
                  <a:lnTo>
                    <a:pt x="345" y="644"/>
                  </a:lnTo>
                  <a:lnTo>
                    <a:pt x="342" y="643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0" y="647"/>
                  </a:lnTo>
                  <a:lnTo>
                    <a:pt x="338" y="647"/>
                  </a:lnTo>
                  <a:lnTo>
                    <a:pt x="336" y="646"/>
                  </a:lnTo>
                  <a:lnTo>
                    <a:pt x="330" y="643"/>
                  </a:lnTo>
                  <a:lnTo>
                    <a:pt x="330" y="635"/>
                  </a:lnTo>
                  <a:lnTo>
                    <a:pt x="332" y="628"/>
                  </a:lnTo>
                  <a:lnTo>
                    <a:pt x="333" y="624"/>
                  </a:lnTo>
                  <a:lnTo>
                    <a:pt x="334" y="620"/>
                  </a:lnTo>
                  <a:lnTo>
                    <a:pt x="336" y="615"/>
                  </a:lnTo>
                  <a:lnTo>
                    <a:pt x="336" y="607"/>
                  </a:lnTo>
                  <a:lnTo>
                    <a:pt x="334" y="607"/>
                  </a:lnTo>
                  <a:lnTo>
                    <a:pt x="332" y="607"/>
                  </a:lnTo>
                  <a:lnTo>
                    <a:pt x="326" y="608"/>
                  </a:lnTo>
                  <a:lnTo>
                    <a:pt x="323" y="608"/>
                  </a:lnTo>
                  <a:lnTo>
                    <a:pt x="322" y="607"/>
                  </a:lnTo>
                  <a:lnTo>
                    <a:pt x="321" y="599"/>
                  </a:lnTo>
                  <a:lnTo>
                    <a:pt x="321" y="591"/>
                  </a:lnTo>
                  <a:lnTo>
                    <a:pt x="322" y="580"/>
                  </a:lnTo>
                  <a:lnTo>
                    <a:pt x="321" y="577"/>
                  </a:lnTo>
                  <a:lnTo>
                    <a:pt x="319" y="574"/>
                  </a:lnTo>
                  <a:lnTo>
                    <a:pt x="317" y="572"/>
                  </a:lnTo>
                  <a:lnTo>
                    <a:pt x="313" y="572"/>
                  </a:lnTo>
                  <a:lnTo>
                    <a:pt x="310" y="570"/>
                  </a:lnTo>
                  <a:lnTo>
                    <a:pt x="309" y="568"/>
                  </a:lnTo>
                  <a:lnTo>
                    <a:pt x="309" y="566"/>
                  </a:lnTo>
                  <a:lnTo>
                    <a:pt x="309" y="565"/>
                  </a:lnTo>
                  <a:lnTo>
                    <a:pt x="306" y="561"/>
                  </a:lnTo>
                  <a:lnTo>
                    <a:pt x="301" y="564"/>
                  </a:lnTo>
                  <a:lnTo>
                    <a:pt x="291" y="564"/>
                  </a:lnTo>
                  <a:lnTo>
                    <a:pt x="284" y="562"/>
                  </a:lnTo>
                  <a:lnTo>
                    <a:pt x="283" y="561"/>
                  </a:lnTo>
                  <a:lnTo>
                    <a:pt x="282" y="560"/>
                  </a:lnTo>
                  <a:lnTo>
                    <a:pt x="282" y="558"/>
                  </a:lnTo>
                  <a:lnTo>
                    <a:pt x="282" y="556"/>
                  </a:lnTo>
                  <a:lnTo>
                    <a:pt x="280" y="553"/>
                  </a:lnTo>
                  <a:lnTo>
                    <a:pt x="280" y="552"/>
                  </a:lnTo>
                  <a:lnTo>
                    <a:pt x="279" y="550"/>
                  </a:lnTo>
                  <a:lnTo>
                    <a:pt x="279" y="545"/>
                  </a:lnTo>
                  <a:lnTo>
                    <a:pt x="280" y="541"/>
                  </a:lnTo>
                  <a:lnTo>
                    <a:pt x="280" y="537"/>
                  </a:lnTo>
                  <a:lnTo>
                    <a:pt x="280" y="533"/>
                  </a:lnTo>
                  <a:lnTo>
                    <a:pt x="279" y="529"/>
                  </a:lnTo>
                  <a:lnTo>
                    <a:pt x="274" y="522"/>
                  </a:lnTo>
                  <a:lnTo>
                    <a:pt x="272" y="518"/>
                  </a:lnTo>
                  <a:lnTo>
                    <a:pt x="278" y="515"/>
                  </a:lnTo>
                  <a:lnTo>
                    <a:pt x="272" y="510"/>
                  </a:lnTo>
                  <a:lnTo>
                    <a:pt x="275" y="502"/>
                  </a:lnTo>
                  <a:lnTo>
                    <a:pt x="278" y="494"/>
                  </a:lnTo>
                  <a:lnTo>
                    <a:pt x="278" y="488"/>
                  </a:lnTo>
                  <a:lnTo>
                    <a:pt x="279" y="483"/>
                  </a:lnTo>
                  <a:lnTo>
                    <a:pt x="279" y="480"/>
                  </a:lnTo>
                  <a:lnTo>
                    <a:pt x="278" y="478"/>
                  </a:lnTo>
                  <a:lnTo>
                    <a:pt x="275" y="472"/>
                  </a:lnTo>
                  <a:lnTo>
                    <a:pt x="272" y="471"/>
                  </a:lnTo>
                  <a:lnTo>
                    <a:pt x="270" y="468"/>
                  </a:lnTo>
                  <a:lnTo>
                    <a:pt x="267" y="465"/>
                  </a:lnTo>
                  <a:lnTo>
                    <a:pt x="266" y="463"/>
                  </a:lnTo>
                  <a:lnTo>
                    <a:pt x="264" y="456"/>
                  </a:lnTo>
                  <a:lnTo>
                    <a:pt x="264" y="452"/>
                  </a:lnTo>
                  <a:lnTo>
                    <a:pt x="264" y="448"/>
                  </a:lnTo>
                  <a:lnTo>
                    <a:pt x="266" y="445"/>
                  </a:lnTo>
                  <a:lnTo>
                    <a:pt x="240" y="447"/>
                  </a:lnTo>
                  <a:lnTo>
                    <a:pt x="240" y="444"/>
                  </a:lnTo>
                  <a:lnTo>
                    <a:pt x="239" y="441"/>
                  </a:lnTo>
                  <a:lnTo>
                    <a:pt x="237" y="437"/>
                  </a:lnTo>
                  <a:lnTo>
                    <a:pt x="235" y="433"/>
                  </a:lnTo>
                  <a:lnTo>
                    <a:pt x="233" y="429"/>
                  </a:lnTo>
                  <a:lnTo>
                    <a:pt x="233" y="428"/>
                  </a:lnTo>
                  <a:lnTo>
                    <a:pt x="233" y="426"/>
                  </a:lnTo>
                  <a:lnTo>
                    <a:pt x="233" y="424"/>
                  </a:lnTo>
                  <a:lnTo>
                    <a:pt x="237" y="417"/>
                  </a:lnTo>
                  <a:lnTo>
                    <a:pt x="240" y="414"/>
                  </a:lnTo>
                  <a:lnTo>
                    <a:pt x="236" y="403"/>
                  </a:lnTo>
                  <a:lnTo>
                    <a:pt x="233" y="395"/>
                  </a:lnTo>
                  <a:lnTo>
                    <a:pt x="232" y="393"/>
                  </a:lnTo>
                  <a:lnTo>
                    <a:pt x="231" y="389"/>
                  </a:lnTo>
                  <a:lnTo>
                    <a:pt x="229" y="389"/>
                  </a:lnTo>
                  <a:lnTo>
                    <a:pt x="228" y="387"/>
                  </a:lnTo>
                  <a:lnTo>
                    <a:pt x="225" y="387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16" y="389"/>
                  </a:lnTo>
                  <a:lnTo>
                    <a:pt x="213" y="387"/>
                  </a:lnTo>
                  <a:lnTo>
                    <a:pt x="210" y="386"/>
                  </a:lnTo>
                  <a:lnTo>
                    <a:pt x="206" y="386"/>
                  </a:lnTo>
                  <a:lnTo>
                    <a:pt x="202" y="385"/>
                  </a:lnTo>
                  <a:lnTo>
                    <a:pt x="200" y="383"/>
                  </a:lnTo>
                  <a:lnTo>
                    <a:pt x="194" y="378"/>
                  </a:lnTo>
                  <a:lnTo>
                    <a:pt x="190" y="375"/>
                  </a:lnTo>
                  <a:lnTo>
                    <a:pt x="189" y="373"/>
                  </a:lnTo>
                  <a:lnTo>
                    <a:pt x="185" y="371"/>
                  </a:lnTo>
                  <a:lnTo>
                    <a:pt x="178" y="367"/>
                  </a:lnTo>
                  <a:lnTo>
                    <a:pt x="173" y="360"/>
                  </a:lnTo>
                  <a:lnTo>
                    <a:pt x="171" y="359"/>
                  </a:lnTo>
                  <a:lnTo>
                    <a:pt x="169" y="358"/>
                  </a:lnTo>
                  <a:lnTo>
                    <a:pt x="166" y="359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57" y="359"/>
                  </a:lnTo>
                  <a:lnTo>
                    <a:pt x="153" y="358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1"/>
                  </a:lnTo>
                  <a:lnTo>
                    <a:pt x="144" y="348"/>
                  </a:lnTo>
                  <a:lnTo>
                    <a:pt x="144" y="346"/>
                  </a:lnTo>
                  <a:lnTo>
                    <a:pt x="144" y="343"/>
                  </a:lnTo>
                  <a:lnTo>
                    <a:pt x="147" y="338"/>
                  </a:lnTo>
                  <a:lnTo>
                    <a:pt x="151" y="331"/>
                  </a:lnTo>
                  <a:lnTo>
                    <a:pt x="147" y="325"/>
                  </a:lnTo>
                  <a:lnTo>
                    <a:pt x="140" y="325"/>
                  </a:lnTo>
                  <a:lnTo>
                    <a:pt x="136" y="327"/>
                  </a:lnTo>
                  <a:lnTo>
                    <a:pt x="131" y="328"/>
                  </a:lnTo>
                  <a:lnTo>
                    <a:pt x="120" y="331"/>
                  </a:lnTo>
                  <a:lnTo>
                    <a:pt x="118" y="332"/>
                  </a:lnTo>
                  <a:lnTo>
                    <a:pt x="115" y="335"/>
                  </a:lnTo>
                  <a:lnTo>
                    <a:pt x="108" y="342"/>
                  </a:lnTo>
                  <a:lnTo>
                    <a:pt x="101" y="351"/>
                  </a:lnTo>
                  <a:lnTo>
                    <a:pt x="96" y="352"/>
                  </a:lnTo>
                  <a:lnTo>
                    <a:pt x="95" y="354"/>
                  </a:lnTo>
                  <a:lnTo>
                    <a:pt x="93" y="355"/>
                  </a:lnTo>
                  <a:lnTo>
                    <a:pt x="93" y="358"/>
                  </a:lnTo>
                  <a:lnTo>
                    <a:pt x="93" y="359"/>
                  </a:lnTo>
                  <a:lnTo>
                    <a:pt x="91" y="362"/>
                  </a:lnTo>
                  <a:lnTo>
                    <a:pt x="87" y="362"/>
                  </a:lnTo>
                  <a:lnTo>
                    <a:pt x="84" y="362"/>
                  </a:lnTo>
                  <a:lnTo>
                    <a:pt x="81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57" y="354"/>
                  </a:lnTo>
                  <a:lnTo>
                    <a:pt x="60" y="304"/>
                  </a:lnTo>
                  <a:lnTo>
                    <a:pt x="60" y="300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7" y="300"/>
                  </a:lnTo>
                  <a:lnTo>
                    <a:pt x="49" y="305"/>
                  </a:lnTo>
                  <a:lnTo>
                    <a:pt x="45" y="308"/>
                  </a:lnTo>
                  <a:lnTo>
                    <a:pt x="29" y="308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6" y="303"/>
                  </a:lnTo>
                  <a:lnTo>
                    <a:pt x="26" y="300"/>
                  </a:lnTo>
                  <a:lnTo>
                    <a:pt x="25" y="298"/>
                  </a:lnTo>
                  <a:lnTo>
                    <a:pt x="25" y="297"/>
                  </a:lnTo>
                  <a:lnTo>
                    <a:pt x="21" y="294"/>
                  </a:lnTo>
                  <a:lnTo>
                    <a:pt x="17" y="292"/>
                  </a:lnTo>
                  <a:lnTo>
                    <a:pt x="15" y="290"/>
                  </a:lnTo>
                  <a:lnTo>
                    <a:pt x="14" y="289"/>
                  </a:lnTo>
                  <a:lnTo>
                    <a:pt x="14" y="288"/>
                  </a:lnTo>
                  <a:lnTo>
                    <a:pt x="13" y="285"/>
                  </a:lnTo>
                  <a:lnTo>
                    <a:pt x="8" y="282"/>
                  </a:lnTo>
                  <a:lnTo>
                    <a:pt x="4" y="281"/>
                  </a:lnTo>
                  <a:lnTo>
                    <a:pt x="7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5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59"/>
                  </a:lnTo>
                  <a:lnTo>
                    <a:pt x="0" y="251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8" y="243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15" y="227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8" y="216"/>
                  </a:lnTo>
                  <a:lnTo>
                    <a:pt x="21" y="214"/>
                  </a:lnTo>
                  <a:lnTo>
                    <a:pt x="23" y="211"/>
                  </a:lnTo>
                  <a:lnTo>
                    <a:pt x="29" y="208"/>
                  </a:lnTo>
                  <a:lnTo>
                    <a:pt x="31" y="206"/>
                  </a:lnTo>
                  <a:lnTo>
                    <a:pt x="35" y="203"/>
                  </a:lnTo>
                  <a:lnTo>
                    <a:pt x="39" y="202"/>
                  </a:lnTo>
                  <a:lnTo>
                    <a:pt x="46" y="200"/>
                  </a:lnTo>
                  <a:lnTo>
                    <a:pt x="53" y="199"/>
                  </a:lnTo>
                  <a:lnTo>
                    <a:pt x="60" y="199"/>
                  </a:lnTo>
                  <a:lnTo>
                    <a:pt x="61" y="199"/>
                  </a:lnTo>
                  <a:lnTo>
                    <a:pt x="62" y="197"/>
                  </a:lnTo>
                  <a:lnTo>
                    <a:pt x="65" y="195"/>
                  </a:lnTo>
                  <a:lnTo>
                    <a:pt x="65" y="192"/>
                  </a:lnTo>
                  <a:lnTo>
                    <a:pt x="74" y="171"/>
                  </a:lnTo>
                  <a:lnTo>
                    <a:pt x="80" y="154"/>
                  </a:lnTo>
                  <a:lnTo>
                    <a:pt x="84" y="145"/>
                  </a:lnTo>
                  <a:lnTo>
                    <a:pt x="84" y="138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7" y="127"/>
                  </a:lnTo>
                  <a:lnTo>
                    <a:pt x="73" y="126"/>
                  </a:lnTo>
                  <a:lnTo>
                    <a:pt x="72" y="119"/>
                  </a:lnTo>
                  <a:lnTo>
                    <a:pt x="85" y="118"/>
                  </a:lnTo>
                  <a:lnTo>
                    <a:pt x="85" y="113"/>
                  </a:lnTo>
                  <a:lnTo>
                    <a:pt x="83" y="110"/>
                  </a:lnTo>
                  <a:lnTo>
                    <a:pt x="76" y="110"/>
                  </a:lnTo>
                  <a:lnTo>
                    <a:pt x="76" y="99"/>
                  </a:lnTo>
                  <a:lnTo>
                    <a:pt x="78" y="98"/>
                  </a:lnTo>
                  <a:lnTo>
                    <a:pt x="85" y="98"/>
                  </a:lnTo>
                  <a:lnTo>
                    <a:pt x="99" y="95"/>
                  </a:lnTo>
                  <a:lnTo>
                    <a:pt x="108" y="94"/>
                  </a:lnTo>
                  <a:lnTo>
                    <a:pt x="108" y="87"/>
                  </a:lnTo>
                  <a:lnTo>
                    <a:pt x="113" y="91"/>
                  </a:lnTo>
                  <a:lnTo>
                    <a:pt x="119" y="88"/>
                  </a:lnTo>
                  <a:lnTo>
                    <a:pt x="122" y="80"/>
                  </a:lnTo>
                  <a:lnTo>
                    <a:pt x="127" y="82"/>
                  </a:lnTo>
                  <a:lnTo>
                    <a:pt x="128" y="90"/>
                  </a:lnTo>
                  <a:lnTo>
                    <a:pt x="134" y="9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1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58" y="87"/>
                  </a:lnTo>
                  <a:lnTo>
                    <a:pt x="161" y="84"/>
                  </a:lnTo>
                  <a:lnTo>
                    <a:pt x="162" y="83"/>
                  </a:lnTo>
                  <a:lnTo>
                    <a:pt x="163" y="83"/>
                  </a:lnTo>
                  <a:lnTo>
                    <a:pt x="166" y="83"/>
                  </a:lnTo>
                  <a:lnTo>
                    <a:pt x="167" y="82"/>
                  </a:lnTo>
                  <a:lnTo>
                    <a:pt x="170" y="80"/>
                  </a:lnTo>
                  <a:lnTo>
                    <a:pt x="171" y="79"/>
                  </a:lnTo>
                  <a:lnTo>
                    <a:pt x="173" y="79"/>
                  </a:lnTo>
                  <a:lnTo>
                    <a:pt x="174" y="78"/>
                  </a:lnTo>
                  <a:lnTo>
                    <a:pt x="177" y="74"/>
                  </a:lnTo>
                  <a:lnTo>
                    <a:pt x="178" y="70"/>
                  </a:lnTo>
                  <a:lnTo>
                    <a:pt x="179" y="70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6" y="67"/>
                  </a:lnTo>
                  <a:lnTo>
                    <a:pt x="187" y="66"/>
                  </a:lnTo>
                  <a:lnTo>
                    <a:pt x="186" y="63"/>
                  </a:lnTo>
                  <a:lnTo>
                    <a:pt x="183" y="60"/>
                  </a:lnTo>
                  <a:lnTo>
                    <a:pt x="182" y="60"/>
                  </a:lnTo>
                  <a:lnTo>
                    <a:pt x="181" y="60"/>
                  </a:lnTo>
                  <a:lnTo>
                    <a:pt x="174" y="63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5" y="60"/>
                  </a:lnTo>
                  <a:lnTo>
                    <a:pt x="163" y="59"/>
                  </a:lnTo>
                  <a:lnTo>
                    <a:pt x="162" y="56"/>
                  </a:lnTo>
                  <a:lnTo>
                    <a:pt x="162" y="52"/>
                  </a:lnTo>
                  <a:lnTo>
                    <a:pt x="163" y="48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3" y="39"/>
                  </a:lnTo>
                  <a:lnTo>
                    <a:pt x="159" y="33"/>
                  </a:lnTo>
                  <a:lnTo>
                    <a:pt x="159" y="31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7" y="24"/>
                  </a:lnTo>
                  <a:lnTo>
                    <a:pt x="154" y="22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3" y="21"/>
                  </a:lnTo>
                  <a:lnTo>
                    <a:pt x="167" y="22"/>
                  </a:lnTo>
                  <a:lnTo>
                    <a:pt x="170" y="25"/>
                  </a:lnTo>
                  <a:lnTo>
                    <a:pt x="175" y="25"/>
                  </a:lnTo>
                  <a:lnTo>
                    <a:pt x="178" y="27"/>
                  </a:lnTo>
                  <a:lnTo>
                    <a:pt x="181" y="28"/>
                  </a:lnTo>
                  <a:lnTo>
                    <a:pt x="183" y="29"/>
                  </a:lnTo>
                  <a:lnTo>
                    <a:pt x="187" y="29"/>
                  </a:lnTo>
                  <a:lnTo>
                    <a:pt x="192" y="31"/>
                  </a:lnTo>
                  <a:lnTo>
                    <a:pt x="190" y="29"/>
                  </a:lnTo>
                  <a:lnTo>
                    <a:pt x="189" y="28"/>
                  </a:lnTo>
                  <a:lnTo>
                    <a:pt x="189" y="27"/>
                  </a:lnTo>
                  <a:lnTo>
                    <a:pt x="190" y="25"/>
                  </a:lnTo>
                  <a:lnTo>
                    <a:pt x="192" y="24"/>
                  </a:lnTo>
                  <a:lnTo>
                    <a:pt x="193" y="22"/>
                  </a:lnTo>
                  <a:lnTo>
                    <a:pt x="196" y="22"/>
                  </a:lnTo>
                  <a:lnTo>
                    <a:pt x="198" y="24"/>
                  </a:lnTo>
                  <a:lnTo>
                    <a:pt x="205" y="24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18"/>
                  </a:lnTo>
                  <a:lnTo>
                    <a:pt x="216" y="16"/>
                  </a:lnTo>
                  <a:lnTo>
                    <a:pt x="217" y="13"/>
                  </a:lnTo>
                  <a:lnTo>
                    <a:pt x="218" y="12"/>
                  </a:lnTo>
                  <a:lnTo>
                    <a:pt x="220" y="12"/>
                  </a:lnTo>
                  <a:lnTo>
                    <a:pt x="225" y="12"/>
                  </a:lnTo>
                  <a:lnTo>
                    <a:pt x="228" y="10"/>
                  </a:lnTo>
                  <a:lnTo>
                    <a:pt x="229" y="5"/>
                  </a:lnTo>
                  <a:lnTo>
                    <a:pt x="229" y="0"/>
                  </a:lnTo>
                  <a:lnTo>
                    <a:pt x="235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4" y="2"/>
                  </a:lnTo>
                  <a:lnTo>
                    <a:pt x="245" y="5"/>
                  </a:lnTo>
                  <a:lnTo>
                    <a:pt x="245" y="8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49" y="17"/>
                  </a:lnTo>
                  <a:lnTo>
                    <a:pt x="249" y="20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9" y="24"/>
                  </a:lnTo>
                  <a:lnTo>
                    <a:pt x="251" y="27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40" y="39"/>
                  </a:lnTo>
                  <a:lnTo>
                    <a:pt x="240" y="49"/>
                  </a:lnTo>
                  <a:lnTo>
                    <a:pt x="240" y="57"/>
                  </a:lnTo>
                  <a:lnTo>
                    <a:pt x="240" y="62"/>
                  </a:lnTo>
                  <a:lnTo>
                    <a:pt x="239" y="64"/>
                  </a:lnTo>
                  <a:lnTo>
                    <a:pt x="239" y="67"/>
                  </a:lnTo>
                  <a:lnTo>
                    <a:pt x="239" y="68"/>
                  </a:lnTo>
                  <a:lnTo>
                    <a:pt x="240" y="71"/>
                  </a:lnTo>
                  <a:lnTo>
                    <a:pt x="244" y="75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51" y="80"/>
                  </a:lnTo>
                  <a:lnTo>
                    <a:pt x="252" y="82"/>
                  </a:lnTo>
                  <a:lnTo>
                    <a:pt x="252" y="84"/>
                  </a:lnTo>
                  <a:lnTo>
                    <a:pt x="255" y="86"/>
                  </a:lnTo>
                  <a:lnTo>
                    <a:pt x="256" y="87"/>
                  </a:lnTo>
                  <a:lnTo>
                    <a:pt x="259" y="87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82"/>
                  </a:lnTo>
                  <a:lnTo>
                    <a:pt x="267" y="82"/>
                  </a:lnTo>
                  <a:lnTo>
                    <a:pt x="268" y="80"/>
                  </a:lnTo>
                  <a:lnTo>
                    <a:pt x="268" y="79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4" y="75"/>
                  </a:lnTo>
                  <a:lnTo>
                    <a:pt x="275" y="74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2" y="74"/>
                  </a:lnTo>
                  <a:lnTo>
                    <a:pt x="284" y="74"/>
                  </a:lnTo>
                  <a:lnTo>
                    <a:pt x="287" y="74"/>
                  </a:lnTo>
                  <a:lnTo>
                    <a:pt x="294" y="72"/>
                  </a:lnTo>
                  <a:lnTo>
                    <a:pt x="305" y="76"/>
                  </a:lnTo>
                  <a:lnTo>
                    <a:pt x="310" y="68"/>
                  </a:lnTo>
                  <a:lnTo>
                    <a:pt x="303" y="64"/>
                  </a:lnTo>
                  <a:lnTo>
                    <a:pt x="306" y="55"/>
                  </a:lnTo>
                  <a:lnTo>
                    <a:pt x="318" y="59"/>
                  </a:lnTo>
                  <a:lnTo>
                    <a:pt x="322" y="56"/>
                  </a:lnTo>
                  <a:lnTo>
                    <a:pt x="325" y="60"/>
                  </a:lnTo>
                  <a:lnTo>
                    <a:pt x="333" y="60"/>
                  </a:lnTo>
                  <a:lnTo>
                    <a:pt x="334" y="63"/>
                  </a:lnTo>
                  <a:lnTo>
                    <a:pt x="336" y="67"/>
                  </a:lnTo>
                  <a:lnTo>
                    <a:pt x="338" y="70"/>
                  </a:lnTo>
                  <a:lnTo>
                    <a:pt x="340" y="70"/>
                  </a:lnTo>
                  <a:lnTo>
                    <a:pt x="342" y="70"/>
                  </a:lnTo>
                  <a:lnTo>
                    <a:pt x="345" y="68"/>
                  </a:lnTo>
                  <a:lnTo>
                    <a:pt x="348" y="66"/>
                  </a:lnTo>
                  <a:lnTo>
                    <a:pt x="357" y="64"/>
                  </a:lnTo>
                  <a:lnTo>
                    <a:pt x="364" y="70"/>
                  </a:lnTo>
                  <a:lnTo>
                    <a:pt x="369" y="63"/>
                  </a:lnTo>
                  <a:lnTo>
                    <a:pt x="372" y="59"/>
                  </a:lnTo>
                  <a:lnTo>
                    <a:pt x="375" y="55"/>
                  </a:lnTo>
                  <a:lnTo>
                    <a:pt x="377" y="36"/>
                  </a:lnTo>
                  <a:lnTo>
                    <a:pt x="380" y="25"/>
                  </a:lnTo>
                  <a:lnTo>
                    <a:pt x="384" y="18"/>
                  </a:lnTo>
                  <a:close/>
                  <a:moveTo>
                    <a:pt x="439" y="129"/>
                  </a:moveTo>
                  <a:lnTo>
                    <a:pt x="439" y="134"/>
                  </a:lnTo>
                  <a:lnTo>
                    <a:pt x="434" y="137"/>
                  </a:lnTo>
                  <a:lnTo>
                    <a:pt x="434" y="134"/>
                  </a:lnTo>
                  <a:lnTo>
                    <a:pt x="435" y="132"/>
                  </a:lnTo>
                  <a:lnTo>
                    <a:pt x="437" y="129"/>
                  </a:lnTo>
                  <a:lnTo>
                    <a:pt x="439" y="129"/>
                  </a:lnTo>
                  <a:close/>
                  <a:moveTo>
                    <a:pt x="434" y="137"/>
                  </a:moveTo>
                  <a:lnTo>
                    <a:pt x="434" y="142"/>
                  </a:lnTo>
                  <a:lnTo>
                    <a:pt x="431" y="142"/>
                  </a:lnTo>
                  <a:lnTo>
                    <a:pt x="430" y="145"/>
                  </a:lnTo>
                  <a:lnTo>
                    <a:pt x="428" y="148"/>
                  </a:lnTo>
                  <a:lnTo>
                    <a:pt x="426" y="148"/>
                  </a:lnTo>
                  <a:lnTo>
                    <a:pt x="424" y="146"/>
                  </a:lnTo>
                  <a:lnTo>
                    <a:pt x="424" y="145"/>
                  </a:lnTo>
                  <a:lnTo>
                    <a:pt x="426" y="144"/>
                  </a:lnTo>
                  <a:lnTo>
                    <a:pt x="430" y="140"/>
                  </a:lnTo>
                  <a:lnTo>
                    <a:pt x="434" y="137"/>
                  </a:lnTo>
                  <a:close/>
                  <a:moveTo>
                    <a:pt x="397" y="101"/>
                  </a:moveTo>
                  <a:lnTo>
                    <a:pt x="399" y="102"/>
                  </a:lnTo>
                  <a:lnTo>
                    <a:pt x="399" y="103"/>
                  </a:lnTo>
                  <a:lnTo>
                    <a:pt x="400" y="109"/>
                  </a:lnTo>
                  <a:lnTo>
                    <a:pt x="406" y="107"/>
                  </a:lnTo>
                  <a:lnTo>
                    <a:pt x="412" y="106"/>
                  </a:lnTo>
                  <a:lnTo>
                    <a:pt x="404" y="118"/>
                  </a:lnTo>
                  <a:lnTo>
                    <a:pt x="402" y="122"/>
                  </a:lnTo>
                  <a:lnTo>
                    <a:pt x="400" y="127"/>
                  </a:lnTo>
                  <a:lnTo>
                    <a:pt x="400" y="129"/>
                  </a:lnTo>
                  <a:lnTo>
                    <a:pt x="400" y="132"/>
                  </a:lnTo>
                  <a:lnTo>
                    <a:pt x="403" y="136"/>
                  </a:lnTo>
                  <a:lnTo>
                    <a:pt x="407" y="141"/>
                  </a:lnTo>
                  <a:lnTo>
                    <a:pt x="412" y="148"/>
                  </a:lnTo>
                  <a:lnTo>
                    <a:pt x="410" y="146"/>
                  </a:lnTo>
                  <a:lnTo>
                    <a:pt x="406" y="148"/>
                  </a:lnTo>
                  <a:lnTo>
                    <a:pt x="395" y="129"/>
                  </a:lnTo>
                  <a:lnTo>
                    <a:pt x="391" y="129"/>
                  </a:lnTo>
                  <a:lnTo>
                    <a:pt x="389" y="130"/>
                  </a:lnTo>
                  <a:lnTo>
                    <a:pt x="389" y="132"/>
                  </a:lnTo>
                  <a:lnTo>
                    <a:pt x="385" y="132"/>
                  </a:lnTo>
                  <a:lnTo>
                    <a:pt x="385" y="133"/>
                  </a:lnTo>
                  <a:lnTo>
                    <a:pt x="385" y="137"/>
                  </a:lnTo>
                  <a:lnTo>
                    <a:pt x="387" y="140"/>
                  </a:lnTo>
                  <a:lnTo>
                    <a:pt x="387" y="145"/>
                  </a:lnTo>
                  <a:lnTo>
                    <a:pt x="384" y="138"/>
                  </a:lnTo>
                  <a:lnTo>
                    <a:pt x="381" y="132"/>
                  </a:lnTo>
                  <a:lnTo>
                    <a:pt x="377" y="132"/>
                  </a:lnTo>
                  <a:lnTo>
                    <a:pt x="371" y="134"/>
                  </a:lnTo>
                  <a:lnTo>
                    <a:pt x="368" y="136"/>
                  </a:lnTo>
                  <a:lnTo>
                    <a:pt x="375" y="129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0" y="125"/>
                  </a:lnTo>
                  <a:lnTo>
                    <a:pt x="381" y="123"/>
                  </a:lnTo>
                  <a:lnTo>
                    <a:pt x="384" y="121"/>
                  </a:lnTo>
                  <a:lnTo>
                    <a:pt x="385" y="117"/>
                  </a:lnTo>
                  <a:lnTo>
                    <a:pt x="387" y="110"/>
                  </a:lnTo>
                  <a:lnTo>
                    <a:pt x="391" y="103"/>
                  </a:lnTo>
                  <a:lnTo>
                    <a:pt x="393" y="102"/>
                  </a:lnTo>
                  <a:lnTo>
                    <a:pt x="395" y="101"/>
                  </a:lnTo>
                  <a:lnTo>
                    <a:pt x="397" y="101"/>
                  </a:lnTo>
                  <a:close/>
                  <a:moveTo>
                    <a:pt x="406" y="87"/>
                  </a:moveTo>
                  <a:lnTo>
                    <a:pt x="407" y="88"/>
                  </a:lnTo>
                  <a:lnTo>
                    <a:pt x="407" y="90"/>
                  </a:lnTo>
                  <a:lnTo>
                    <a:pt x="407" y="91"/>
                  </a:lnTo>
                  <a:lnTo>
                    <a:pt x="406" y="91"/>
                  </a:lnTo>
                  <a:lnTo>
                    <a:pt x="403" y="92"/>
                  </a:lnTo>
                  <a:lnTo>
                    <a:pt x="403" y="91"/>
                  </a:lnTo>
                  <a:lnTo>
                    <a:pt x="403" y="88"/>
                  </a:lnTo>
                  <a:lnTo>
                    <a:pt x="403" y="87"/>
                  </a:lnTo>
                  <a:lnTo>
                    <a:pt x="406" y="8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369"/>
            <p:cNvSpPr>
              <a:spLocks noEditPoints="1"/>
            </p:cNvSpPr>
            <p:nvPr/>
          </p:nvSpPr>
          <p:spPr bwMode="auto">
            <a:xfrm>
              <a:off x="3718671" y="5151101"/>
              <a:ext cx="336575" cy="499001"/>
            </a:xfrm>
            <a:custGeom>
              <a:avLst/>
              <a:gdLst>
                <a:gd name="T0" fmla="*/ 16 w 203"/>
                <a:gd name="T1" fmla="*/ 113 h 252"/>
                <a:gd name="T2" fmla="*/ 24 w 203"/>
                <a:gd name="T3" fmla="*/ 118 h 252"/>
                <a:gd name="T4" fmla="*/ 13 w 203"/>
                <a:gd name="T5" fmla="*/ 118 h 252"/>
                <a:gd name="T6" fmla="*/ 2 w 203"/>
                <a:gd name="T7" fmla="*/ 139 h 252"/>
                <a:gd name="T8" fmla="*/ 11 w 203"/>
                <a:gd name="T9" fmla="*/ 163 h 252"/>
                <a:gd name="T10" fmla="*/ 17 w 203"/>
                <a:gd name="T11" fmla="*/ 170 h 252"/>
                <a:gd name="T12" fmla="*/ 23 w 203"/>
                <a:gd name="T13" fmla="*/ 183 h 252"/>
                <a:gd name="T14" fmla="*/ 27 w 203"/>
                <a:gd name="T15" fmla="*/ 197 h 252"/>
                <a:gd name="T16" fmla="*/ 31 w 203"/>
                <a:gd name="T17" fmla="*/ 209 h 252"/>
                <a:gd name="T18" fmla="*/ 32 w 203"/>
                <a:gd name="T19" fmla="*/ 227 h 252"/>
                <a:gd name="T20" fmla="*/ 56 w 203"/>
                <a:gd name="T21" fmla="*/ 236 h 252"/>
                <a:gd name="T22" fmla="*/ 71 w 203"/>
                <a:gd name="T23" fmla="*/ 240 h 252"/>
                <a:gd name="T24" fmla="*/ 90 w 203"/>
                <a:gd name="T25" fmla="*/ 252 h 252"/>
                <a:gd name="T26" fmla="*/ 97 w 203"/>
                <a:gd name="T27" fmla="*/ 239 h 252"/>
                <a:gd name="T28" fmla="*/ 101 w 203"/>
                <a:gd name="T29" fmla="*/ 239 h 252"/>
                <a:gd name="T30" fmla="*/ 136 w 203"/>
                <a:gd name="T31" fmla="*/ 209 h 252"/>
                <a:gd name="T32" fmla="*/ 142 w 203"/>
                <a:gd name="T33" fmla="*/ 197 h 252"/>
                <a:gd name="T34" fmla="*/ 152 w 203"/>
                <a:gd name="T35" fmla="*/ 182 h 252"/>
                <a:gd name="T36" fmla="*/ 196 w 203"/>
                <a:gd name="T37" fmla="*/ 193 h 252"/>
                <a:gd name="T38" fmla="*/ 199 w 203"/>
                <a:gd name="T39" fmla="*/ 177 h 252"/>
                <a:gd name="T40" fmla="*/ 203 w 203"/>
                <a:gd name="T41" fmla="*/ 158 h 252"/>
                <a:gd name="T42" fmla="*/ 199 w 203"/>
                <a:gd name="T43" fmla="*/ 147 h 252"/>
                <a:gd name="T44" fmla="*/ 191 w 203"/>
                <a:gd name="T45" fmla="*/ 140 h 252"/>
                <a:gd name="T46" fmla="*/ 188 w 203"/>
                <a:gd name="T47" fmla="*/ 127 h 252"/>
                <a:gd name="T48" fmla="*/ 164 w 203"/>
                <a:gd name="T49" fmla="*/ 122 h 252"/>
                <a:gd name="T50" fmla="*/ 161 w 203"/>
                <a:gd name="T51" fmla="*/ 112 h 252"/>
                <a:gd name="T52" fmla="*/ 157 w 203"/>
                <a:gd name="T53" fmla="*/ 103 h 252"/>
                <a:gd name="T54" fmla="*/ 161 w 203"/>
                <a:gd name="T55" fmla="*/ 92 h 252"/>
                <a:gd name="T56" fmla="*/ 157 w 203"/>
                <a:gd name="T57" fmla="*/ 70 h 252"/>
                <a:gd name="T58" fmla="*/ 153 w 203"/>
                <a:gd name="T59" fmla="*/ 64 h 252"/>
                <a:gd name="T60" fmla="*/ 146 w 203"/>
                <a:gd name="T61" fmla="*/ 64 h 252"/>
                <a:gd name="T62" fmla="*/ 137 w 203"/>
                <a:gd name="T63" fmla="*/ 62 h 252"/>
                <a:gd name="T64" fmla="*/ 126 w 203"/>
                <a:gd name="T65" fmla="*/ 60 h 252"/>
                <a:gd name="T66" fmla="*/ 114 w 203"/>
                <a:gd name="T67" fmla="*/ 50 h 252"/>
                <a:gd name="T68" fmla="*/ 102 w 203"/>
                <a:gd name="T69" fmla="*/ 42 h 252"/>
                <a:gd name="T70" fmla="*/ 93 w 203"/>
                <a:gd name="T71" fmla="*/ 33 h 252"/>
                <a:gd name="T72" fmla="*/ 85 w 203"/>
                <a:gd name="T73" fmla="*/ 35 h 252"/>
                <a:gd name="T74" fmla="*/ 74 w 203"/>
                <a:gd name="T75" fmla="*/ 31 h 252"/>
                <a:gd name="T76" fmla="*/ 68 w 203"/>
                <a:gd name="T77" fmla="*/ 23 h 252"/>
                <a:gd name="T78" fmla="*/ 71 w 203"/>
                <a:gd name="T79" fmla="*/ 13 h 252"/>
                <a:gd name="T80" fmla="*/ 64 w 203"/>
                <a:gd name="T81" fmla="*/ 0 h 252"/>
                <a:gd name="T82" fmla="*/ 44 w 203"/>
                <a:gd name="T83" fmla="*/ 6 h 252"/>
                <a:gd name="T84" fmla="*/ 32 w 203"/>
                <a:gd name="T85" fmla="*/ 17 h 252"/>
                <a:gd name="T86" fmla="*/ 19 w 203"/>
                <a:gd name="T87" fmla="*/ 29 h 252"/>
                <a:gd name="T88" fmla="*/ 17 w 203"/>
                <a:gd name="T89" fmla="*/ 34 h 252"/>
                <a:gd name="T90" fmla="*/ 8 w 203"/>
                <a:gd name="T91" fmla="*/ 37 h 252"/>
                <a:gd name="T92" fmla="*/ 0 w 203"/>
                <a:gd name="T93" fmla="*/ 35 h 252"/>
                <a:gd name="T94" fmla="*/ 5 w 203"/>
                <a:gd name="T95" fmla="*/ 70 h 252"/>
                <a:gd name="T96" fmla="*/ 4 w 203"/>
                <a:gd name="T97" fmla="*/ 81 h 252"/>
                <a:gd name="T98" fmla="*/ 8 w 203"/>
                <a:gd name="T99" fmla="*/ 96 h 252"/>
                <a:gd name="T100" fmla="*/ 8 w 203"/>
                <a:gd name="T101" fmla="*/ 100 h 252"/>
                <a:gd name="T102" fmla="*/ 47 w 203"/>
                <a:gd name="T103" fmla="*/ 171 h 252"/>
                <a:gd name="T104" fmla="*/ 52 w 203"/>
                <a:gd name="T105" fmla="*/ 181 h 252"/>
                <a:gd name="T106" fmla="*/ 47 w 203"/>
                <a:gd name="T107" fmla="*/ 181 h 252"/>
                <a:gd name="T108" fmla="*/ 46 w 203"/>
                <a:gd name="T109" fmla="*/ 171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252">
                  <a:moveTo>
                    <a:pt x="9" y="105"/>
                  </a:moveTo>
                  <a:lnTo>
                    <a:pt x="15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0"/>
                  </a:lnTo>
                  <a:lnTo>
                    <a:pt x="12" y="123"/>
                  </a:lnTo>
                  <a:lnTo>
                    <a:pt x="2" y="139"/>
                  </a:lnTo>
                  <a:lnTo>
                    <a:pt x="5" y="148"/>
                  </a:lnTo>
                  <a:lnTo>
                    <a:pt x="8" y="157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3" y="167"/>
                  </a:lnTo>
                  <a:lnTo>
                    <a:pt x="17" y="170"/>
                  </a:lnTo>
                  <a:lnTo>
                    <a:pt x="20" y="173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4" y="189"/>
                  </a:lnTo>
                  <a:lnTo>
                    <a:pt x="25" y="193"/>
                  </a:lnTo>
                  <a:lnTo>
                    <a:pt x="27" y="197"/>
                  </a:lnTo>
                  <a:lnTo>
                    <a:pt x="28" y="201"/>
                  </a:lnTo>
                  <a:lnTo>
                    <a:pt x="29" y="206"/>
                  </a:lnTo>
                  <a:lnTo>
                    <a:pt x="31" y="209"/>
                  </a:lnTo>
                  <a:lnTo>
                    <a:pt x="32" y="213"/>
                  </a:lnTo>
                  <a:lnTo>
                    <a:pt x="33" y="220"/>
                  </a:lnTo>
                  <a:lnTo>
                    <a:pt x="32" y="227"/>
                  </a:lnTo>
                  <a:lnTo>
                    <a:pt x="35" y="241"/>
                  </a:lnTo>
                  <a:lnTo>
                    <a:pt x="44" y="245"/>
                  </a:lnTo>
                  <a:lnTo>
                    <a:pt x="56" y="236"/>
                  </a:lnTo>
                  <a:lnTo>
                    <a:pt x="62" y="237"/>
                  </a:lnTo>
                  <a:lnTo>
                    <a:pt x="67" y="239"/>
                  </a:lnTo>
                  <a:lnTo>
                    <a:pt x="71" y="240"/>
                  </a:lnTo>
                  <a:lnTo>
                    <a:pt x="83" y="240"/>
                  </a:lnTo>
                  <a:lnTo>
                    <a:pt x="89" y="249"/>
                  </a:lnTo>
                  <a:lnTo>
                    <a:pt x="90" y="252"/>
                  </a:lnTo>
                  <a:lnTo>
                    <a:pt x="91" y="249"/>
                  </a:lnTo>
                  <a:lnTo>
                    <a:pt x="94" y="243"/>
                  </a:lnTo>
                  <a:lnTo>
                    <a:pt x="97" y="239"/>
                  </a:lnTo>
                  <a:lnTo>
                    <a:pt x="98" y="237"/>
                  </a:lnTo>
                  <a:lnTo>
                    <a:pt x="99" y="237"/>
                  </a:lnTo>
                  <a:lnTo>
                    <a:pt x="101" y="239"/>
                  </a:lnTo>
                  <a:lnTo>
                    <a:pt x="126" y="239"/>
                  </a:lnTo>
                  <a:lnTo>
                    <a:pt x="136" y="216"/>
                  </a:lnTo>
                  <a:lnTo>
                    <a:pt x="136" y="209"/>
                  </a:lnTo>
                  <a:lnTo>
                    <a:pt x="140" y="204"/>
                  </a:lnTo>
                  <a:lnTo>
                    <a:pt x="141" y="201"/>
                  </a:lnTo>
                  <a:lnTo>
                    <a:pt x="142" y="197"/>
                  </a:lnTo>
                  <a:lnTo>
                    <a:pt x="144" y="194"/>
                  </a:lnTo>
                  <a:lnTo>
                    <a:pt x="146" y="189"/>
                  </a:lnTo>
                  <a:lnTo>
                    <a:pt x="152" y="182"/>
                  </a:lnTo>
                  <a:lnTo>
                    <a:pt x="172" y="179"/>
                  </a:lnTo>
                  <a:lnTo>
                    <a:pt x="187" y="185"/>
                  </a:lnTo>
                  <a:lnTo>
                    <a:pt x="196" y="193"/>
                  </a:lnTo>
                  <a:lnTo>
                    <a:pt x="202" y="190"/>
                  </a:lnTo>
                  <a:lnTo>
                    <a:pt x="196" y="185"/>
                  </a:lnTo>
                  <a:lnTo>
                    <a:pt x="199" y="177"/>
                  </a:lnTo>
                  <a:lnTo>
                    <a:pt x="202" y="169"/>
                  </a:lnTo>
                  <a:lnTo>
                    <a:pt x="202" y="163"/>
                  </a:lnTo>
                  <a:lnTo>
                    <a:pt x="203" y="158"/>
                  </a:lnTo>
                  <a:lnTo>
                    <a:pt x="203" y="155"/>
                  </a:lnTo>
                  <a:lnTo>
                    <a:pt x="202" y="153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4" y="143"/>
                  </a:lnTo>
                  <a:lnTo>
                    <a:pt x="191" y="140"/>
                  </a:lnTo>
                  <a:lnTo>
                    <a:pt x="190" y="138"/>
                  </a:lnTo>
                  <a:lnTo>
                    <a:pt x="188" y="131"/>
                  </a:lnTo>
                  <a:lnTo>
                    <a:pt x="188" y="127"/>
                  </a:lnTo>
                  <a:lnTo>
                    <a:pt x="188" y="123"/>
                  </a:lnTo>
                  <a:lnTo>
                    <a:pt x="190" y="120"/>
                  </a:lnTo>
                  <a:lnTo>
                    <a:pt x="164" y="122"/>
                  </a:lnTo>
                  <a:lnTo>
                    <a:pt x="164" y="119"/>
                  </a:lnTo>
                  <a:lnTo>
                    <a:pt x="163" y="116"/>
                  </a:lnTo>
                  <a:lnTo>
                    <a:pt x="161" y="112"/>
                  </a:lnTo>
                  <a:lnTo>
                    <a:pt x="159" y="108"/>
                  </a:lnTo>
                  <a:lnTo>
                    <a:pt x="157" y="104"/>
                  </a:lnTo>
                  <a:lnTo>
                    <a:pt x="157" y="103"/>
                  </a:lnTo>
                  <a:lnTo>
                    <a:pt x="157" y="101"/>
                  </a:lnTo>
                  <a:lnTo>
                    <a:pt x="157" y="99"/>
                  </a:lnTo>
                  <a:lnTo>
                    <a:pt x="161" y="92"/>
                  </a:lnTo>
                  <a:lnTo>
                    <a:pt x="164" y="89"/>
                  </a:lnTo>
                  <a:lnTo>
                    <a:pt x="160" y="78"/>
                  </a:lnTo>
                  <a:lnTo>
                    <a:pt x="157" y="70"/>
                  </a:lnTo>
                  <a:lnTo>
                    <a:pt x="156" y="68"/>
                  </a:lnTo>
                  <a:lnTo>
                    <a:pt x="155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49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4" y="61"/>
                  </a:lnTo>
                  <a:lnTo>
                    <a:pt x="130" y="61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18" y="53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09" y="46"/>
                  </a:lnTo>
                  <a:lnTo>
                    <a:pt x="102" y="42"/>
                  </a:lnTo>
                  <a:lnTo>
                    <a:pt x="97" y="35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1" y="34"/>
                  </a:lnTo>
                  <a:lnTo>
                    <a:pt x="77" y="33"/>
                  </a:lnTo>
                  <a:lnTo>
                    <a:pt x="74" y="31"/>
                  </a:lnTo>
                  <a:lnTo>
                    <a:pt x="72" y="29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71" y="13"/>
                  </a:lnTo>
                  <a:lnTo>
                    <a:pt x="75" y="6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20" y="27"/>
                  </a:lnTo>
                  <a:lnTo>
                    <a:pt x="19" y="29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9" y="105"/>
                  </a:lnTo>
                  <a:close/>
                  <a:moveTo>
                    <a:pt x="47" y="171"/>
                  </a:moveTo>
                  <a:lnTo>
                    <a:pt x="50" y="174"/>
                  </a:lnTo>
                  <a:lnTo>
                    <a:pt x="51" y="178"/>
                  </a:lnTo>
                  <a:lnTo>
                    <a:pt x="52" y="181"/>
                  </a:lnTo>
                  <a:lnTo>
                    <a:pt x="51" y="182"/>
                  </a:lnTo>
                  <a:lnTo>
                    <a:pt x="50" y="182"/>
                  </a:lnTo>
                  <a:lnTo>
                    <a:pt x="47" y="181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70"/>
            <p:cNvSpPr>
              <a:spLocks/>
            </p:cNvSpPr>
            <p:nvPr/>
          </p:nvSpPr>
          <p:spPr bwMode="auto">
            <a:xfrm>
              <a:off x="3188110" y="3947163"/>
              <a:ext cx="34818" cy="102969"/>
            </a:xfrm>
            <a:custGeom>
              <a:avLst/>
              <a:gdLst>
                <a:gd name="T0" fmla="*/ 14 w 21"/>
                <a:gd name="T1" fmla="*/ 0 h 52"/>
                <a:gd name="T2" fmla="*/ 13 w 21"/>
                <a:gd name="T3" fmla="*/ 0 h 52"/>
                <a:gd name="T4" fmla="*/ 11 w 21"/>
                <a:gd name="T5" fmla="*/ 0 h 52"/>
                <a:gd name="T6" fmla="*/ 8 w 21"/>
                <a:gd name="T7" fmla="*/ 1 h 52"/>
                <a:gd name="T8" fmla="*/ 6 w 21"/>
                <a:gd name="T9" fmla="*/ 3 h 52"/>
                <a:gd name="T10" fmla="*/ 0 w 21"/>
                <a:gd name="T11" fmla="*/ 7 h 52"/>
                <a:gd name="T12" fmla="*/ 0 w 21"/>
                <a:gd name="T13" fmla="*/ 52 h 52"/>
                <a:gd name="T14" fmla="*/ 10 w 21"/>
                <a:gd name="T15" fmla="*/ 52 h 52"/>
                <a:gd name="T16" fmla="*/ 14 w 21"/>
                <a:gd name="T17" fmla="*/ 40 h 52"/>
                <a:gd name="T18" fmla="*/ 18 w 21"/>
                <a:gd name="T19" fmla="*/ 28 h 52"/>
                <a:gd name="T20" fmla="*/ 19 w 21"/>
                <a:gd name="T21" fmla="*/ 21 h 52"/>
                <a:gd name="T22" fmla="*/ 19 w 21"/>
                <a:gd name="T23" fmla="*/ 16 h 52"/>
                <a:gd name="T24" fmla="*/ 21 w 21"/>
                <a:gd name="T25" fmla="*/ 11 h 52"/>
                <a:gd name="T26" fmla="*/ 19 w 21"/>
                <a:gd name="T27" fmla="*/ 7 h 52"/>
                <a:gd name="T28" fmla="*/ 18 w 21"/>
                <a:gd name="T29" fmla="*/ 4 h 52"/>
                <a:gd name="T30" fmla="*/ 15 w 21"/>
                <a:gd name="T31" fmla="*/ 1 h 52"/>
                <a:gd name="T32" fmla="*/ 14 w 21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52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4" y="40"/>
                  </a:lnTo>
                  <a:lnTo>
                    <a:pt x="18" y="28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1"/>
            <p:cNvSpPr>
              <a:spLocks/>
            </p:cNvSpPr>
            <p:nvPr/>
          </p:nvSpPr>
          <p:spPr bwMode="auto">
            <a:xfrm>
              <a:off x="3488208" y="3667958"/>
              <a:ext cx="16580" cy="19802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10 w 10"/>
                <a:gd name="T5" fmla="*/ 8 h 10"/>
                <a:gd name="T6" fmla="*/ 10 w 10"/>
                <a:gd name="T7" fmla="*/ 6 h 10"/>
                <a:gd name="T8" fmla="*/ 6 w 10"/>
                <a:gd name="T9" fmla="*/ 4 h 10"/>
                <a:gd name="T10" fmla="*/ 0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72"/>
            <p:cNvSpPr>
              <a:spLocks/>
            </p:cNvSpPr>
            <p:nvPr/>
          </p:nvSpPr>
          <p:spPr bwMode="auto">
            <a:xfrm>
              <a:off x="3627481" y="5618420"/>
              <a:ext cx="542167" cy="1239581"/>
            </a:xfrm>
            <a:custGeom>
              <a:avLst/>
              <a:gdLst>
                <a:gd name="T0" fmla="*/ 14 w 327"/>
                <a:gd name="T1" fmla="*/ 615 h 626"/>
                <a:gd name="T2" fmla="*/ 22 w 327"/>
                <a:gd name="T3" fmla="*/ 586 h 626"/>
                <a:gd name="T4" fmla="*/ 21 w 327"/>
                <a:gd name="T5" fmla="*/ 545 h 626"/>
                <a:gd name="T6" fmla="*/ 29 w 327"/>
                <a:gd name="T7" fmla="*/ 533 h 626"/>
                <a:gd name="T8" fmla="*/ 31 w 327"/>
                <a:gd name="T9" fmla="*/ 516 h 626"/>
                <a:gd name="T10" fmla="*/ 27 w 327"/>
                <a:gd name="T11" fmla="*/ 493 h 626"/>
                <a:gd name="T12" fmla="*/ 25 w 327"/>
                <a:gd name="T13" fmla="*/ 467 h 626"/>
                <a:gd name="T14" fmla="*/ 20 w 327"/>
                <a:gd name="T15" fmla="*/ 439 h 626"/>
                <a:gd name="T16" fmla="*/ 18 w 327"/>
                <a:gd name="T17" fmla="*/ 412 h 626"/>
                <a:gd name="T18" fmla="*/ 29 w 327"/>
                <a:gd name="T19" fmla="*/ 374 h 626"/>
                <a:gd name="T20" fmla="*/ 32 w 327"/>
                <a:gd name="T21" fmla="*/ 357 h 626"/>
                <a:gd name="T22" fmla="*/ 36 w 327"/>
                <a:gd name="T23" fmla="*/ 328 h 626"/>
                <a:gd name="T24" fmla="*/ 45 w 327"/>
                <a:gd name="T25" fmla="*/ 304 h 626"/>
                <a:gd name="T26" fmla="*/ 53 w 327"/>
                <a:gd name="T27" fmla="*/ 256 h 626"/>
                <a:gd name="T28" fmla="*/ 56 w 327"/>
                <a:gd name="T29" fmla="*/ 222 h 626"/>
                <a:gd name="T30" fmla="*/ 63 w 327"/>
                <a:gd name="T31" fmla="*/ 186 h 626"/>
                <a:gd name="T32" fmla="*/ 68 w 327"/>
                <a:gd name="T33" fmla="*/ 143 h 626"/>
                <a:gd name="T34" fmla="*/ 83 w 327"/>
                <a:gd name="T35" fmla="*/ 114 h 626"/>
                <a:gd name="T36" fmla="*/ 86 w 327"/>
                <a:gd name="T37" fmla="*/ 94 h 626"/>
                <a:gd name="T38" fmla="*/ 84 w 327"/>
                <a:gd name="T39" fmla="*/ 59 h 626"/>
                <a:gd name="T40" fmla="*/ 103 w 327"/>
                <a:gd name="T41" fmla="*/ 44 h 626"/>
                <a:gd name="T42" fmla="*/ 103 w 327"/>
                <a:gd name="T43" fmla="*/ 24 h 626"/>
                <a:gd name="T44" fmla="*/ 117 w 327"/>
                <a:gd name="T45" fmla="*/ 1 h 626"/>
                <a:gd name="T46" fmla="*/ 152 w 327"/>
                <a:gd name="T47" fmla="*/ 3 h 626"/>
                <a:gd name="T48" fmla="*/ 199 w 327"/>
                <a:gd name="T49" fmla="*/ 24 h 626"/>
                <a:gd name="T50" fmla="*/ 214 w 327"/>
                <a:gd name="T51" fmla="*/ 44 h 626"/>
                <a:gd name="T52" fmla="*/ 235 w 327"/>
                <a:gd name="T53" fmla="*/ 57 h 626"/>
                <a:gd name="T54" fmla="*/ 253 w 327"/>
                <a:gd name="T55" fmla="*/ 74 h 626"/>
                <a:gd name="T56" fmla="*/ 253 w 327"/>
                <a:gd name="T57" fmla="*/ 97 h 626"/>
                <a:gd name="T58" fmla="*/ 247 w 327"/>
                <a:gd name="T59" fmla="*/ 118 h 626"/>
                <a:gd name="T60" fmla="*/ 278 w 327"/>
                <a:gd name="T61" fmla="*/ 121 h 626"/>
                <a:gd name="T62" fmla="*/ 301 w 327"/>
                <a:gd name="T63" fmla="*/ 113 h 626"/>
                <a:gd name="T64" fmla="*/ 306 w 327"/>
                <a:gd name="T65" fmla="*/ 89 h 626"/>
                <a:gd name="T66" fmla="*/ 321 w 327"/>
                <a:gd name="T67" fmla="*/ 82 h 626"/>
                <a:gd name="T68" fmla="*/ 324 w 327"/>
                <a:gd name="T69" fmla="*/ 118 h 626"/>
                <a:gd name="T70" fmla="*/ 306 w 327"/>
                <a:gd name="T71" fmla="*/ 129 h 626"/>
                <a:gd name="T72" fmla="*/ 288 w 327"/>
                <a:gd name="T73" fmla="*/ 151 h 626"/>
                <a:gd name="T74" fmla="*/ 273 w 327"/>
                <a:gd name="T75" fmla="*/ 170 h 626"/>
                <a:gd name="T76" fmla="*/ 258 w 327"/>
                <a:gd name="T77" fmla="*/ 197 h 626"/>
                <a:gd name="T78" fmla="*/ 254 w 327"/>
                <a:gd name="T79" fmla="*/ 214 h 626"/>
                <a:gd name="T80" fmla="*/ 251 w 327"/>
                <a:gd name="T81" fmla="*/ 236 h 626"/>
                <a:gd name="T82" fmla="*/ 245 w 327"/>
                <a:gd name="T83" fmla="*/ 264 h 626"/>
                <a:gd name="T84" fmla="*/ 254 w 327"/>
                <a:gd name="T85" fmla="*/ 291 h 626"/>
                <a:gd name="T86" fmla="*/ 262 w 327"/>
                <a:gd name="T87" fmla="*/ 315 h 626"/>
                <a:gd name="T88" fmla="*/ 270 w 327"/>
                <a:gd name="T89" fmla="*/ 347 h 626"/>
                <a:gd name="T90" fmla="*/ 234 w 327"/>
                <a:gd name="T91" fmla="*/ 380 h 626"/>
                <a:gd name="T92" fmla="*/ 187 w 327"/>
                <a:gd name="T93" fmla="*/ 386 h 626"/>
                <a:gd name="T94" fmla="*/ 184 w 327"/>
                <a:gd name="T95" fmla="*/ 394 h 626"/>
                <a:gd name="T96" fmla="*/ 162 w 327"/>
                <a:gd name="T97" fmla="*/ 442 h 626"/>
                <a:gd name="T98" fmla="*/ 144 w 327"/>
                <a:gd name="T99" fmla="*/ 432 h 626"/>
                <a:gd name="T100" fmla="*/ 149 w 327"/>
                <a:gd name="T101" fmla="*/ 466 h 626"/>
                <a:gd name="T102" fmla="*/ 166 w 327"/>
                <a:gd name="T103" fmla="*/ 477 h 626"/>
                <a:gd name="T104" fmla="*/ 154 w 327"/>
                <a:gd name="T105" fmla="*/ 473 h 626"/>
                <a:gd name="T106" fmla="*/ 149 w 327"/>
                <a:gd name="T107" fmla="*/ 479 h 626"/>
                <a:gd name="T108" fmla="*/ 138 w 327"/>
                <a:gd name="T109" fmla="*/ 491 h 626"/>
                <a:gd name="T110" fmla="*/ 127 w 327"/>
                <a:gd name="T111" fmla="*/ 524 h 626"/>
                <a:gd name="T112" fmla="*/ 122 w 327"/>
                <a:gd name="T113" fmla="*/ 532 h 626"/>
                <a:gd name="T114" fmla="*/ 101 w 327"/>
                <a:gd name="T115" fmla="*/ 572 h 626"/>
                <a:gd name="T116" fmla="*/ 121 w 327"/>
                <a:gd name="T117" fmla="*/ 584 h 626"/>
                <a:gd name="T118" fmla="*/ 125 w 327"/>
                <a:gd name="T119" fmla="*/ 603 h 6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626">
                  <a:moveTo>
                    <a:pt x="105" y="626"/>
                  </a:moveTo>
                  <a:lnTo>
                    <a:pt x="0" y="626"/>
                  </a:lnTo>
                  <a:lnTo>
                    <a:pt x="1" y="625"/>
                  </a:lnTo>
                  <a:lnTo>
                    <a:pt x="2" y="623"/>
                  </a:lnTo>
                  <a:lnTo>
                    <a:pt x="5" y="622"/>
                  </a:lnTo>
                  <a:lnTo>
                    <a:pt x="9" y="619"/>
                  </a:lnTo>
                  <a:lnTo>
                    <a:pt x="13" y="618"/>
                  </a:lnTo>
                  <a:lnTo>
                    <a:pt x="14" y="615"/>
                  </a:lnTo>
                  <a:lnTo>
                    <a:pt x="16" y="613"/>
                  </a:lnTo>
                  <a:lnTo>
                    <a:pt x="16" y="610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14" y="596"/>
                  </a:lnTo>
                  <a:lnTo>
                    <a:pt x="16" y="594"/>
                  </a:lnTo>
                  <a:lnTo>
                    <a:pt x="21" y="587"/>
                  </a:lnTo>
                  <a:lnTo>
                    <a:pt x="22" y="586"/>
                  </a:lnTo>
                  <a:lnTo>
                    <a:pt x="22" y="580"/>
                  </a:lnTo>
                  <a:lnTo>
                    <a:pt x="22" y="578"/>
                  </a:lnTo>
                  <a:lnTo>
                    <a:pt x="22" y="573"/>
                  </a:lnTo>
                  <a:lnTo>
                    <a:pt x="24" y="565"/>
                  </a:lnTo>
                  <a:lnTo>
                    <a:pt x="25" y="557"/>
                  </a:lnTo>
                  <a:lnTo>
                    <a:pt x="25" y="555"/>
                  </a:lnTo>
                  <a:lnTo>
                    <a:pt x="24" y="552"/>
                  </a:lnTo>
                  <a:lnTo>
                    <a:pt x="21" y="545"/>
                  </a:lnTo>
                  <a:lnTo>
                    <a:pt x="21" y="544"/>
                  </a:lnTo>
                  <a:lnTo>
                    <a:pt x="21" y="543"/>
                  </a:lnTo>
                  <a:lnTo>
                    <a:pt x="22" y="543"/>
                  </a:lnTo>
                  <a:lnTo>
                    <a:pt x="24" y="540"/>
                  </a:lnTo>
                  <a:lnTo>
                    <a:pt x="24" y="538"/>
                  </a:lnTo>
                  <a:lnTo>
                    <a:pt x="25" y="536"/>
                  </a:lnTo>
                  <a:lnTo>
                    <a:pt x="28" y="534"/>
                  </a:lnTo>
                  <a:lnTo>
                    <a:pt x="29" y="533"/>
                  </a:lnTo>
                  <a:lnTo>
                    <a:pt x="29" y="532"/>
                  </a:lnTo>
                  <a:lnTo>
                    <a:pt x="28" y="530"/>
                  </a:lnTo>
                  <a:lnTo>
                    <a:pt x="27" y="528"/>
                  </a:lnTo>
                  <a:lnTo>
                    <a:pt x="27" y="525"/>
                  </a:lnTo>
                  <a:lnTo>
                    <a:pt x="27" y="522"/>
                  </a:lnTo>
                  <a:lnTo>
                    <a:pt x="28" y="520"/>
                  </a:lnTo>
                  <a:lnTo>
                    <a:pt x="29" y="517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29" y="512"/>
                  </a:lnTo>
                  <a:lnTo>
                    <a:pt x="28" y="508"/>
                  </a:lnTo>
                  <a:lnTo>
                    <a:pt x="28" y="503"/>
                  </a:lnTo>
                  <a:lnTo>
                    <a:pt x="28" y="501"/>
                  </a:lnTo>
                  <a:lnTo>
                    <a:pt x="27" y="498"/>
                  </a:lnTo>
                  <a:lnTo>
                    <a:pt x="27" y="495"/>
                  </a:lnTo>
                  <a:lnTo>
                    <a:pt x="27" y="493"/>
                  </a:lnTo>
                  <a:lnTo>
                    <a:pt x="27" y="490"/>
                  </a:lnTo>
                  <a:lnTo>
                    <a:pt x="25" y="487"/>
                  </a:lnTo>
                  <a:lnTo>
                    <a:pt x="22" y="485"/>
                  </a:lnTo>
                  <a:lnTo>
                    <a:pt x="21" y="481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2" y="473"/>
                  </a:lnTo>
                  <a:lnTo>
                    <a:pt x="25" y="467"/>
                  </a:lnTo>
                  <a:lnTo>
                    <a:pt x="27" y="462"/>
                  </a:lnTo>
                  <a:lnTo>
                    <a:pt x="27" y="455"/>
                  </a:lnTo>
                  <a:lnTo>
                    <a:pt x="27" y="447"/>
                  </a:lnTo>
                  <a:lnTo>
                    <a:pt x="27" y="444"/>
                  </a:lnTo>
                  <a:lnTo>
                    <a:pt x="27" y="443"/>
                  </a:lnTo>
                  <a:lnTo>
                    <a:pt x="22" y="442"/>
                  </a:lnTo>
                  <a:lnTo>
                    <a:pt x="21" y="440"/>
                  </a:lnTo>
                  <a:lnTo>
                    <a:pt x="20" y="439"/>
                  </a:lnTo>
                  <a:lnTo>
                    <a:pt x="20" y="435"/>
                  </a:lnTo>
                  <a:lnTo>
                    <a:pt x="21" y="431"/>
                  </a:lnTo>
                  <a:lnTo>
                    <a:pt x="21" y="425"/>
                  </a:lnTo>
                  <a:lnTo>
                    <a:pt x="21" y="424"/>
                  </a:lnTo>
                  <a:lnTo>
                    <a:pt x="20" y="421"/>
                  </a:lnTo>
                  <a:lnTo>
                    <a:pt x="18" y="417"/>
                  </a:lnTo>
                  <a:lnTo>
                    <a:pt x="17" y="413"/>
                  </a:lnTo>
                  <a:lnTo>
                    <a:pt x="18" y="412"/>
                  </a:lnTo>
                  <a:lnTo>
                    <a:pt x="20" y="409"/>
                  </a:lnTo>
                  <a:lnTo>
                    <a:pt x="22" y="407"/>
                  </a:lnTo>
                  <a:lnTo>
                    <a:pt x="24" y="404"/>
                  </a:lnTo>
                  <a:lnTo>
                    <a:pt x="25" y="401"/>
                  </a:lnTo>
                  <a:lnTo>
                    <a:pt x="25" y="397"/>
                  </a:lnTo>
                  <a:lnTo>
                    <a:pt x="27" y="385"/>
                  </a:lnTo>
                  <a:lnTo>
                    <a:pt x="28" y="378"/>
                  </a:lnTo>
                  <a:lnTo>
                    <a:pt x="29" y="374"/>
                  </a:lnTo>
                  <a:lnTo>
                    <a:pt x="31" y="372"/>
                  </a:lnTo>
                  <a:lnTo>
                    <a:pt x="33" y="370"/>
                  </a:lnTo>
                  <a:lnTo>
                    <a:pt x="35" y="369"/>
                  </a:lnTo>
                  <a:lnTo>
                    <a:pt x="36" y="369"/>
                  </a:lnTo>
                  <a:lnTo>
                    <a:pt x="36" y="366"/>
                  </a:lnTo>
                  <a:lnTo>
                    <a:pt x="35" y="363"/>
                  </a:lnTo>
                  <a:lnTo>
                    <a:pt x="33" y="359"/>
                  </a:lnTo>
                  <a:lnTo>
                    <a:pt x="32" y="357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3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3"/>
                  </a:lnTo>
                  <a:lnTo>
                    <a:pt x="36" y="328"/>
                  </a:lnTo>
                  <a:lnTo>
                    <a:pt x="40" y="324"/>
                  </a:lnTo>
                  <a:lnTo>
                    <a:pt x="43" y="326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8" y="319"/>
                  </a:lnTo>
                  <a:lnTo>
                    <a:pt x="48" y="316"/>
                  </a:lnTo>
                  <a:lnTo>
                    <a:pt x="47" y="310"/>
                  </a:lnTo>
                  <a:lnTo>
                    <a:pt x="45" y="304"/>
                  </a:lnTo>
                  <a:lnTo>
                    <a:pt x="45" y="300"/>
                  </a:lnTo>
                  <a:lnTo>
                    <a:pt x="47" y="296"/>
                  </a:lnTo>
                  <a:lnTo>
                    <a:pt x="52" y="285"/>
                  </a:lnTo>
                  <a:lnTo>
                    <a:pt x="53" y="279"/>
                  </a:lnTo>
                  <a:lnTo>
                    <a:pt x="55" y="272"/>
                  </a:lnTo>
                  <a:lnTo>
                    <a:pt x="55" y="263"/>
                  </a:lnTo>
                  <a:lnTo>
                    <a:pt x="55" y="260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9"/>
                  </a:lnTo>
                  <a:lnTo>
                    <a:pt x="53" y="246"/>
                  </a:lnTo>
                  <a:lnTo>
                    <a:pt x="56" y="242"/>
                  </a:lnTo>
                  <a:lnTo>
                    <a:pt x="57" y="238"/>
                  </a:lnTo>
                  <a:lnTo>
                    <a:pt x="57" y="236"/>
                  </a:lnTo>
                  <a:lnTo>
                    <a:pt x="56" y="226"/>
                  </a:lnTo>
                  <a:lnTo>
                    <a:pt x="56" y="222"/>
                  </a:lnTo>
                  <a:lnTo>
                    <a:pt x="57" y="218"/>
                  </a:lnTo>
                  <a:lnTo>
                    <a:pt x="57" y="214"/>
                  </a:lnTo>
                  <a:lnTo>
                    <a:pt x="57" y="207"/>
                  </a:lnTo>
                  <a:lnTo>
                    <a:pt x="57" y="202"/>
                  </a:lnTo>
                  <a:lnTo>
                    <a:pt x="59" y="199"/>
                  </a:lnTo>
                  <a:lnTo>
                    <a:pt x="62" y="193"/>
                  </a:lnTo>
                  <a:lnTo>
                    <a:pt x="63" y="190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62" y="176"/>
                  </a:lnTo>
                  <a:lnTo>
                    <a:pt x="63" y="171"/>
                  </a:lnTo>
                  <a:lnTo>
                    <a:pt x="63" y="166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66" y="147"/>
                  </a:lnTo>
                  <a:lnTo>
                    <a:pt x="68" y="143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4" y="136"/>
                  </a:lnTo>
                  <a:lnTo>
                    <a:pt x="76" y="131"/>
                  </a:lnTo>
                  <a:lnTo>
                    <a:pt x="78" y="128"/>
                  </a:lnTo>
                  <a:lnTo>
                    <a:pt x="80" y="125"/>
                  </a:lnTo>
                  <a:lnTo>
                    <a:pt x="82" y="121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83" y="106"/>
                  </a:lnTo>
                  <a:lnTo>
                    <a:pt x="83" y="102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4" y="96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6" y="90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1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4" y="59"/>
                  </a:lnTo>
                  <a:lnTo>
                    <a:pt x="88" y="57"/>
                  </a:lnTo>
                  <a:lnTo>
                    <a:pt x="91" y="55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50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3" y="44"/>
                  </a:lnTo>
                  <a:lnTo>
                    <a:pt x="105" y="43"/>
                  </a:lnTo>
                  <a:lnTo>
                    <a:pt x="106" y="42"/>
                  </a:lnTo>
                  <a:lnTo>
                    <a:pt x="107" y="36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3" y="24"/>
                  </a:lnTo>
                  <a:lnTo>
                    <a:pt x="101" y="23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4" y="13"/>
                  </a:lnTo>
                  <a:lnTo>
                    <a:pt x="145" y="16"/>
                  </a:lnTo>
                  <a:lnTo>
                    <a:pt x="146" y="13"/>
                  </a:lnTo>
                  <a:lnTo>
                    <a:pt x="149" y="7"/>
                  </a:lnTo>
                  <a:lnTo>
                    <a:pt x="152" y="3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81" y="3"/>
                  </a:lnTo>
                  <a:lnTo>
                    <a:pt x="191" y="9"/>
                  </a:lnTo>
                  <a:lnTo>
                    <a:pt x="195" y="17"/>
                  </a:lnTo>
                  <a:lnTo>
                    <a:pt x="197" y="23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7"/>
                  </a:lnTo>
                  <a:lnTo>
                    <a:pt x="206" y="28"/>
                  </a:lnTo>
                  <a:lnTo>
                    <a:pt x="208" y="32"/>
                  </a:lnTo>
                  <a:lnTo>
                    <a:pt x="210" y="36"/>
                  </a:lnTo>
                  <a:lnTo>
                    <a:pt x="211" y="40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4"/>
                  </a:lnTo>
                  <a:lnTo>
                    <a:pt x="219" y="46"/>
                  </a:lnTo>
                  <a:lnTo>
                    <a:pt x="222" y="47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2" y="57"/>
                  </a:lnTo>
                  <a:lnTo>
                    <a:pt x="235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41" y="62"/>
                  </a:lnTo>
                  <a:lnTo>
                    <a:pt x="245" y="63"/>
                  </a:lnTo>
                  <a:lnTo>
                    <a:pt x="246" y="66"/>
                  </a:lnTo>
                  <a:lnTo>
                    <a:pt x="249" y="69"/>
                  </a:lnTo>
                  <a:lnTo>
                    <a:pt x="251" y="73"/>
                  </a:lnTo>
                  <a:lnTo>
                    <a:pt x="253" y="74"/>
                  </a:lnTo>
                  <a:lnTo>
                    <a:pt x="255" y="75"/>
                  </a:lnTo>
                  <a:lnTo>
                    <a:pt x="257" y="77"/>
                  </a:lnTo>
                  <a:lnTo>
                    <a:pt x="258" y="78"/>
                  </a:lnTo>
                  <a:lnTo>
                    <a:pt x="258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5" y="93"/>
                  </a:lnTo>
                  <a:lnTo>
                    <a:pt x="253" y="97"/>
                  </a:lnTo>
                  <a:lnTo>
                    <a:pt x="251" y="101"/>
                  </a:lnTo>
                  <a:lnTo>
                    <a:pt x="249" y="105"/>
                  </a:lnTo>
                  <a:lnTo>
                    <a:pt x="246" y="109"/>
                  </a:lnTo>
                  <a:lnTo>
                    <a:pt x="243" y="113"/>
                  </a:lnTo>
                  <a:lnTo>
                    <a:pt x="242" y="117"/>
                  </a:lnTo>
                  <a:lnTo>
                    <a:pt x="243" y="118"/>
                  </a:lnTo>
                  <a:lnTo>
                    <a:pt x="246" y="118"/>
                  </a:lnTo>
                  <a:lnTo>
                    <a:pt x="247" y="118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7" y="118"/>
                  </a:lnTo>
                  <a:lnTo>
                    <a:pt x="259" y="120"/>
                  </a:lnTo>
                  <a:lnTo>
                    <a:pt x="262" y="121"/>
                  </a:lnTo>
                  <a:lnTo>
                    <a:pt x="266" y="122"/>
                  </a:lnTo>
                  <a:lnTo>
                    <a:pt x="271" y="121"/>
                  </a:lnTo>
                  <a:lnTo>
                    <a:pt x="278" y="121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1"/>
                  </a:lnTo>
                  <a:lnTo>
                    <a:pt x="297" y="118"/>
                  </a:lnTo>
                  <a:lnTo>
                    <a:pt x="298" y="116"/>
                  </a:lnTo>
                  <a:lnTo>
                    <a:pt x="301" y="113"/>
                  </a:lnTo>
                  <a:lnTo>
                    <a:pt x="305" y="108"/>
                  </a:lnTo>
                  <a:lnTo>
                    <a:pt x="306" y="106"/>
                  </a:lnTo>
                  <a:lnTo>
                    <a:pt x="308" y="105"/>
                  </a:lnTo>
                  <a:lnTo>
                    <a:pt x="308" y="100"/>
                  </a:lnTo>
                  <a:lnTo>
                    <a:pt x="308" y="96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6" y="89"/>
                  </a:lnTo>
                  <a:lnTo>
                    <a:pt x="308" y="86"/>
                  </a:lnTo>
                  <a:lnTo>
                    <a:pt x="309" y="82"/>
                  </a:lnTo>
                  <a:lnTo>
                    <a:pt x="315" y="85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5"/>
                  </a:lnTo>
                  <a:lnTo>
                    <a:pt x="319" y="83"/>
                  </a:lnTo>
                  <a:lnTo>
                    <a:pt x="321" y="82"/>
                  </a:lnTo>
                  <a:lnTo>
                    <a:pt x="324" y="83"/>
                  </a:lnTo>
                  <a:lnTo>
                    <a:pt x="324" y="89"/>
                  </a:lnTo>
                  <a:lnTo>
                    <a:pt x="325" y="98"/>
                  </a:lnTo>
                  <a:lnTo>
                    <a:pt x="325" y="109"/>
                  </a:lnTo>
                  <a:lnTo>
                    <a:pt x="327" y="116"/>
                  </a:lnTo>
                  <a:lnTo>
                    <a:pt x="327" y="117"/>
                  </a:lnTo>
                  <a:lnTo>
                    <a:pt x="327" y="118"/>
                  </a:lnTo>
                  <a:lnTo>
                    <a:pt x="324" y="118"/>
                  </a:lnTo>
                  <a:lnTo>
                    <a:pt x="323" y="120"/>
                  </a:lnTo>
                  <a:lnTo>
                    <a:pt x="320" y="122"/>
                  </a:lnTo>
                  <a:lnTo>
                    <a:pt x="319" y="124"/>
                  </a:lnTo>
                  <a:lnTo>
                    <a:pt x="317" y="124"/>
                  </a:lnTo>
                  <a:lnTo>
                    <a:pt x="313" y="125"/>
                  </a:lnTo>
                  <a:lnTo>
                    <a:pt x="309" y="127"/>
                  </a:lnTo>
                  <a:lnTo>
                    <a:pt x="306" y="128"/>
                  </a:lnTo>
                  <a:lnTo>
                    <a:pt x="306" y="129"/>
                  </a:lnTo>
                  <a:lnTo>
                    <a:pt x="305" y="132"/>
                  </a:lnTo>
                  <a:lnTo>
                    <a:pt x="302" y="136"/>
                  </a:lnTo>
                  <a:lnTo>
                    <a:pt x="297" y="140"/>
                  </a:lnTo>
                  <a:lnTo>
                    <a:pt x="293" y="144"/>
                  </a:lnTo>
                  <a:lnTo>
                    <a:pt x="292" y="145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8" y="151"/>
                  </a:lnTo>
                  <a:lnTo>
                    <a:pt x="284" y="152"/>
                  </a:lnTo>
                  <a:lnTo>
                    <a:pt x="280" y="153"/>
                  </a:lnTo>
                  <a:lnTo>
                    <a:pt x="280" y="155"/>
                  </a:lnTo>
                  <a:lnTo>
                    <a:pt x="278" y="156"/>
                  </a:lnTo>
                  <a:lnTo>
                    <a:pt x="278" y="160"/>
                  </a:lnTo>
                  <a:lnTo>
                    <a:pt x="277" y="164"/>
                  </a:lnTo>
                  <a:lnTo>
                    <a:pt x="276" y="168"/>
                  </a:lnTo>
                  <a:lnTo>
                    <a:pt x="273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8"/>
                  </a:lnTo>
                  <a:lnTo>
                    <a:pt x="263" y="186"/>
                  </a:lnTo>
                  <a:lnTo>
                    <a:pt x="262" y="191"/>
                  </a:lnTo>
                  <a:lnTo>
                    <a:pt x="261" y="193"/>
                  </a:lnTo>
                  <a:lnTo>
                    <a:pt x="259" y="195"/>
                  </a:lnTo>
                  <a:lnTo>
                    <a:pt x="258" y="197"/>
                  </a:lnTo>
                  <a:lnTo>
                    <a:pt x="258" y="199"/>
                  </a:lnTo>
                  <a:lnTo>
                    <a:pt x="257" y="201"/>
                  </a:lnTo>
                  <a:lnTo>
                    <a:pt x="258" y="203"/>
                  </a:lnTo>
                  <a:lnTo>
                    <a:pt x="258" y="206"/>
                  </a:lnTo>
                  <a:lnTo>
                    <a:pt x="258" y="207"/>
                  </a:lnTo>
                  <a:lnTo>
                    <a:pt x="255" y="210"/>
                  </a:lnTo>
                  <a:lnTo>
                    <a:pt x="254" y="213"/>
                  </a:lnTo>
                  <a:lnTo>
                    <a:pt x="254" y="214"/>
                  </a:lnTo>
                  <a:lnTo>
                    <a:pt x="254" y="217"/>
                  </a:lnTo>
                  <a:lnTo>
                    <a:pt x="254" y="219"/>
                  </a:lnTo>
                  <a:lnTo>
                    <a:pt x="254" y="222"/>
                  </a:lnTo>
                  <a:lnTo>
                    <a:pt x="251" y="226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1" y="234"/>
                  </a:lnTo>
                  <a:lnTo>
                    <a:pt x="251" y="236"/>
                  </a:lnTo>
                  <a:lnTo>
                    <a:pt x="251" y="238"/>
                  </a:lnTo>
                  <a:lnTo>
                    <a:pt x="250" y="242"/>
                  </a:lnTo>
                  <a:lnTo>
                    <a:pt x="247" y="246"/>
                  </a:lnTo>
                  <a:lnTo>
                    <a:pt x="246" y="249"/>
                  </a:lnTo>
                  <a:lnTo>
                    <a:pt x="247" y="250"/>
                  </a:lnTo>
                  <a:lnTo>
                    <a:pt x="245" y="256"/>
                  </a:lnTo>
                  <a:lnTo>
                    <a:pt x="245" y="258"/>
                  </a:lnTo>
                  <a:lnTo>
                    <a:pt x="245" y="264"/>
                  </a:lnTo>
                  <a:lnTo>
                    <a:pt x="245" y="265"/>
                  </a:lnTo>
                  <a:lnTo>
                    <a:pt x="245" y="268"/>
                  </a:lnTo>
                  <a:lnTo>
                    <a:pt x="243" y="268"/>
                  </a:lnTo>
                  <a:lnTo>
                    <a:pt x="242" y="268"/>
                  </a:lnTo>
                  <a:lnTo>
                    <a:pt x="243" y="271"/>
                  </a:lnTo>
                  <a:lnTo>
                    <a:pt x="246" y="277"/>
                  </a:lnTo>
                  <a:lnTo>
                    <a:pt x="250" y="287"/>
                  </a:lnTo>
                  <a:lnTo>
                    <a:pt x="254" y="291"/>
                  </a:lnTo>
                  <a:lnTo>
                    <a:pt x="258" y="296"/>
                  </a:lnTo>
                  <a:lnTo>
                    <a:pt x="263" y="300"/>
                  </a:lnTo>
                  <a:lnTo>
                    <a:pt x="265" y="303"/>
                  </a:lnTo>
                  <a:lnTo>
                    <a:pt x="265" y="304"/>
                  </a:lnTo>
                  <a:lnTo>
                    <a:pt x="265" y="307"/>
                  </a:lnTo>
                  <a:lnTo>
                    <a:pt x="265" y="308"/>
                  </a:lnTo>
                  <a:lnTo>
                    <a:pt x="263" y="312"/>
                  </a:lnTo>
                  <a:lnTo>
                    <a:pt x="262" y="315"/>
                  </a:lnTo>
                  <a:lnTo>
                    <a:pt x="262" y="318"/>
                  </a:lnTo>
                  <a:lnTo>
                    <a:pt x="262" y="320"/>
                  </a:lnTo>
                  <a:lnTo>
                    <a:pt x="265" y="323"/>
                  </a:lnTo>
                  <a:lnTo>
                    <a:pt x="267" y="323"/>
                  </a:lnTo>
                  <a:lnTo>
                    <a:pt x="271" y="324"/>
                  </a:lnTo>
                  <a:lnTo>
                    <a:pt x="276" y="326"/>
                  </a:lnTo>
                  <a:lnTo>
                    <a:pt x="271" y="341"/>
                  </a:lnTo>
                  <a:lnTo>
                    <a:pt x="270" y="347"/>
                  </a:lnTo>
                  <a:lnTo>
                    <a:pt x="267" y="353"/>
                  </a:lnTo>
                  <a:lnTo>
                    <a:pt x="265" y="358"/>
                  </a:lnTo>
                  <a:lnTo>
                    <a:pt x="262" y="363"/>
                  </a:lnTo>
                  <a:lnTo>
                    <a:pt x="258" y="368"/>
                  </a:lnTo>
                  <a:lnTo>
                    <a:pt x="253" y="372"/>
                  </a:lnTo>
                  <a:lnTo>
                    <a:pt x="246" y="376"/>
                  </a:lnTo>
                  <a:lnTo>
                    <a:pt x="239" y="377"/>
                  </a:lnTo>
                  <a:lnTo>
                    <a:pt x="234" y="380"/>
                  </a:lnTo>
                  <a:lnTo>
                    <a:pt x="227" y="380"/>
                  </a:lnTo>
                  <a:lnTo>
                    <a:pt x="214" y="382"/>
                  </a:lnTo>
                  <a:lnTo>
                    <a:pt x="197" y="385"/>
                  </a:lnTo>
                  <a:lnTo>
                    <a:pt x="195" y="388"/>
                  </a:lnTo>
                  <a:lnTo>
                    <a:pt x="192" y="389"/>
                  </a:lnTo>
                  <a:lnTo>
                    <a:pt x="191" y="390"/>
                  </a:lnTo>
                  <a:lnTo>
                    <a:pt x="188" y="389"/>
                  </a:lnTo>
                  <a:lnTo>
                    <a:pt x="187" y="386"/>
                  </a:lnTo>
                  <a:lnTo>
                    <a:pt x="184" y="384"/>
                  </a:lnTo>
                  <a:lnTo>
                    <a:pt x="183" y="382"/>
                  </a:lnTo>
                  <a:lnTo>
                    <a:pt x="183" y="384"/>
                  </a:lnTo>
                  <a:lnTo>
                    <a:pt x="181" y="386"/>
                  </a:lnTo>
                  <a:lnTo>
                    <a:pt x="180" y="389"/>
                  </a:lnTo>
                  <a:lnTo>
                    <a:pt x="180" y="390"/>
                  </a:lnTo>
                  <a:lnTo>
                    <a:pt x="180" y="393"/>
                  </a:lnTo>
                  <a:lnTo>
                    <a:pt x="184" y="394"/>
                  </a:lnTo>
                  <a:lnTo>
                    <a:pt x="188" y="397"/>
                  </a:lnTo>
                  <a:lnTo>
                    <a:pt x="185" y="431"/>
                  </a:lnTo>
                  <a:lnTo>
                    <a:pt x="181" y="433"/>
                  </a:lnTo>
                  <a:lnTo>
                    <a:pt x="177" y="436"/>
                  </a:lnTo>
                  <a:lnTo>
                    <a:pt x="172" y="440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2" y="442"/>
                  </a:lnTo>
                  <a:lnTo>
                    <a:pt x="154" y="442"/>
                  </a:lnTo>
                  <a:lnTo>
                    <a:pt x="153" y="439"/>
                  </a:lnTo>
                  <a:lnTo>
                    <a:pt x="153" y="438"/>
                  </a:lnTo>
                  <a:lnTo>
                    <a:pt x="153" y="435"/>
                  </a:lnTo>
                  <a:lnTo>
                    <a:pt x="152" y="433"/>
                  </a:lnTo>
                  <a:lnTo>
                    <a:pt x="149" y="432"/>
                  </a:lnTo>
                  <a:lnTo>
                    <a:pt x="146" y="432"/>
                  </a:lnTo>
                  <a:lnTo>
                    <a:pt x="144" y="432"/>
                  </a:lnTo>
                  <a:lnTo>
                    <a:pt x="141" y="431"/>
                  </a:lnTo>
                  <a:lnTo>
                    <a:pt x="136" y="450"/>
                  </a:lnTo>
                  <a:lnTo>
                    <a:pt x="141" y="450"/>
                  </a:lnTo>
                  <a:lnTo>
                    <a:pt x="142" y="451"/>
                  </a:lnTo>
                  <a:lnTo>
                    <a:pt x="144" y="451"/>
                  </a:lnTo>
                  <a:lnTo>
                    <a:pt x="144" y="452"/>
                  </a:lnTo>
                  <a:lnTo>
                    <a:pt x="144" y="464"/>
                  </a:lnTo>
                  <a:lnTo>
                    <a:pt x="149" y="466"/>
                  </a:lnTo>
                  <a:lnTo>
                    <a:pt x="154" y="467"/>
                  </a:lnTo>
                  <a:lnTo>
                    <a:pt x="157" y="467"/>
                  </a:lnTo>
                  <a:lnTo>
                    <a:pt x="165" y="464"/>
                  </a:lnTo>
                  <a:lnTo>
                    <a:pt x="164" y="467"/>
                  </a:lnTo>
                  <a:lnTo>
                    <a:pt x="165" y="468"/>
                  </a:lnTo>
                  <a:lnTo>
                    <a:pt x="166" y="471"/>
                  </a:lnTo>
                  <a:lnTo>
                    <a:pt x="166" y="475"/>
                  </a:lnTo>
                  <a:lnTo>
                    <a:pt x="166" y="477"/>
                  </a:lnTo>
                  <a:lnTo>
                    <a:pt x="165" y="478"/>
                  </a:lnTo>
                  <a:lnTo>
                    <a:pt x="161" y="479"/>
                  </a:lnTo>
                  <a:lnTo>
                    <a:pt x="160" y="479"/>
                  </a:lnTo>
                  <a:lnTo>
                    <a:pt x="158" y="479"/>
                  </a:lnTo>
                  <a:lnTo>
                    <a:pt x="158" y="478"/>
                  </a:lnTo>
                  <a:lnTo>
                    <a:pt x="157" y="475"/>
                  </a:lnTo>
                  <a:lnTo>
                    <a:pt x="156" y="474"/>
                  </a:lnTo>
                  <a:lnTo>
                    <a:pt x="154" y="473"/>
                  </a:lnTo>
                  <a:lnTo>
                    <a:pt x="152" y="473"/>
                  </a:lnTo>
                  <a:lnTo>
                    <a:pt x="149" y="473"/>
                  </a:lnTo>
                  <a:lnTo>
                    <a:pt x="146" y="473"/>
                  </a:lnTo>
                  <a:lnTo>
                    <a:pt x="144" y="473"/>
                  </a:lnTo>
                  <a:lnTo>
                    <a:pt x="142" y="475"/>
                  </a:lnTo>
                  <a:lnTo>
                    <a:pt x="141" y="478"/>
                  </a:lnTo>
                  <a:lnTo>
                    <a:pt x="146" y="478"/>
                  </a:lnTo>
                  <a:lnTo>
                    <a:pt x="149" y="479"/>
                  </a:lnTo>
                  <a:lnTo>
                    <a:pt x="150" y="481"/>
                  </a:lnTo>
                  <a:lnTo>
                    <a:pt x="150" y="482"/>
                  </a:lnTo>
                  <a:lnTo>
                    <a:pt x="150" y="483"/>
                  </a:lnTo>
                  <a:lnTo>
                    <a:pt x="149" y="485"/>
                  </a:lnTo>
                  <a:lnTo>
                    <a:pt x="146" y="485"/>
                  </a:lnTo>
                  <a:lnTo>
                    <a:pt x="144" y="486"/>
                  </a:lnTo>
                  <a:lnTo>
                    <a:pt x="138" y="489"/>
                  </a:lnTo>
                  <a:lnTo>
                    <a:pt x="138" y="491"/>
                  </a:lnTo>
                  <a:lnTo>
                    <a:pt x="137" y="495"/>
                  </a:lnTo>
                  <a:lnTo>
                    <a:pt x="137" y="502"/>
                  </a:lnTo>
                  <a:lnTo>
                    <a:pt x="136" y="520"/>
                  </a:lnTo>
                  <a:lnTo>
                    <a:pt x="132" y="520"/>
                  </a:lnTo>
                  <a:lnTo>
                    <a:pt x="130" y="521"/>
                  </a:lnTo>
                  <a:lnTo>
                    <a:pt x="129" y="522"/>
                  </a:lnTo>
                  <a:lnTo>
                    <a:pt x="127" y="522"/>
                  </a:lnTo>
                  <a:lnTo>
                    <a:pt x="127" y="524"/>
                  </a:lnTo>
                  <a:lnTo>
                    <a:pt x="129" y="526"/>
                  </a:lnTo>
                  <a:lnTo>
                    <a:pt x="130" y="528"/>
                  </a:lnTo>
                  <a:lnTo>
                    <a:pt x="132" y="526"/>
                  </a:lnTo>
                  <a:lnTo>
                    <a:pt x="132" y="534"/>
                  </a:lnTo>
                  <a:lnTo>
                    <a:pt x="130" y="536"/>
                  </a:lnTo>
                  <a:lnTo>
                    <a:pt x="129" y="536"/>
                  </a:lnTo>
                  <a:lnTo>
                    <a:pt x="125" y="533"/>
                  </a:lnTo>
                  <a:lnTo>
                    <a:pt x="122" y="532"/>
                  </a:lnTo>
                  <a:lnTo>
                    <a:pt x="118" y="532"/>
                  </a:lnTo>
                  <a:lnTo>
                    <a:pt x="105" y="548"/>
                  </a:lnTo>
                  <a:lnTo>
                    <a:pt x="98" y="556"/>
                  </a:lnTo>
                  <a:lnTo>
                    <a:pt x="97" y="559"/>
                  </a:lnTo>
                  <a:lnTo>
                    <a:pt x="95" y="561"/>
                  </a:lnTo>
                  <a:lnTo>
                    <a:pt x="95" y="564"/>
                  </a:lnTo>
                  <a:lnTo>
                    <a:pt x="97" y="568"/>
                  </a:lnTo>
                  <a:lnTo>
                    <a:pt x="101" y="572"/>
                  </a:lnTo>
                  <a:lnTo>
                    <a:pt x="105" y="576"/>
                  </a:lnTo>
                  <a:lnTo>
                    <a:pt x="107" y="580"/>
                  </a:lnTo>
                  <a:lnTo>
                    <a:pt x="110" y="584"/>
                  </a:lnTo>
                  <a:lnTo>
                    <a:pt x="113" y="584"/>
                  </a:lnTo>
                  <a:lnTo>
                    <a:pt x="115" y="583"/>
                  </a:lnTo>
                  <a:lnTo>
                    <a:pt x="118" y="583"/>
                  </a:lnTo>
                  <a:lnTo>
                    <a:pt x="119" y="583"/>
                  </a:lnTo>
                  <a:lnTo>
                    <a:pt x="121" y="584"/>
                  </a:lnTo>
                  <a:lnTo>
                    <a:pt x="123" y="587"/>
                  </a:lnTo>
                  <a:lnTo>
                    <a:pt x="125" y="590"/>
                  </a:lnTo>
                  <a:lnTo>
                    <a:pt x="125" y="592"/>
                  </a:lnTo>
                  <a:lnTo>
                    <a:pt x="123" y="595"/>
                  </a:lnTo>
                  <a:lnTo>
                    <a:pt x="123" y="598"/>
                  </a:lnTo>
                  <a:lnTo>
                    <a:pt x="123" y="600"/>
                  </a:lnTo>
                  <a:lnTo>
                    <a:pt x="123" y="602"/>
                  </a:lnTo>
                  <a:lnTo>
                    <a:pt x="125" y="603"/>
                  </a:lnTo>
                  <a:lnTo>
                    <a:pt x="129" y="607"/>
                  </a:lnTo>
                  <a:lnTo>
                    <a:pt x="115" y="617"/>
                  </a:lnTo>
                  <a:lnTo>
                    <a:pt x="105" y="62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73"/>
            <p:cNvSpPr>
              <a:spLocks/>
            </p:cNvSpPr>
            <p:nvPr/>
          </p:nvSpPr>
          <p:spPr bwMode="auto">
            <a:xfrm>
              <a:off x="1659432" y="1374931"/>
              <a:ext cx="437713" cy="904934"/>
            </a:xfrm>
            <a:custGeom>
              <a:avLst/>
              <a:gdLst>
                <a:gd name="T0" fmla="*/ 66 w 264"/>
                <a:gd name="T1" fmla="*/ 278 h 457"/>
                <a:gd name="T2" fmla="*/ 82 w 264"/>
                <a:gd name="T3" fmla="*/ 280 h 457"/>
                <a:gd name="T4" fmla="*/ 86 w 264"/>
                <a:gd name="T5" fmla="*/ 288 h 457"/>
                <a:gd name="T6" fmla="*/ 97 w 264"/>
                <a:gd name="T7" fmla="*/ 305 h 457"/>
                <a:gd name="T8" fmla="*/ 114 w 264"/>
                <a:gd name="T9" fmla="*/ 322 h 457"/>
                <a:gd name="T10" fmla="*/ 125 w 264"/>
                <a:gd name="T11" fmla="*/ 322 h 457"/>
                <a:gd name="T12" fmla="*/ 137 w 264"/>
                <a:gd name="T13" fmla="*/ 313 h 457"/>
                <a:gd name="T14" fmla="*/ 141 w 264"/>
                <a:gd name="T15" fmla="*/ 304 h 457"/>
                <a:gd name="T16" fmla="*/ 152 w 264"/>
                <a:gd name="T17" fmla="*/ 305 h 457"/>
                <a:gd name="T18" fmla="*/ 164 w 264"/>
                <a:gd name="T19" fmla="*/ 313 h 457"/>
                <a:gd name="T20" fmla="*/ 168 w 264"/>
                <a:gd name="T21" fmla="*/ 323 h 457"/>
                <a:gd name="T22" fmla="*/ 180 w 264"/>
                <a:gd name="T23" fmla="*/ 330 h 457"/>
                <a:gd name="T24" fmla="*/ 209 w 264"/>
                <a:gd name="T25" fmla="*/ 362 h 457"/>
                <a:gd name="T26" fmla="*/ 221 w 264"/>
                <a:gd name="T27" fmla="*/ 379 h 457"/>
                <a:gd name="T28" fmla="*/ 226 w 264"/>
                <a:gd name="T29" fmla="*/ 392 h 457"/>
                <a:gd name="T30" fmla="*/ 242 w 264"/>
                <a:gd name="T31" fmla="*/ 405 h 457"/>
                <a:gd name="T32" fmla="*/ 252 w 264"/>
                <a:gd name="T33" fmla="*/ 412 h 457"/>
                <a:gd name="T34" fmla="*/ 258 w 264"/>
                <a:gd name="T35" fmla="*/ 416 h 457"/>
                <a:gd name="T36" fmla="*/ 264 w 264"/>
                <a:gd name="T37" fmla="*/ 427 h 457"/>
                <a:gd name="T38" fmla="*/ 261 w 264"/>
                <a:gd name="T39" fmla="*/ 437 h 457"/>
                <a:gd name="T40" fmla="*/ 248 w 264"/>
                <a:gd name="T41" fmla="*/ 452 h 457"/>
                <a:gd name="T42" fmla="*/ 237 w 264"/>
                <a:gd name="T43" fmla="*/ 456 h 457"/>
                <a:gd name="T44" fmla="*/ 236 w 264"/>
                <a:gd name="T45" fmla="*/ 444 h 457"/>
                <a:gd name="T46" fmla="*/ 236 w 264"/>
                <a:gd name="T47" fmla="*/ 436 h 457"/>
                <a:gd name="T48" fmla="*/ 227 w 264"/>
                <a:gd name="T49" fmla="*/ 441 h 457"/>
                <a:gd name="T50" fmla="*/ 219 w 264"/>
                <a:gd name="T51" fmla="*/ 429 h 457"/>
                <a:gd name="T52" fmla="*/ 214 w 264"/>
                <a:gd name="T53" fmla="*/ 413 h 457"/>
                <a:gd name="T54" fmla="*/ 211 w 264"/>
                <a:gd name="T55" fmla="*/ 408 h 457"/>
                <a:gd name="T56" fmla="*/ 199 w 264"/>
                <a:gd name="T57" fmla="*/ 408 h 457"/>
                <a:gd name="T58" fmla="*/ 202 w 264"/>
                <a:gd name="T59" fmla="*/ 397 h 457"/>
                <a:gd name="T60" fmla="*/ 191 w 264"/>
                <a:gd name="T61" fmla="*/ 383 h 457"/>
                <a:gd name="T62" fmla="*/ 187 w 264"/>
                <a:gd name="T63" fmla="*/ 370 h 457"/>
                <a:gd name="T64" fmla="*/ 187 w 264"/>
                <a:gd name="T65" fmla="*/ 361 h 457"/>
                <a:gd name="T66" fmla="*/ 176 w 264"/>
                <a:gd name="T67" fmla="*/ 357 h 457"/>
                <a:gd name="T68" fmla="*/ 160 w 264"/>
                <a:gd name="T69" fmla="*/ 344 h 457"/>
                <a:gd name="T70" fmla="*/ 160 w 264"/>
                <a:gd name="T71" fmla="*/ 359 h 457"/>
                <a:gd name="T72" fmla="*/ 152 w 264"/>
                <a:gd name="T73" fmla="*/ 357 h 457"/>
                <a:gd name="T74" fmla="*/ 152 w 264"/>
                <a:gd name="T75" fmla="*/ 361 h 457"/>
                <a:gd name="T76" fmla="*/ 163 w 264"/>
                <a:gd name="T77" fmla="*/ 367 h 457"/>
                <a:gd name="T78" fmla="*/ 163 w 264"/>
                <a:gd name="T79" fmla="*/ 385 h 457"/>
                <a:gd name="T80" fmla="*/ 172 w 264"/>
                <a:gd name="T81" fmla="*/ 398 h 457"/>
                <a:gd name="T82" fmla="*/ 188 w 264"/>
                <a:gd name="T83" fmla="*/ 393 h 457"/>
                <a:gd name="T84" fmla="*/ 194 w 264"/>
                <a:gd name="T85" fmla="*/ 404 h 457"/>
                <a:gd name="T86" fmla="*/ 187 w 264"/>
                <a:gd name="T87" fmla="*/ 406 h 457"/>
                <a:gd name="T88" fmla="*/ 180 w 264"/>
                <a:gd name="T89" fmla="*/ 416 h 457"/>
                <a:gd name="T90" fmla="*/ 175 w 264"/>
                <a:gd name="T91" fmla="*/ 405 h 457"/>
                <a:gd name="T92" fmla="*/ 172 w 264"/>
                <a:gd name="T93" fmla="*/ 413 h 457"/>
                <a:gd name="T94" fmla="*/ 167 w 264"/>
                <a:gd name="T95" fmla="*/ 408 h 457"/>
                <a:gd name="T96" fmla="*/ 155 w 264"/>
                <a:gd name="T97" fmla="*/ 386 h 457"/>
                <a:gd name="T98" fmla="*/ 141 w 264"/>
                <a:gd name="T99" fmla="*/ 373 h 457"/>
                <a:gd name="T100" fmla="*/ 136 w 264"/>
                <a:gd name="T101" fmla="*/ 367 h 457"/>
                <a:gd name="T102" fmla="*/ 136 w 264"/>
                <a:gd name="T103" fmla="*/ 361 h 457"/>
                <a:gd name="T104" fmla="*/ 127 w 264"/>
                <a:gd name="T105" fmla="*/ 351 h 457"/>
                <a:gd name="T106" fmla="*/ 109 w 264"/>
                <a:gd name="T107" fmla="*/ 330 h 457"/>
                <a:gd name="T108" fmla="*/ 102 w 264"/>
                <a:gd name="T109" fmla="*/ 331 h 457"/>
                <a:gd name="T110" fmla="*/ 87 w 264"/>
                <a:gd name="T111" fmla="*/ 309 h 457"/>
                <a:gd name="T112" fmla="*/ 77 w 264"/>
                <a:gd name="T113" fmla="*/ 316 h 457"/>
                <a:gd name="T114" fmla="*/ 38 w 264"/>
                <a:gd name="T115" fmla="*/ 301 h 457"/>
                <a:gd name="T116" fmla="*/ 7 w 264"/>
                <a:gd name="T117" fmla="*/ 303 h 457"/>
                <a:gd name="T118" fmla="*/ 5 w 264"/>
                <a:gd name="T119" fmla="*/ 8 h 457"/>
                <a:gd name="T120" fmla="*/ 30 w 264"/>
                <a:gd name="T121" fmla="*/ 2 h 4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7">
                  <a:moveTo>
                    <a:pt x="46" y="9"/>
                  </a:moveTo>
                  <a:lnTo>
                    <a:pt x="52" y="284"/>
                  </a:lnTo>
                  <a:lnTo>
                    <a:pt x="58" y="281"/>
                  </a:lnTo>
                  <a:lnTo>
                    <a:pt x="63" y="280"/>
                  </a:lnTo>
                  <a:lnTo>
                    <a:pt x="66" y="278"/>
                  </a:lnTo>
                  <a:lnTo>
                    <a:pt x="67" y="280"/>
                  </a:lnTo>
                  <a:lnTo>
                    <a:pt x="73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82" y="280"/>
                  </a:lnTo>
                  <a:lnTo>
                    <a:pt x="85" y="278"/>
                  </a:lnTo>
                  <a:lnTo>
                    <a:pt x="86" y="278"/>
                  </a:lnTo>
                  <a:lnTo>
                    <a:pt x="86" y="280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7" y="289"/>
                  </a:lnTo>
                  <a:lnTo>
                    <a:pt x="89" y="296"/>
                  </a:lnTo>
                  <a:lnTo>
                    <a:pt x="93" y="301"/>
                  </a:lnTo>
                  <a:lnTo>
                    <a:pt x="94" y="304"/>
                  </a:lnTo>
                  <a:lnTo>
                    <a:pt x="97" y="305"/>
                  </a:lnTo>
                  <a:lnTo>
                    <a:pt x="104" y="311"/>
                  </a:lnTo>
                  <a:lnTo>
                    <a:pt x="109" y="315"/>
                  </a:lnTo>
                  <a:lnTo>
                    <a:pt x="112" y="317"/>
                  </a:lnTo>
                  <a:lnTo>
                    <a:pt x="114" y="319"/>
                  </a:lnTo>
                  <a:lnTo>
                    <a:pt x="114" y="322"/>
                  </a:lnTo>
                  <a:lnTo>
                    <a:pt x="114" y="324"/>
                  </a:lnTo>
                  <a:lnTo>
                    <a:pt x="114" y="327"/>
                  </a:lnTo>
                  <a:lnTo>
                    <a:pt x="116" y="328"/>
                  </a:lnTo>
                  <a:lnTo>
                    <a:pt x="121" y="324"/>
                  </a:lnTo>
                  <a:lnTo>
                    <a:pt x="125" y="322"/>
                  </a:lnTo>
                  <a:lnTo>
                    <a:pt x="131" y="320"/>
                  </a:lnTo>
                  <a:lnTo>
                    <a:pt x="135" y="319"/>
                  </a:lnTo>
                  <a:lnTo>
                    <a:pt x="136" y="317"/>
                  </a:lnTo>
                  <a:lnTo>
                    <a:pt x="137" y="315"/>
                  </a:lnTo>
                  <a:lnTo>
                    <a:pt x="137" y="313"/>
                  </a:lnTo>
                  <a:lnTo>
                    <a:pt x="137" y="311"/>
                  </a:lnTo>
                  <a:lnTo>
                    <a:pt x="136" y="308"/>
                  </a:lnTo>
                  <a:lnTo>
                    <a:pt x="135" y="305"/>
                  </a:lnTo>
                  <a:lnTo>
                    <a:pt x="137" y="305"/>
                  </a:lnTo>
                  <a:lnTo>
                    <a:pt x="141" y="304"/>
                  </a:lnTo>
                  <a:lnTo>
                    <a:pt x="145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51" y="304"/>
                  </a:lnTo>
                  <a:lnTo>
                    <a:pt x="152" y="305"/>
                  </a:lnTo>
                  <a:lnTo>
                    <a:pt x="153" y="307"/>
                  </a:lnTo>
                  <a:lnTo>
                    <a:pt x="156" y="308"/>
                  </a:lnTo>
                  <a:lnTo>
                    <a:pt x="160" y="309"/>
                  </a:lnTo>
                  <a:lnTo>
                    <a:pt x="163" y="312"/>
                  </a:lnTo>
                  <a:lnTo>
                    <a:pt x="164" y="313"/>
                  </a:lnTo>
                  <a:lnTo>
                    <a:pt x="164" y="315"/>
                  </a:lnTo>
                  <a:lnTo>
                    <a:pt x="164" y="317"/>
                  </a:lnTo>
                  <a:lnTo>
                    <a:pt x="166" y="322"/>
                  </a:lnTo>
                  <a:lnTo>
                    <a:pt x="167" y="323"/>
                  </a:lnTo>
                  <a:lnTo>
                    <a:pt x="168" y="323"/>
                  </a:lnTo>
                  <a:lnTo>
                    <a:pt x="170" y="324"/>
                  </a:lnTo>
                  <a:lnTo>
                    <a:pt x="172" y="324"/>
                  </a:lnTo>
                  <a:lnTo>
                    <a:pt x="175" y="326"/>
                  </a:lnTo>
                  <a:lnTo>
                    <a:pt x="176" y="326"/>
                  </a:lnTo>
                  <a:lnTo>
                    <a:pt x="180" y="330"/>
                  </a:lnTo>
                  <a:lnTo>
                    <a:pt x="184" y="334"/>
                  </a:lnTo>
                  <a:lnTo>
                    <a:pt x="187" y="338"/>
                  </a:lnTo>
                  <a:lnTo>
                    <a:pt x="192" y="343"/>
                  </a:lnTo>
                  <a:lnTo>
                    <a:pt x="198" y="350"/>
                  </a:lnTo>
                  <a:lnTo>
                    <a:pt x="209" y="362"/>
                  </a:lnTo>
                  <a:lnTo>
                    <a:pt x="211" y="366"/>
                  </a:lnTo>
                  <a:lnTo>
                    <a:pt x="214" y="371"/>
                  </a:lnTo>
                  <a:lnTo>
                    <a:pt x="217" y="377"/>
                  </a:lnTo>
                  <a:lnTo>
                    <a:pt x="218" y="378"/>
                  </a:lnTo>
                  <a:lnTo>
                    <a:pt x="221" y="379"/>
                  </a:lnTo>
                  <a:lnTo>
                    <a:pt x="222" y="381"/>
                  </a:lnTo>
                  <a:lnTo>
                    <a:pt x="223" y="383"/>
                  </a:lnTo>
                  <a:lnTo>
                    <a:pt x="225" y="386"/>
                  </a:lnTo>
                  <a:lnTo>
                    <a:pt x="225" y="389"/>
                  </a:lnTo>
                  <a:lnTo>
                    <a:pt x="226" y="392"/>
                  </a:lnTo>
                  <a:lnTo>
                    <a:pt x="226" y="394"/>
                  </a:lnTo>
                  <a:lnTo>
                    <a:pt x="227" y="397"/>
                  </a:lnTo>
                  <a:lnTo>
                    <a:pt x="230" y="398"/>
                  </a:lnTo>
                  <a:lnTo>
                    <a:pt x="237" y="402"/>
                  </a:lnTo>
                  <a:lnTo>
                    <a:pt x="242" y="405"/>
                  </a:lnTo>
                  <a:lnTo>
                    <a:pt x="245" y="406"/>
                  </a:lnTo>
                  <a:lnTo>
                    <a:pt x="248" y="408"/>
                  </a:lnTo>
                  <a:lnTo>
                    <a:pt x="249" y="409"/>
                  </a:lnTo>
                  <a:lnTo>
                    <a:pt x="250" y="410"/>
                  </a:lnTo>
                  <a:lnTo>
                    <a:pt x="252" y="412"/>
                  </a:lnTo>
                  <a:lnTo>
                    <a:pt x="253" y="414"/>
                  </a:lnTo>
                  <a:lnTo>
                    <a:pt x="254" y="413"/>
                  </a:lnTo>
                  <a:lnTo>
                    <a:pt x="256" y="413"/>
                  </a:lnTo>
                  <a:lnTo>
                    <a:pt x="257" y="414"/>
                  </a:lnTo>
                  <a:lnTo>
                    <a:pt x="258" y="416"/>
                  </a:lnTo>
                  <a:lnTo>
                    <a:pt x="260" y="417"/>
                  </a:lnTo>
                  <a:lnTo>
                    <a:pt x="260" y="420"/>
                  </a:lnTo>
                  <a:lnTo>
                    <a:pt x="261" y="424"/>
                  </a:lnTo>
                  <a:lnTo>
                    <a:pt x="262" y="425"/>
                  </a:lnTo>
                  <a:lnTo>
                    <a:pt x="264" y="427"/>
                  </a:lnTo>
                  <a:lnTo>
                    <a:pt x="262" y="428"/>
                  </a:lnTo>
                  <a:lnTo>
                    <a:pt x="260" y="431"/>
                  </a:lnTo>
                  <a:lnTo>
                    <a:pt x="260" y="432"/>
                  </a:lnTo>
                  <a:lnTo>
                    <a:pt x="260" y="433"/>
                  </a:lnTo>
                  <a:lnTo>
                    <a:pt x="261" y="437"/>
                  </a:lnTo>
                  <a:lnTo>
                    <a:pt x="260" y="441"/>
                  </a:lnTo>
                  <a:lnTo>
                    <a:pt x="256" y="445"/>
                  </a:lnTo>
                  <a:lnTo>
                    <a:pt x="253" y="447"/>
                  </a:lnTo>
                  <a:lnTo>
                    <a:pt x="250" y="449"/>
                  </a:lnTo>
                  <a:lnTo>
                    <a:pt x="248" y="452"/>
                  </a:lnTo>
                  <a:lnTo>
                    <a:pt x="245" y="455"/>
                  </a:lnTo>
                  <a:lnTo>
                    <a:pt x="245" y="456"/>
                  </a:lnTo>
                  <a:lnTo>
                    <a:pt x="245" y="457"/>
                  </a:lnTo>
                  <a:lnTo>
                    <a:pt x="240" y="456"/>
                  </a:lnTo>
                  <a:lnTo>
                    <a:pt x="237" y="456"/>
                  </a:lnTo>
                  <a:lnTo>
                    <a:pt x="234" y="455"/>
                  </a:lnTo>
                  <a:lnTo>
                    <a:pt x="234" y="452"/>
                  </a:lnTo>
                  <a:lnTo>
                    <a:pt x="234" y="449"/>
                  </a:lnTo>
                  <a:lnTo>
                    <a:pt x="232" y="447"/>
                  </a:lnTo>
                  <a:lnTo>
                    <a:pt x="236" y="444"/>
                  </a:lnTo>
                  <a:lnTo>
                    <a:pt x="237" y="441"/>
                  </a:lnTo>
                  <a:lnTo>
                    <a:pt x="237" y="435"/>
                  </a:lnTo>
                  <a:lnTo>
                    <a:pt x="237" y="432"/>
                  </a:lnTo>
                  <a:lnTo>
                    <a:pt x="236" y="433"/>
                  </a:lnTo>
                  <a:lnTo>
                    <a:pt x="236" y="436"/>
                  </a:lnTo>
                  <a:lnTo>
                    <a:pt x="234" y="441"/>
                  </a:lnTo>
                  <a:lnTo>
                    <a:pt x="232" y="440"/>
                  </a:lnTo>
                  <a:lnTo>
                    <a:pt x="230" y="440"/>
                  </a:lnTo>
                  <a:lnTo>
                    <a:pt x="230" y="441"/>
                  </a:lnTo>
                  <a:lnTo>
                    <a:pt x="227" y="441"/>
                  </a:lnTo>
                  <a:lnTo>
                    <a:pt x="225" y="432"/>
                  </a:lnTo>
                  <a:lnTo>
                    <a:pt x="222" y="424"/>
                  </a:lnTo>
                  <a:lnTo>
                    <a:pt x="221" y="427"/>
                  </a:lnTo>
                  <a:lnTo>
                    <a:pt x="221" y="429"/>
                  </a:lnTo>
                  <a:lnTo>
                    <a:pt x="219" y="429"/>
                  </a:lnTo>
                  <a:lnTo>
                    <a:pt x="219" y="431"/>
                  </a:lnTo>
                  <a:lnTo>
                    <a:pt x="217" y="432"/>
                  </a:lnTo>
                  <a:lnTo>
                    <a:pt x="217" y="420"/>
                  </a:lnTo>
                  <a:lnTo>
                    <a:pt x="217" y="410"/>
                  </a:lnTo>
                  <a:lnTo>
                    <a:pt x="214" y="413"/>
                  </a:lnTo>
                  <a:lnTo>
                    <a:pt x="211" y="413"/>
                  </a:lnTo>
                  <a:lnTo>
                    <a:pt x="211" y="412"/>
                  </a:lnTo>
                  <a:lnTo>
                    <a:pt x="213" y="410"/>
                  </a:lnTo>
                  <a:lnTo>
                    <a:pt x="214" y="408"/>
                  </a:lnTo>
                  <a:lnTo>
                    <a:pt x="211" y="408"/>
                  </a:lnTo>
                  <a:lnTo>
                    <a:pt x="209" y="406"/>
                  </a:lnTo>
                  <a:lnTo>
                    <a:pt x="203" y="404"/>
                  </a:lnTo>
                  <a:lnTo>
                    <a:pt x="203" y="410"/>
                  </a:lnTo>
                  <a:lnTo>
                    <a:pt x="201" y="409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9" y="405"/>
                  </a:lnTo>
                  <a:lnTo>
                    <a:pt x="201" y="404"/>
                  </a:lnTo>
                  <a:lnTo>
                    <a:pt x="203" y="401"/>
                  </a:lnTo>
                  <a:lnTo>
                    <a:pt x="202" y="397"/>
                  </a:lnTo>
                  <a:lnTo>
                    <a:pt x="201" y="390"/>
                  </a:lnTo>
                  <a:lnTo>
                    <a:pt x="194" y="390"/>
                  </a:lnTo>
                  <a:lnTo>
                    <a:pt x="192" y="387"/>
                  </a:lnTo>
                  <a:lnTo>
                    <a:pt x="192" y="386"/>
                  </a:lnTo>
                  <a:lnTo>
                    <a:pt x="191" y="383"/>
                  </a:lnTo>
                  <a:lnTo>
                    <a:pt x="191" y="379"/>
                  </a:lnTo>
                  <a:lnTo>
                    <a:pt x="191" y="375"/>
                  </a:lnTo>
                  <a:lnTo>
                    <a:pt x="190" y="374"/>
                  </a:lnTo>
                  <a:lnTo>
                    <a:pt x="188" y="371"/>
                  </a:lnTo>
                  <a:lnTo>
                    <a:pt x="187" y="370"/>
                  </a:lnTo>
                  <a:lnTo>
                    <a:pt x="186" y="367"/>
                  </a:lnTo>
                  <a:lnTo>
                    <a:pt x="188" y="365"/>
                  </a:lnTo>
                  <a:lnTo>
                    <a:pt x="190" y="363"/>
                  </a:lnTo>
                  <a:lnTo>
                    <a:pt x="188" y="362"/>
                  </a:lnTo>
                  <a:lnTo>
                    <a:pt x="187" y="361"/>
                  </a:lnTo>
                  <a:lnTo>
                    <a:pt x="184" y="362"/>
                  </a:lnTo>
                  <a:lnTo>
                    <a:pt x="182" y="362"/>
                  </a:lnTo>
                  <a:lnTo>
                    <a:pt x="180" y="362"/>
                  </a:lnTo>
                  <a:lnTo>
                    <a:pt x="180" y="357"/>
                  </a:lnTo>
                  <a:lnTo>
                    <a:pt x="176" y="357"/>
                  </a:lnTo>
                  <a:lnTo>
                    <a:pt x="172" y="357"/>
                  </a:lnTo>
                  <a:lnTo>
                    <a:pt x="167" y="348"/>
                  </a:lnTo>
                  <a:lnTo>
                    <a:pt x="163" y="340"/>
                  </a:lnTo>
                  <a:lnTo>
                    <a:pt x="162" y="342"/>
                  </a:lnTo>
                  <a:lnTo>
                    <a:pt x="160" y="344"/>
                  </a:lnTo>
                  <a:lnTo>
                    <a:pt x="160" y="350"/>
                  </a:lnTo>
                  <a:lnTo>
                    <a:pt x="160" y="355"/>
                  </a:lnTo>
                  <a:lnTo>
                    <a:pt x="162" y="358"/>
                  </a:lnTo>
                  <a:lnTo>
                    <a:pt x="163" y="359"/>
                  </a:lnTo>
                  <a:lnTo>
                    <a:pt x="160" y="359"/>
                  </a:lnTo>
                  <a:lnTo>
                    <a:pt x="160" y="358"/>
                  </a:lnTo>
                  <a:lnTo>
                    <a:pt x="159" y="358"/>
                  </a:lnTo>
                  <a:lnTo>
                    <a:pt x="160" y="357"/>
                  </a:lnTo>
                  <a:lnTo>
                    <a:pt x="160" y="354"/>
                  </a:lnTo>
                  <a:lnTo>
                    <a:pt x="152" y="357"/>
                  </a:lnTo>
                  <a:lnTo>
                    <a:pt x="148" y="358"/>
                  </a:lnTo>
                  <a:lnTo>
                    <a:pt x="144" y="359"/>
                  </a:lnTo>
                  <a:lnTo>
                    <a:pt x="141" y="359"/>
                  </a:lnTo>
                  <a:lnTo>
                    <a:pt x="145" y="361"/>
                  </a:lnTo>
                  <a:lnTo>
                    <a:pt x="152" y="361"/>
                  </a:lnTo>
                  <a:lnTo>
                    <a:pt x="157" y="362"/>
                  </a:lnTo>
                  <a:lnTo>
                    <a:pt x="160" y="363"/>
                  </a:lnTo>
                  <a:lnTo>
                    <a:pt x="162" y="365"/>
                  </a:lnTo>
                  <a:lnTo>
                    <a:pt x="163" y="366"/>
                  </a:lnTo>
                  <a:lnTo>
                    <a:pt x="163" y="367"/>
                  </a:lnTo>
                  <a:lnTo>
                    <a:pt x="163" y="370"/>
                  </a:lnTo>
                  <a:lnTo>
                    <a:pt x="163" y="371"/>
                  </a:lnTo>
                  <a:lnTo>
                    <a:pt x="167" y="371"/>
                  </a:lnTo>
                  <a:lnTo>
                    <a:pt x="170" y="379"/>
                  </a:lnTo>
                  <a:lnTo>
                    <a:pt x="163" y="385"/>
                  </a:lnTo>
                  <a:lnTo>
                    <a:pt x="166" y="386"/>
                  </a:lnTo>
                  <a:lnTo>
                    <a:pt x="170" y="387"/>
                  </a:lnTo>
                  <a:lnTo>
                    <a:pt x="171" y="390"/>
                  </a:lnTo>
                  <a:lnTo>
                    <a:pt x="171" y="394"/>
                  </a:lnTo>
                  <a:lnTo>
                    <a:pt x="172" y="398"/>
                  </a:lnTo>
                  <a:lnTo>
                    <a:pt x="172" y="400"/>
                  </a:lnTo>
                  <a:lnTo>
                    <a:pt x="172" y="401"/>
                  </a:lnTo>
                  <a:lnTo>
                    <a:pt x="183" y="404"/>
                  </a:lnTo>
                  <a:lnTo>
                    <a:pt x="183" y="393"/>
                  </a:lnTo>
                  <a:lnTo>
                    <a:pt x="188" y="393"/>
                  </a:lnTo>
                  <a:lnTo>
                    <a:pt x="191" y="394"/>
                  </a:lnTo>
                  <a:lnTo>
                    <a:pt x="191" y="396"/>
                  </a:lnTo>
                  <a:lnTo>
                    <a:pt x="197" y="396"/>
                  </a:lnTo>
                  <a:lnTo>
                    <a:pt x="195" y="400"/>
                  </a:lnTo>
                  <a:lnTo>
                    <a:pt x="194" y="404"/>
                  </a:lnTo>
                  <a:lnTo>
                    <a:pt x="194" y="410"/>
                  </a:lnTo>
                  <a:lnTo>
                    <a:pt x="188" y="410"/>
                  </a:lnTo>
                  <a:lnTo>
                    <a:pt x="188" y="409"/>
                  </a:lnTo>
                  <a:lnTo>
                    <a:pt x="188" y="408"/>
                  </a:lnTo>
                  <a:lnTo>
                    <a:pt x="187" y="406"/>
                  </a:lnTo>
                  <a:lnTo>
                    <a:pt x="186" y="408"/>
                  </a:lnTo>
                  <a:lnTo>
                    <a:pt x="188" y="418"/>
                  </a:lnTo>
                  <a:lnTo>
                    <a:pt x="187" y="417"/>
                  </a:lnTo>
                  <a:lnTo>
                    <a:pt x="184" y="417"/>
                  </a:lnTo>
                  <a:lnTo>
                    <a:pt x="180" y="416"/>
                  </a:lnTo>
                  <a:lnTo>
                    <a:pt x="180" y="414"/>
                  </a:lnTo>
                  <a:lnTo>
                    <a:pt x="182" y="413"/>
                  </a:lnTo>
                  <a:lnTo>
                    <a:pt x="183" y="410"/>
                  </a:lnTo>
                  <a:lnTo>
                    <a:pt x="179" y="408"/>
                  </a:lnTo>
                  <a:lnTo>
                    <a:pt x="175" y="405"/>
                  </a:lnTo>
                  <a:lnTo>
                    <a:pt x="175" y="408"/>
                  </a:lnTo>
                  <a:lnTo>
                    <a:pt x="175" y="410"/>
                  </a:lnTo>
                  <a:lnTo>
                    <a:pt x="175" y="412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72" y="412"/>
                  </a:lnTo>
                  <a:lnTo>
                    <a:pt x="171" y="410"/>
                  </a:lnTo>
                  <a:lnTo>
                    <a:pt x="170" y="409"/>
                  </a:lnTo>
                  <a:lnTo>
                    <a:pt x="168" y="408"/>
                  </a:lnTo>
                  <a:lnTo>
                    <a:pt x="167" y="408"/>
                  </a:lnTo>
                  <a:lnTo>
                    <a:pt x="160" y="398"/>
                  </a:lnTo>
                  <a:lnTo>
                    <a:pt x="157" y="394"/>
                  </a:lnTo>
                  <a:lnTo>
                    <a:pt x="155" y="390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5" y="385"/>
                  </a:lnTo>
                  <a:lnTo>
                    <a:pt x="155" y="383"/>
                  </a:lnTo>
                  <a:lnTo>
                    <a:pt x="155" y="382"/>
                  </a:lnTo>
                  <a:lnTo>
                    <a:pt x="141" y="374"/>
                  </a:lnTo>
                  <a:lnTo>
                    <a:pt x="141" y="373"/>
                  </a:lnTo>
                  <a:lnTo>
                    <a:pt x="141" y="369"/>
                  </a:lnTo>
                  <a:lnTo>
                    <a:pt x="143" y="366"/>
                  </a:lnTo>
                  <a:lnTo>
                    <a:pt x="141" y="365"/>
                  </a:lnTo>
                  <a:lnTo>
                    <a:pt x="139" y="366"/>
                  </a:lnTo>
                  <a:lnTo>
                    <a:pt x="136" y="367"/>
                  </a:lnTo>
                  <a:lnTo>
                    <a:pt x="136" y="366"/>
                  </a:lnTo>
                  <a:lnTo>
                    <a:pt x="137" y="365"/>
                  </a:lnTo>
                  <a:lnTo>
                    <a:pt x="139" y="362"/>
                  </a:lnTo>
                  <a:lnTo>
                    <a:pt x="137" y="361"/>
                  </a:lnTo>
                  <a:lnTo>
                    <a:pt x="136" y="361"/>
                  </a:lnTo>
                  <a:lnTo>
                    <a:pt x="132" y="359"/>
                  </a:lnTo>
                  <a:lnTo>
                    <a:pt x="132" y="351"/>
                  </a:lnTo>
                  <a:lnTo>
                    <a:pt x="131" y="351"/>
                  </a:lnTo>
                  <a:lnTo>
                    <a:pt x="129" y="351"/>
                  </a:lnTo>
                  <a:lnTo>
                    <a:pt x="127" y="351"/>
                  </a:lnTo>
                  <a:lnTo>
                    <a:pt x="124" y="354"/>
                  </a:lnTo>
                  <a:lnTo>
                    <a:pt x="113" y="339"/>
                  </a:lnTo>
                  <a:lnTo>
                    <a:pt x="108" y="339"/>
                  </a:lnTo>
                  <a:lnTo>
                    <a:pt x="108" y="334"/>
                  </a:lnTo>
                  <a:lnTo>
                    <a:pt x="109" y="330"/>
                  </a:lnTo>
                  <a:lnTo>
                    <a:pt x="110" y="326"/>
                  </a:lnTo>
                  <a:lnTo>
                    <a:pt x="110" y="323"/>
                  </a:lnTo>
                  <a:lnTo>
                    <a:pt x="106" y="323"/>
                  </a:lnTo>
                  <a:lnTo>
                    <a:pt x="102" y="323"/>
                  </a:lnTo>
                  <a:lnTo>
                    <a:pt x="102" y="331"/>
                  </a:lnTo>
                  <a:lnTo>
                    <a:pt x="100" y="330"/>
                  </a:lnTo>
                  <a:lnTo>
                    <a:pt x="94" y="328"/>
                  </a:lnTo>
                  <a:lnTo>
                    <a:pt x="87" y="324"/>
                  </a:lnTo>
                  <a:lnTo>
                    <a:pt x="85" y="323"/>
                  </a:lnTo>
                  <a:lnTo>
                    <a:pt x="87" y="309"/>
                  </a:lnTo>
                  <a:lnTo>
                    <a:pt x="86" y="311"/>
                  </a:lnTo>
                  <a:lnTo>
                    <a:pt x="85" y="312"/>
                  </a:lnTo>
                  <a:lnTo>
                    <a:pt x="82" y="315"/>
                  </a:lnTo>
                  <a:lnTo>
                    <a:pt x="79" y="316"/>
                  </a:lnTo>
                  <a:lnTo>
                    <a:pt x="77" y="316"/>
                  </a:lnTo>
                  <a:lnTo>
                    <a:pt x="70" y="315"/>
                  </a:lnTo>
                  <a:lnTo>
                    <a:pt x="63" y="312"/>
                  </a:lnTo>
                  <a:lnTo>
                    <a:pt x="57" y="309"/>
                  </a:lnTo>
                  <a:lnTo>
                    <a:pt x="44" y="303"/>
                  </a:lnTo>
                  <a:lnTo>
                    <a:pt x="38" y="301"/>
                  </a:lnTo>
                  <a:lnTo>
                    <a:pt x="34" y="300"/>
                  </a:lnTo>
                  <a:lnTo>
                    <a:pt x="24" y="300"/>
                  </a:lnTo>
                  <a:lnTo>
                    <a:pt x="17" y="301"/>
                  </a:lnTo>
                  <a:lnTo>
                    <a:pt x="11" y="303"/>
                  </a:lnTo>
                  <a:lnTo>
                    <a:pt x="7" y="303"/>
                  </a:lnTo>
                  <a:lnTo>
                    <a:pt x="3" y="303"/>
                  </a:lnTo>
                  <a:lnTo>
                    <a:pt x="3" y="300"/>
                  </a:lnTo>
                  <a:lnTo>
                    <a:pt x="0" y="299"/>
                  </a:lnTo>
                  <a:lnTo>
                    <a:pt x="0" y="8"/>
                  </a:lnTo>
                  <a:lnTo>
                    <a:pt x="5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8" y="5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74"/>
            <p:cNvSpPr>
              <a:spLocks/>
            </p:cNvSpPr>
            <p:nvPr/>
          </p:nvSpPr>
          <p:spPr bwMode="auto">
            <a:xfrm>
              <a:off x="7353014" y="3109555"/>
              <a:ext cx="373051" cy="352469"/>
            </a:xfrm>
            <a:custGeom>
              <a:avLst/>
              <a:gdLst>
                <a:gd name="T0" fmla="*/ 111 w 225"/>
                <a:gd name="T1" fmla="*/ 12 h 178"/>
                <a:gd name="T2" fmla="*/ 96 w 225"/>
                <a:gd name="T3" fmla="*/ 8 h 178"/>
                <a:gd name="T4" fmla="*/ 81 w 225"/>
                <a:gd name="T5" fmla="*/ 6 h 178"/>
                <a:gd name="T6" fmla="*/ 70 w 225"/>
                <a:gd name="T7" fmla="*/ 0 h 178"/>
                <a:gd name="T8" fmla="*/ 63 w 225"/>
                <a:gd name="T9" fmla="*/ 8 h 178"/>
                <a:gd name="T10" fmla="*/ 61 w 225"/>
                <a:gd name="T11" fmla="*/ 26 h 178"/>
                <a:gd name="T12" fmla="*/ 54 w 225"/>
                <a:gd name="T13" fmla="*/ 42 h 178"/>
                <a:gd name="T14" fmla="*/ 34 w 225"/>
                <a:gd name="T15" fmla="*/ 47 h 178"/>
                <a:gd name="T16" fmla="*/ 22 w 225"/>
                <a:gd name="T17" fmla="*/ 49 h 178"/>
                <a:gd name="T18" fmla="*/ 18 w 225"/>
                <a:gd name="T19" fmla="*/ 61 h 178"/>
                <a:gd name="T20" fmla="*/ 6 w 225"/>
                <a:gd name="T21" fmla="*/ 65 h 178"/>
                <a:gd name="T22" fmla="*/ 0 w 225"/>
                <a:gd name="T23" fmla="*/ 85 h 178"/>
                <a:gd name="T24" fmla="*/ 7 w 225"/>
                <a:gd name="T25" fmla="*/ 92 h 178"/>
                <a:gd name="T26" fmla="*/ 2 w 225"/>
                <a:gd name="T27" fmla="*/ 105 h 178"/>
                <a:gd name="T28" fmla="*/ 12 w 225"/>
                <a:gd name="T29" fmla="*/ 123 h 178"/>
                <a:gd name="T30" fmla="*/ 14 w 225"/>
                <a:gd name="T31" fmla="*/ 136 h 178"/>
                <a:gd name="T32" fmla="*/ 33 w 225"/>
                <a:gd name="T33" fmla="*/ 142 h 178"/>
                <a:gd name="T34" fmla="*/ 14 w 225"/>
                <a:gd name="T35" fmla="*/ 168 h 178"/>
                <a:gd name="T36" fmla="*/ 38 w 225"/>
                <a:gd name="T37" fmla="*/ 177 h 178"/>
                <a:gd name="T38" fmla="*/ 59 w 225"/>
                <a:gd name="T39" fmla="*/ 175 h 178"/>
                <a:gd name="T40" fmla="*/ 70 w 225"/>
                <a:gd name="T41" fmla="*/ 171 h 178"/>
                <a:gd name="T42" fmla="*/ 81 w 225"/>
                <a:gd name="T43" fmla="*/ 162 h 178"/>
                <a:gd name="T44" fmla="*/ 90 w 225"/>
                <a:gd name="T45" fmla="*/ 150 h 178"/>
                <a:gd name="T46" fmla="*/ 107 w 225"/>
                <a:gd name="T47" fmla="*/ 137 h 178"/>
                <a:gd name="T48" fmla="*/ 115 w 225"/>
                <a:gd name="T49" fmla="*/ 131 h 178"/>
                <a:gd name="T50" fmla="*/ 117 w 225"/>
                <a:gd name="T51" fmla="*/ 119 h 178"/>
                <a:gd name="T52" fmla="*/ 124 w 225"/>
                <a:gd name="T53" fmla="*/ 117 h 178"/>
                <a:gd name="T54" fmla="*/ 138 w 225"/>
                <a:gd name="T55" fmla="*/ 117 h 178"/>
                <a:gd name="T56" fmla="*/ 139 w 225"/>
                <a:gd name="T57" fmla="*/ 104 h 178"/>
                <a:gd name="T58" fmla="*/ 147 w 225"/>
                <a:gd name="T59" fmla="*/ 88 h 178"/>
                <a:gd name="T60" fmla="*/ 144 w 225"/>
                <a:gd name="T61" fmla="*/ 76 h 178"/>
                <a:gd name="T62" fmla="*/ 160 w 225"/>
                <a:gd name="T63" fmla="*/ 76 h 178"/>
                <a:gd name="T64" fmla="*/ 159 w 225"/>
                <a:gd name="T65" fmla="*/ 58 h 178"/>
                <a:gd name="T66" fmla="*/ 164 w 225"/>
                <a:gd name="T67" fmla="*/ 45 h 178"/>
                <a:gd name="T68" fmla="*/ 194 w 225"/>
                <a:gd name="T69" fmla="*/ 30 h 178"/>
                <a:gd name="T70" fmla="*/ 216 w 225"/>
                <a:gd name="T71" fmla="*/ 27 h 178"/>
                <a:gd name="T72" fmla="*/ 225 w 225"/>
                <a:gd name="T73" fmla="*/ 23 h 178"/>
                <a:gd name="T74" fmla="*/ 213 w 225"/>
                <a:gd name="T75" fmla="*/ 18 h 178"/>
                <a:gd name="T76" fmla="*/ 194 w 225"/>
                <a:gd name="T77" fmla="*/ 16 h 178"/>
                <a:gd name="T78" fmla="*/ 177 w 225"/>
                <a:gd name="T79" fmla="*/ 23 h 178"/>
                <a:gd name="T80" fmla="*/ 164 w 225"/>
                <a:gd name="T81" fmla="*/ 37 h 178"/>
                <a:gd name="T82" fmla="*/ 148 w 225"/>
                <a:gd name="T83" fmla="*/ 31 h 178"/>
                <a:gd name="T84" fmla="*/ 155 w 225"/>
                <a:gd name="T85" fmla="*/ 14 h 178"/>
                <a:gd name="T86" fmla="*/ 147 w 225"/>
                <a:gd name="T87" fmla="*/ 2 h 178"/>
                <a:gd name="T88" fmla="*/ 138 w 225"/>
                <a:gd name="T89" fmla="*/ 4 h 178"/>
                <a:gd name="T90" fmla="*/ 127 w 225"/>
                <a:gd name="T91" fmla="*/ 11 h 178"/>
                <a:gd name="T92" fmla="*/ 117 w 225"/>
                <a:gd name="T93" fmla="*/ 11 h 1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5" h="178">
                  <a:moveTo>
                    <a:pt x="117" y="11"/>
                  </a:moveTo>
                  <a:lnTo>
                    <a:pt x="111" y="12"/>
                  </a:lnTo>
                  <a:lnTo>
                    <a:pt x="103" y="14"/>
                  </a:lnTo>
                  <a:lnTo>
                    <a:pt x="96" y="8"/>
                  </a:lnTo>
                  <a:lnTo>
                    <a:pt x="89" y="6"/>
                  </a:lnTo>
                  <a:lnTo>
                    <a:pt x="81" y="6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3" y="8"/>
                  </a:lnTo>
                  <a:lnTo>
                    <a:pt x="63" y="19"/>
                  </a:lnTo>
                  <a:lnTo>
                    <a:pt x="61" y="26"/>
                  </a:lnTo>
                  <a:lnTo>
                    <a:pt x="51" y="35"/>
                  </a:lnTo>
                  <a:lnTo>
                    <a:pt x="54" y="42"/>
                  </a:lnTo>
                  <a:lnTo>
                    <a:pt x="41" y="50"/>
                  </a:lnTo>
                  <a:lnTo>
                    <a:pt x="34" y="47"/>
                  </a:lnTo>
                  <a:lnTo>
                    <a:pt x="30" y="50"/>
                  </a:lnTo>
                  <a:lnTo>
                    <a:pt x="22" y="49"/>
                  </a:lnTo>
                  <a:lnTo>
                    <a:pt x="18" y="55"/>
                  </a:lnTo>
                  <a:lnTo>
                    <a:pt x="18" y="61"/>
                  </a:lnTo>
                  <a:lnTo>
                    <a:pt x="10" y="62"/>
                  </a:lnTo>
                  <a:lnTo>
                    <a:pt x="6" y="65"/>
                  </a:lnTo>
                  <a:lnTo>
                    <a:pt x="3" y="72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2" y="105"/>
                  </a:lnTo>
                  <a:lnTo>
                    <a:pt x="8" y="112"/>
                  </a:lnTo>
                  <a:lnTo>
                    <a:pt x="12" y="123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28" y="137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14" y="168"/>
                  </a:lnTo>
                  <a:lnTo>
                    <a:pt x="31" y="178"/>
                  </a:lnTo>
                  <a:lnTo>
                    <a:pt x="38" y="177"/>
                  </a:lnTo>
                  <a:lnTo>
                    <a:pt x="43" y="175"/>
                  </a:lnTo>
                  <a:lnTo>
                    <a:pt x="59" y="175"/>
                  </a:lnTo>
                  <a:lnTo>
                    <a:pt x="68" y="178"/>
                  </a:lnTo>
                  <a:lnTo>
                    <a:pt x="70" y="171"/>
                  </a:lnTo>
                  <a:lnTo>
                    <a:pt x="80" y="170"/>
                  </a:lnTo>
                  <a:lnTo>
                    <a:pt x="81" y="162"/>
                  </a:lnTo>
                  <a:lnTo>
                    <a:pt x="82" y="155"/>
                  </a:lnTo>
                  <a:lnTo>
                    <a:pt x="90" y="150"/>
                  </a:lnTo>
                  <a:lnTo>
                    <a:pt x="103" y="135"/>
                  </a:lnTo>
                  <a:lnTo>
                    <a:pt x="107" y="137"/>
                  </a:lnTo>
                  <a:lnTo>
                    <a:pt x="112" y="135"/>
                  </a:lnTo>
                  <a:lnTo>
                    <a:pt x="115" y="131"/>
                  </a:lnTo>
                  <a:lnTo>
                    <a:pt x="108" y="123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4" y="117"/>
                  </a:lnTo>
                  <a:lnTo>
                    <a:pt x="132" y="119"/>
                  </a:lnTo>
                  <a:lnTo>
                    <a:pt x="138" y="117"/>
                  </a:lnTo>
                  <a:lnTo>
                    <a:pt x="140" y="111"/>
                  </a:lnTo>
                  <a:lnTo>
                    <a:pt x="139" y="104"/>
                  </a:lnTo>
                  <a:lnTo>
                    <a:pt x="147" y="97"/>
                  </a:lnTo>
                  <a:lnTo>
                    <a:pt x="147" y="88"/>
                  </a:lnTo>
                  <a:lnTo>
                    <a:pt x="142" y="82"/>
                  </a:lnTo>
                  <a:lnTo>
                    <a:pt x="144" y="76"/>
                  </a:lnTo>
                  <a:lnTo>
                    <a:pt x="151" y="77"/>
                  </a:lnTo>
                  <a:lnTo>
                    <a:pt x="160" y="76"/>
                  </a:lnTo>
                  <a:lnTo>
                    <a:pt x="163" y="65"/>
                  </a:lnTo>
                  <a:lnTo>
                    <a:pt x="159" y="58"/>
                  </a:lnTo>
                  <a:lnTo>
                    <a:pt x="166" y="54"/>
                  </a:lnTo>
                  <a:lnTo>
                    <a:pt x="164" y="45"/>
                  </a:lnTo>
                  <a:lnTo>
                    <a:pt x="183" y="32"/>
                  </a:lnTo>
                  <a:lnTo>
                    <a:pt x="194" y="30"/>
                  </a:lnTo>
                  <a:lnTo>
                    <a:pt x="205" y="26"/>
                  </a:lnTo>
                  <a:lnTo>
                    <a:pt x="216" y="27"/>
                  </a:lnTo>
                  <a:lnTo>
                    <a:pt x="221" y="26"/>
                  </a:lnTo>
                  <a:lnTo>
                    <a:pt x="225" y="23"/>
                  </a:lnTo>
                  <a:lnTo>
                    <a:pt x="225" y="16"/>
                  </a:lnTo>
                  <a:lnTo>
                    <a:pt x="213" y="18"/>
                  </a:lnTo>
                  <a:lnTo>
                    <a:pt x="201" y="15"/>
                  </a:lnTo>
                  <a:lnTo>
                    <a:pt x="194" y="16"/>
                  </a:lnTo>
                  <a:lnTo>
                    <a:pt x="183" y="22"/>
                  </a:lnTo>
                  <a:lnTo>
                    <a:pt x="177" y="23"/>
                  </a:lnTo>
                  <a:lnTo>
                    <a:pt x="174" y="30"/>
                  </a:lnTo>
                  <a:lnTo>
                    <a:pt x="164" y="37"/>
                  </a:lnTo>
                  <a:lnTo>
                    <a:pt x="156" y="39"/>
                  </a:lnTo>
                  <a:lnTo>
                    <a:pt x="148" y="31"/>
                  </a:lnTo>
                  <a:lnTo>
                    <a:pt x="151" y="20"/>
                  </a:lnTo>
                  <a:lnTo>
                    <a:pt x="155" y="14"/>
                  </a:lnTo>
                  <a:lnTo>
                    <a:pt x="151" y="8"/>
                  </a:lnTo>
                  <a:lnTo>
                    <a:pt x="147" y="2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21" y="11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4606909" y="3309512"/>
            <a:ext cx="687493" cy="6891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191919"/>
                </a:solidFill>
              </a:rPr>
              <a:t>3%</a:t>
            </a:r>
          </a:p>
        </p:txBody>
      </p:sp>
      <p:sp>
        <p:nvSpPr>
          <p:cNvPr id="200" name="Oval 180"/>
          <p:cNvSpPr>
            <a:spLocks noChangeArrowheads="1"/>
          </p:cNvSpPr>
          <p:nvPr/>
        </p:nvSpPr>
        <p:spPr bwMode="auto">
          <a:xfrm>
            <a:off x="13149579" y="3966090"/>
            <a:ext cx="667173" cy="6688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5%</a:t>
            </a:r>
          </a:p>
        </p:txBody>
      </p:sp>
      <p:sp>
        <p:nvSpPr>
          <p:cNvPr id="201" name="Oval 182"/>
          <p:cNvSpPr>
            <a:spLocks noChangeArrowheads="1"/>
          </p:cNvSpPr>
          <p:nvPr/>
        </p:nvSpPr>
        <p:spPr bwMode="auto">
          <a:xfrm>
            <a:off x="6216572" y="5579823"/>
            <a:ext cx="548640" cy="5503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ysClr val="windowText" lastClr="000000"/>
                </a:solidFill>
              </a:rPr>
              <a:t>2%</a:t>
            </a:r>
          </a:p>
        </p:txBody>
      </p:sp>
      <p:sp>
        <p:nvSpPr>
          <p:cNvPr id="202" name="Oval 183"/>
          <p:cNvSpPr>
            <a:spLocks noChangeArrowheads="1"/>
          </p:cNvSpPr>
          <p:nvPr/>
        </p:nvSpPr>
        <p:spPr bwMode="auto">
          <a:xfrm>
            <a:off x="11187113" y="2812745"/>
            <a:ext cx="1608703" cy="164830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63%</a:t>
            </a:r>
          </a:p>
        </p:txBody>
      </p:sp>
      <p:sp>
        <p:nvSpPr>
          <p:cNvPr id="203" name="Oval 184"/>
          <p:cNvSpPr>
            <a:spLocks noChangeArrowheads="1"/>
          </p:cNvSpPr>
          <p:nvPr/>
        </p:nvSpPr>
        <p:spPr bwMode="auto">
          <a:xfrm>
            <a:off x="8638759" y="3057121"/>
            <a:ext cx="1230726" cy="1125672"/>
          </a:xfrm>
          <a:prstGeom prst="ellipse">
            <a:avLst/>
          </a:prstGeom>
          <a:solidFill>
            <a:srgbClr val="0071B9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19%</a:t>
            </a:r>
          </a:p>
        </p:txBody>
      </p:sp>
      <p:sp>
        <p:nvSpPr>
          <p:cNvPr id="204" name="Rectangle 185"/>
          <p:cNvSpPr>
            <a:spLocks noChangeArrowheads="1"/>
          </p:cNvSpPr>
          <p:nvPr/>
        </p:nvSpPr>
        <p:spPr bwMode="auto">
          <a:xfrm>
            <a:off x="8083411" y="4212818"/>
            <a:ext cx="226469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920" b="1" dirty="0">
                <a:latin typeface="Arial Narrow" pitchFamily="34" charset="0"/>
              </a:rPr>
              <a:t>Europe, Russia,</a:t>
            </a:r>
          </a:p>
          <a:p>
            <a:pPr algn="ctr" eaLnBrk="1" hangingPunct="1"/>
            <a:r>
              <a:rPr lang="en-US" sz="1920" b="1" dirty="0">
                <a:latin typeface="Arial Narrow" pitchFamily="34" charset="0"/>
              </a:rPr>
              <a:t>Middle East, Africa</a:t>
            </a:r>
          </a:p>
        </p:txBody>
      </p:sp>
      <p:sp>
        <p:nvSpPr>
          <p:cNvPr id="205" name="Rectangle 186"/>
          <p:cNvSpPr>
            <a:spLocks noChangeArrowheads="1"/>
          </p:cNvSpPr>
          <p:nvPr/>
        </p:nvSpPr>
        <p:spPr bwMode="auto">
          <a:xfrm>
            <a:off x="11559434" y="4648429"/>
            <a:ext cx="745717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China</a:t>
            </a:r>
          </a:p>
        </p:txBody>
      </p:sp>
      <p:sp>
        <p:nvSpPr>
          <p:cNvPr id="206" name="Rectangle 187"/>
          <p:cNvSpPr>
            <a:spLocks noChangeArrowheads="1"/>
          </p:cNvSpPr>
          <p:nvPr/>
        </p:nvSpPr>
        <p:spPr bwMode="auto">
          <a:xfrm>
            <a:off x="12775639" y="4635800"/>
            <a:ext cx="18902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920" b="1" dirty="0">
                <a:latin typeface="Arial Narrow" pitchFamily="34" charset="0"/>
              </a:rPr>
              <a:t>Japan and Korea</a:t>
            </a:r>
          </a:p>
        </p:txBody>
      </p:sp>
      <p:sp>
        <p:nvSpPr>
          <p:cNvPr id="207" name="Rectangle 188"/>
          <p:cNvSpPr>
            <a:spLocks noChangeArrowheads="1"/>
          </p:cNvSpPr>
          <p:nvPr/>
        </p:nvSpPr>
        <p:spPr bwMode="auto">
          <a:xfrm>
            <a:off x="11987263" y="5830718"/>
            <a:ext cx="20790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Rest of Asia Pacific</a:t>
            </a:r>
          </a:p>
        </p:txBody>
      </p:sp>
      <p:sp>
        <p:nvSpPr>
          <p:cNvPr id="208" name="Rectangle 189"/>
          <p:cNvSpPr>
            <a:spLocks noChangeArrowheads="1"/>
          </p:cNvSpPr>
          <p:nvPr/>
        </p:nvSpPr>
        <p:spPr bwMode="auto">
          <a:xfrm>
            <a:off x="5832480" y="6208059"/>
            <a:ext cx="16024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South America</a:t>
            </a:r>
          </a:p>
        </p:txBody>
      </p:sp>
      <p:sp>
        <p:nvSpPr>
          <p:cNvPr id="209" name="Rectangle 190"/>
          <p:cNvSpPr>
            <a:spLocks noChangeArrowheads="1"/>
          </p:cNvSpPr>
          <p:nvPr/>
        </p:nvSpPr>
        <p:spPr bwMode="auto">
          <a:xfrm>
            <a:off x="4254433" y="2936068"/>
            <a:ext cx="156876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20" b="1" dirty="0">
                <a:latin typeface="Arial Narrow" pitchFamily="34" charset="0"/>
              </a:rPr>
              <a:t>North America</a:t>
            </a:r>
          </a:p>
        </p:txBody>
      </p:sp>
      <p:sp>
        <p:nvSpPr>
          <p:cNvPr id="211" name="Oval 183"/>
          <p:cNvSpPr>
            <a:spLocks noChangeArrowheads="1"/>
          </p:cNvSpPr>
          <p:nvPr/>
        </p:nvSpPr>
        <p:spPr bwMode="auto">
          <a:xfrm>
            <a:off x="12455142" y="5272414"/>
            <a:ext cx="690047" cy="66966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7" kern="0" dirty="0">
                <a:solidFill>
                  <a:srgbClr val="191919"/>
                </a:solidFill>
              </a:rPr>
              <a:t>8%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977EB-CDF7-4888-8F25-F146B12B1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9BCB1F2-4138-45A2-9BD2-36859138DF78}"/>
              </a:ext>
            </a:extLst>
          </p:cNvPr>
          <p:cNvSpPr txBox="1"/>
          <p:nvPr/>
        </p:nvSpPr>
        <p:spPr>
          <a:xfrm>
            <a:off x="3495513" y="150522"/>
            <a:ext cx="11595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4800" b="1" kern="0" dirty="0">
                <a:latin typeface="+mj-lt"/>
              </a:rPr>
              <a:t>Lifts and Escalator New Installations(</a:t>
            </a:r>
            <a:r>
              <a:rPr lang="en-AU" sz="4800" b="1" kern="0" dirty="0" err="1">
                <a:latin typeface="+mj-lt"/>
              </a:rPr>
              <a:t>est</a:t>
            </a:r>
            <a:r>
              <a:rPr lang="en-AU" sz="4800" b="1" kern="0" dirty="0">
                <a:latin typeface="+mj-lt"/>
              </a:rPr>
              <a:t>) - 2019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67CAE5D-77D8-4ABA-9799-46E1333AC05D}"/>
              </a:ext>
            </a:extLst>
          </p:cNvPr>
          <p:cNvSpPr txBox="1"/>
          <p:nvPr/>
        </p:nvSpPr>
        <p:spPr>
          <a:xfrm>
            <a:off x="3389222" y="971820"/>
            <a:ext cx="4904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accent2">
                    <a:lumMod val="50000"/>
                  </a:schemeClr>
                </a:solidFill>
              </a:rPr>
              <a:t>CEN / TC 10 Plenary Report 2020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C5380EF-B242-4508-A114-AD7CA4F97828}"/>
              </a:ext>
            </a:extLst>
          </p:cNvPr>
          <p:cNvSpPr txBox="1"/>
          <p:nvPr/>
        </p:nvSpPr>
        <p:spPr>
          <a:xfrm>
            <a:off x="3610592" y="8660722"/>
            <a:ext cx="1020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15-09-2021                                      Graham Worthington                                               16 </a:t>
            </a:r>
            <a:endParaRPr lang="en-US" sz="2000" dirty="0"/>
          </a:p>
        </p:txBody>
      </p:sp>
      <p:sp>
        <p:nvSpPr>
          <p:cNvPr id="197" name="Oval 184">
            <a:extLst>
              <a:ext uri="{FF2B5EF4-FFF2-40B4-BE49-F238E27FC236}">
                <a16:creationId xmlns:a16="http://schemas.microsoft.com/office/drawing/2014/main" id="{DBC95035-155D-40F3-9565-92506FB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32" y="2387549"/>
            <a:ext cx="1134324" cy="966357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213" name="Oval 184">
            <a:extLst>
              <a:ext uri="{FF2B5EF4-FFF2-40B4-BE49-F238E27FC236}">
                <a16:creationId xmlns:a16="http://schemas.microsoft.com/office/drawing/2014/main" id="{EF27DD43-2960-4628-9669-077C7F0E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59" y="3558981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5%</a:t>
            </a:r>
          </a:p>
        </p:txBody>
      </p:sp>
      <p:sp>
        <p:nvSpPr>
          <p:cNvPr id="214" name="Oval 184">
            <a:extLst>
              <a:ext uri="{FF2B5EF4-FFF2-40B4-BE49-F238E27FC236}">
                <a16:creationId xmlns:a16="http://schemas.microsoft.com/office/drawing/2014/main" id="{6B50A69D-9E06-4C05-A632-5961EB96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432" y="5178346"/>
            <a:ext cx="597845" cy="600664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215" name="Oval 184">
            <a:extLst>
              <a:ext uri="{FF2B5EF4-FFF2-40B4-BE49-F238E27FC236}">
                <a16:creationId xmlns:a16="http://schemas.microsoft.com/office/drawing/2014/main" id="{CF49440F-9222-46A6-8374-C950379A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24" y="3249909"/>
            <a:ext cx="569928" cy="596731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216" name="Oval 184">
            <a:extLst>
              <a:ext uri="{FF2B5EF4-FFF2-40B4-BE49-F238E27FC236}">
                <a16:creationId xmlns:a16="http://schemas.microsoft.com/office/drawing/2014/main" id="{9E51B04D-411F-4F6A-8654-CAF393F0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9238" y="1637765"/>
            <a:ext cx="1731734" cy="160000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17" name="Oval 184">
            <a:extLst>
              <a:ext uri="{FF2B5EF4-FFF2-40B4-BE49-F238E27FC236}">
                <a16:creationId xmlns:a16="http://schemas.microsoft.com/office/drawing/2014/main" id="{A63AEC9A-4A04-4E4A-9CA4-81BDD89D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0046" y="5075258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8%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9D35777-4F91-4E61-8179-8098C32D3320}"/>
              </a:ext>
            </a:extLst>
          </p:cNvPr>
          <p:cNvSpPr txBox="1"/>
          <p:nvPr/>
        </p:nvSpPr>
        <p:spPr>
          <a:xfrm>
            <a:off x="6913170" y="963668"/>
            <a:ext cx="3632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66CC"/>
                </a:solidFill>
              </a:rPr>
              <a:t>PALEA Market Study 2021</a:t>
            </a:r>
            <a:endParaRPr lang="en-US" sz="1600" b="1" dirty="0">
              <a:solidFill>
                <a:srgbClr val="FF66CC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EC8C9-FE9A-4352-9A18-CCD01AA4B8EF}"/>
              </a:ext>
            </a:extLst>
          </p:cNvPr>
          <p:cNvSpPr/>
          <p:nvPr/>
        </p:nvSpPr>
        <p:spPr bwMode="auto">
          <a:xfrm>
            <a:off x="11761397" y="1087724"/>
            <a:ext cx="1423074" cy="13073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2016 – 775,000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2017 – 807,000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2018 – 850.000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2019 – </a:t>
            </a:r>
            <a:r>
              <a:rPr lang="en-A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980,000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3,412,000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FDB1598-A820-40A5-93C5-39211A4DF7B3}"/>
              </a:ext>
            </a:extLst>
          </p:cNvPr>
          <p:cNvSpPr txBox="1"/>
          <p:nvPr/>
        </p:nvSpPr>
        <p:spPr>
          <a:xfrm>
            <a:off x="9523831" y="2426114"/>
            <a:ext cx="797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168,040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B78646C-DCC5-4A57-8071-594F786D2C8D}"/>
              </a:ext>
            </a:extLst>
          </p:cNvPr>
          <p:cNvSpPr txBox="1"/>
          <p:nvPr/>
        </p:nvSpPr>
        <p:spPr>
          <a:xfrm>
            <a:off x="13560660" y="5361571"/>
            <a:ext cx="845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102,919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DD73EC2-120D-46B4-900E-326FA9AD6407}"/>
              </a:ext>
            </a:extLst>
          </p:cNvPr>
          <p:cNvSpPr txBox="1"/>
          <p:nvPr/>
        </p:nvSpPr>
        <p:spPr>
          <a:xfrm>
            <a:off x="6792426" y="5726776"/>
            <a:ext cx="811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21,873</a:t>
            </a:r>
          </a:p>
          <a:p>
            <a:pPr>
              <a:defRPr/>
            </a:pPr>
            <a:endParaRPr lang="en-A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26D9C45-2AD0-4040-8252-087A1C94FF8E}"/>
              </a:ext>
            </a:extLst>
          </p:cNvPr>
          <p:cNvSpPr txBox="1"/>
          <p:nvPr/>
        </p:nvSpPr>
        <p:spPr>
          <a:xfrm>
            <a:off x="5226228" y="3791731"/>
            <a:ext cx="834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23,832</a:t>
            </a:r>
            <a:endParaRPr lang="en-US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34CE3CC-8617-4DEF-A94E-968906B6CF79}"/>
              </a:ext>
            </a:extLst>
          </p:cNvPr>
          <p:cNvSpPr txBox="1"/>
          <p:nvPr/>
        </p:nvSpPr>
        <p:spPr>
          <a:xfrm>
            <a:off x="13871793" y="4110136"/>
            <a:ext cx="675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62,668</a:t>
            </a:r>
          </a:p>
        </p:txBody>
      </p:sp>
      <p:sp>
        <p:nvSpPr>
          <p:cNvPr id="224" name="Rectangle 191">
            <a:extLst>
              <a:ext uri="{FF2B5EF4-FFF2-40B4-BE49-F238E27FC236}">
                <a16:creationId xmlns:a16="http://schemas.microsoft.com/office/drawing/2014/main" id="{A2A13E13-C245-40C1-A2F9-596AE7EFC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871" y="7618508"/>
            <a:ext cx="849005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</a:rPr>
              <a:t>        CEN – New Lifts and Escalators : ~1 million units (estimated</a:t>
            </a:r>
            <a:r>
              <a:rPr lang="en-US" sz="1920" b="1" i="1" kern="0" dirty="0">
                <a:solidFill>
                  <a:srgbClr val="191919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</a:rPr>
              <a:t>                                                       PALEA :  ~ 1.359 million units (estimated)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0000"/>
                </a:solidFill>
              </a:rPr>
              <a:t>Note: China Installations alone confirmed 980,000 units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20" b="1" i="1" kern="0" dirty="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/>
      <p:bldP spid="5" grpId="0"/>
      <p:bldP spid="219" grpId="0"/>
      <p:bldP spid="220" grpId="0"/>
      <p:bldP spid="221" grpId="0"/>
      <p:bldP spid="222" grpId="0"/>
      <p:bldP spid="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Summary  - 2020 &amp;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714" y="1852464"/>
            <a:ext cx="11953785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Worldwide Installed Units 2020	: 21,055,388 (estimated)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Installed Units Asia Pacific		:   3,424,693  (16% of Global Installations)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Installed Units China		:   8,600,000  (41% of Global Installations)</a:t>
            </a: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</a:t>
            </a:r>
          </a:p>
          <a:p>
            <a:pPr marL="1300460" lvl="2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</a:rPr>
              <a:t>Worldwide New Equipment 2021	:   1,533,326  (estimated)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Asia Pacific New Equipment 2021:      160,482 ( 11% of Global New Equipment)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China New Equipment 2021         :    1,150,000 ( 75% of Global New Equipment)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</a:t>
            </a:r>
          </a:p>
          <a:p>
            <a:pPr marL="1300460" lvl="2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28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    Graham Worthington                                          17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053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Projected $ Market Growth in  Asia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7" y="1312404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  Global Elevator and Escalator Market Projected  $ Value Growth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650229" lvl="1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2 Independent Market Researchers have similar numbers</a:t>
            </a: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2021 – USD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charset="0"/>
              </a:rPr>
              <a:t>117.5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Billion  </a:t>
            </a: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2024 -  USD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charset="0"/>
              </a:rPr>
              <a:t>154.9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Billion		</a:t>
            </a:r>
            <a:endParaRPr lang="en-US" sz="9600" b="0" i="1" u="sng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1300460" lvl="2" indent="0">
              <a:buNone/>
            </a:pPr>
            <a:r>
              <a:rPr lang="en-AU" sz="56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http://www.researchandmarkets.com/reports/5321787</a:t>
            </a:r>
            <a:endParaRPr lang="en-US" sz="5600" b="0" u="sng" kern="1200" dirty="0">
              <a:solidFill>
                <a:srgbClr val="0070C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2021 – USD 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charset="0"/>
              </a:rPr>
              <a:t>119.9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Billion</a:t>
            </a: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2024 -  USD 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charset="0"/>
              </a:rPr>
              <a:t>154.6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Billion	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2027 -  USD  183.5 Billion	</a:t>
            </a:r>
          </a:p>
          <a:p>
            <a:pPr marL="1300460" lvl="2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AU" sz="560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http://www.statista.com/statistics/261866/worldwide-sales</a:t>
            </a:r>
            <a:endParaRPr lang="en-US" sz="5600" b="0" u="sng" kern="1200" dirty="0">
              <a:solidFill>
                <a:srgbClr val="0070C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18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7EF92-8435-4B43-93FF-40F905D3DACC}"/>
              </a:ext>
            </a:extLst>
          </p:cNvPr>
          <p:cNvSpPr txBox="1"/>
          <p:nvPr/>
        </p:nvSpPr>
        <p:spPr>
          <a:xfrm>
            <a:off x="10110291" y="3704392"/>
            <a:ext cx="4248472" cy="1354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u="sng" dirty="0">
                <a:solidFill>
                  <a:srgbClr val="000000"/>
                </a:solidFill>
              </a:rPr>
              <a:t>Asia Pacific @ 11% Global Share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</a:rPr>
              <a:t>     2021 – USD 13  Billion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</a:rPr>
              <a:t>     2024 – USD 17  Billion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90894-4E38-4A03-B136-7D8D4EFA59BC}"/>
              </a:ext>
            </a:extLst>
          </p:cNvPr>
          <p:cNvSpPr txBox="1"/>
          <p:nvPr/>
        </p:nvSpPr>
        <p:spPr>
          <a:xfrm>
            <a:off x="10112771" y="5278825"/>
            <a:ext cx="4248472" cy="1354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000" u="sng" dirty="0">
                <a:solidFill>
                  <a:srgbClr val="000000"/>
                </a:solidFill>
              </a:rPr>
              <a:t>China @  75% Global Share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</a:rPr>
              <a:t>     2021 – USD 88   Billion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</a:rPr>
              <a:t>     2024 – USD 116  Billion</a:t>
            </a:r>
          </a:p>
        </p:txBody>
      </p:sp>
    </p:spTree>
    <p:extLst>
      <p:ext uri="{BB962C8B-B14F-4D97-AF65-F5344CB8AC3E}">
        <p14:creationId xmlns:p14="http://schemas.microsoft.com/office/powerpoint/2010/main" val="74054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Population and Urbanization  -  Total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611" y="577032"/>
            <a:ext cx="11981521" cy="77408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 </a:t>
            </a: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Main driver for the  Lift and Escalator market is Population and Urbanization</a:t>
            </a: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4400" b="0" kern="1200" dirty="0">
                <a:solidFill>
                  <a:srgbClr val="000000"/>
                </a:solidFill>
                <a:effectLst/>
                <a:latin typeface="Arial" charset="0"/>
              </a:rPr>
              <a:t>		</a:t>
            </a: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World</a:t>
            </a:r>
            <a:r>
              <a:rPr lang="en-AU" sz="56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Population		      Total  Asian Population</a:t>
            </a:r>
          </a:p>
          <a:p>
            <a:pPr marL="0" indent="0">
              <a:buNone/>
            </a:pPr>
            <a:r>
              <a:rPr lang="en-US" sz="6400" b="0" kern="1200" dirty="0">
                <a:solidFill>
                  <a:srgbClr val="000000"/>
                </a:solidFill>
                <a:effectLst/>
                <a:latin typeface="Arial" charset="0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1950  : 2.556 billion              	1.405 billion  (55%)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2020  : 7.800 billion   	 	4.641 billion  (59%) </a:t>
            </a:r>
          </a:p>
          <a:p>
            <a:pPr marL="1300460" lvl="2" indent="0">
              <a:buNone/>
            </a:pPr>
            <a:endParaRPr lang="en-AU" sz="5600" b="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00460" lvl="2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</a:t>
            </a:r>
            <a:r>
              <a:rPr lang="en-AU" sz="5600" b="0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worldmeters.info/world-population</a:t>
            </a:r>
            <a:endParaRPr lang="en-AU" sz="5600" b="0" i="1" u="sng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AU" sz="5600" b="0" i="1" u="sng" kern="1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US" sz="5600" b="0" i="1" u="sng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6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Arial" charset="0"/>
              </a:rPr>
              <a:t>         </a:t>
            </a:r>
            <a:endParaRPr lang="en-US" sz="3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000" b="0" kern="1200" dirty="0">
                <a:solidFill>
                  <a:srgbClr val="000000"/>
                </a:solidFill>
                <a:effectLst/>
                <a:latin typeface="Arial" charset="0"/>
              </a:rPr>
              <a:t> 	</a:t>
            </a: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Arial" charset="0"/>
              </a:rPr>
              <a:t>										</a:t>
            </a: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5600" b="0" i="1" kern="1200" dirty="0">
                <a:solidFill>
                  <a:srgbClr val="000000"/>
                </a:solidFill>
                <a:effectLst/>
                <a:latin typeface="Arial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en-AU" sz="5600" b="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15-09 -2021                                       Graham Worthington                                                 1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AU" sz="80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86669-05FA-4E96-86EE-6601F8772156}"/>
              </a:ext>
            </a:extLst>
          </p:cNvPr>
          <p:cNvSpPr txBox="1"/>
          <p:nvPr/>
        </p:nvSpPr>
        <p:spPr>
          <a:xfrm>
            <a:off x="5861819" y="4390312"/>
            <a:ext cx="5616624" cy="8617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Arial Narrow" panose="020B0606020202030204" pitchFamily="34" charset="0"/>
              </a:rPr>
              <a:t>It took over 2 million years of human prehistory and history to reach 1 billion people and only 200 years more to reach 7 billion.</a:t>
            </a:r>
          </a:p>
          <a:p>
            <a:r>
              <a:rPr lang="en-AU" sz="1400" i="1" u="sng" dirty="0">
                <a:solidFill>
                  <a:srgbClr val="0070C0"/>
                </a:solidFill>
              </a:rPr>
              <a:t>http://www.who.int/gho/urban</a:t>
            </a:r>
            <a:endParaRPr lang="en-US" sz="1400" i="1" u="sng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D42E4-46ED-439C-9CFA-F25DBD82BC17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26" b="87500" l="3125" r="96680">
                        <a14:foregroundMark x1="3125" y1="33464" x2="3125" y2="33464"/>
                        <a14:foregroundMark x1="96680" y1="34245" x2="96680" y2="34245"/>
                      </a14:backgroundRemoval>
                    </a14:imgEffect>
                  </a14:imgLayer>
                </a14:imgProps>
              </a:ext>
            </a:extLst>
          </a:blip>
          <a:srcRect l="-1" t="3974" r="-4417" b="2574"/>
          <a:stretch/>
        </p:blipFill>
        <p:spPr>
          <a:xfrm>
            <a:off x="5573787" y="4656990"/>
            <a:ext cx="7200800" cy="3614027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E1753-5D10-4F37-BB6A-0732F89F0C02}"/>
              </a:ext>
            </a:extLst>
          </p:cNvPr>
          <p:cNvSpPr txBox="1"/>
          <p:nvPr/>
        </p:nvSpPr>
        <p:spPr>
          <a:xfrm>
            <a:off x="6077843" y="753460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            1 billion people</a:t>
            </a:r>
            <a:r>
              <a:rPr lang="en-AU" dirty="0"/>
              <a:t>	               </a:t>
            </a:r>
            <a:r>
              <a:rPr lang="en-AU" sz="2000" dirty="0"/>
              <a:t>6 billion people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09DDAE-EC60-4215-AFA4-B876511F1617}"/>
              </a:ext>
            </a:extLst>
          </p:cNvPr>
          <p:cNvCxnSpPr/>
          <p:nvPr/>
        </p:nvCxnSpPr>
        <p:spPr bwMode="auto">
          <a:xfrm>
            <a:off x="9949135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62F11-06AB-452B-9767-6AF79A209E59}"/>
              </a:ext>
            </a:extLst>
          </p:cNvPr>
          <p:cNvCxnSpPr/>
          <p:nvPr/>
        </p:nvCxnSpPr>
        <p:spPr bwMode="auto">
          <a:xfrm>
            <a:off x="5775573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2BE2A-D2D7-486D-A082-7BE197B24A46}"/>
              </a:ext>
            </a:extLst>
          </p:cNvPr>
          <p:cNvCxnSpPr/>
          <p:nvPr/>
        </p:nvCxnSpPr>
        <p:spPr bwMode="auto">
          <a:xfrm>
            <a:off x="11968435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5322AD-0EBE-41CC-A287-7CE55FE1BF2A}"/>
              </a:ext>
            </a:extLst>
          </p:cNvPr>
          <p:cNvSpPr txBox="1"/>
          <p:nvPr/>
        </p:nvSpPr>
        <p:spPr>
          <a:xfrm>
            <a:off x="7013949" y="7996264"/>
            <a:ext cx="468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2,000,000  years                                  200  years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44E83-BBB7-489E-8717-F83883C2603B}"/>
              </a:ext>
            </a:extLst>
          </p:cNvPr>
          <p:cNvSpPr txBox="1"/>
          <p:nvPr/>
        </p:nvSpPr>
        <p:spPr>
          <a:xfrm>
            <a:off x="12273031" y="5730048"/>
            <a:ext cx="2899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Jack Hammer  invented</a:t>
            </a:r>
          </a:p>
          <a:p>
            <a:r>
              <a:rPr lang="en-AU" sz="1600" dirty="0"/>
              <a:t>172 years ago</a:t>
            </a:r>
          </a:p>
          <a:p>
            <a:endParaRPr lang="en-AU" sz="1200" dirty="0"/>
          </a:p>
          <a:p>
            <a:r>
              <a:rPr lang="en-AU" sz="1600" dirty="0"/>
              <a:t>1</a:t>
            </a:r>
            <a:r>
              <a:rPr lang="en-AU" sz="1600" baseline="30000" dirty="0"/>
              <a:t>st</a:t>
            </a:r>
            <a:r>
              <a:rPr lang="en-AU" sz="1600" dirty="0"/>
              <a:t> Safety Lift invented</a:t>
            </a:r>
          </a:p>
          <a:p>
            <a:r>
              <a:rPr lang="en-AU" sz="1600" dirty="0"/>
              <a:t>168 years ago</a:t>
            </a:r>
          </a:p>
          <a:p>
            <a:endParaRPr lang="en-AU" sz="900" dirty="0"/>
          </a:p>
          <a:p>
            <a:r>
              <a:rPr lang="en-AU" sz="1600" dirty="0"/>
              <a:t>Steam Engine invented</a:t>
            </a:r>
          </a:p>
          <a:p>
            <a:r>
              <a:rPr lang="en-AU" sz="1600" dirty="0"/>
              <a:t>218 years ago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6424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040" y="-16376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Emerging  APAC 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55" y="916360"/>
            <a:ext cx="11036736" cy="75608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13547" y="1420417"/>
            <a:ext cx="117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5694" y="8671231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15-09-2021                                     Graham Worthington                                            19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116F5B-2BC5-4F0A-BBC3-D133FFD84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81586"/>
              </p:ext>
            </p:extLst>
          </p:nvPr>
        </p:nvGraphicFramePr>
        <p:xfrm>
          <a:off x="4709691" y="1461840"/>
          <a:ext cx="8208912" cy="6727330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53362809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464916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623387103"/>
                    </a:ext>
                  </a:extLst>
                </a:gridCol>
              </a:tblGrid>
              <a:tr h="513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Urban 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03080"/>
                  </a:ext>
                </a:extLst>
              </a:tr>
              <a:tr h="238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690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820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360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9754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23346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1908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2807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98851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782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68191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29582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4067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7742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6207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Veitnam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8821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7050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67118A-B9EE-43E5-B5C6-2793D0388867}"/>
              </a:ext>
            </a:extLst>
          </p:cNvPr>
          <p:cNvSpPr txBox="1"/>
          <p:nvPr/>
        </p:nvSpPr>
        <p:spPr>
          <a:xfrm>
            <a:off x="13286320" y="6827114"/>
            <a:ext cx="139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Emerging Markets</a:t>
            </a:r>
            <a:endParaRPr lang="en-US" sz="2000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4F8DA49-0D75-41AF-9FBA-874C4569282D}"/>
              </a:ext>
            </a:extLst>
          </p:cNvPr>
          <p:cNvSpPr/>
          <p:nvPr/>
        </p:nvSpPr>
        <p:spPr bwMode="auto">
          <a:xfrm>
            <a:off x="12553295" y="6172944"/>
            <a:ext cx="839864" cy="2016226"/>
          </a:xfrm>
          <a:prstGeom prst="rightBrac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51F95-2E0F-4E36-898A-351A27328F7F}"/>
              </a:ext>
            </a:extLst>
          </p:cNvPr>
          <p:cNvSpPr txBox="1"/>
          <p:nvPr/>
        </p:nvSpPr>
        <p:spPr>
          <a:xfrm>
            <a:off x="12989093" y="2182724"/>
            <a:ext cx="22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Arial Narrow" panose="020B0606020202030204" pitchFamily="34" charset="0"/>
              </a:rPr>
              <a:t>PI =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EA88-4289-4939-81D1-B974C6F17435}"/>
              </a:ext>
            </a:extLst>
          </p:cNvPr>
          <p:cNvSpPr txBox="1"/>
          <p:nvPr/>
        </p:nvSpPr>
        <p:spPr>
          <a:xfrm>
            <a:off x="13468761" y="2079166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Population</a:t>
            </a:r>
          </a:p>
          <a:p>
            <a:r>
              <a:rPr lang="en-A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    Units</a:t>
            </a:r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6C774-03D2-4344-BEFE-25141C77E1E2}"/>
              </a:ext>
            </a:extLst>
          </p:cNvPr>
          <p:cNvSpPr txBox="1"/>
          <p:nvPr/>
        </p:nvSpPr>
        <p:spPr>
          <a:xfrm>
            <a:off x="11931746" y="2140722"/>
            <a:ext cx="139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>
                <a:latin typeface="Arial Narrow" panose="020B0606020202030204" pitchFamily="34" charset="0"/>
              </a:rPr>
              <a:t>7,496,981</a:t>
            </a:r>
          </a:p>
          <a:p>
            <a:r>
              <a:rPr lang="en-AU" sz="1600" dirty="0">
                <a:latin typeface="Arial Narrow" panose="020B0606020202030204" pitchFamily="34" charset="0"/>
              </a:rPr>
              <a:t>   80,000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688BD-64E6-41D3-80C2-33AAB58D1C93}"/>
              </a:ext>
            </a:extLst>
          </p:cNvPr>
          <p:cNvSpPr txBox="1"/>
          <p:nvPr/>
        </p:nvSpPr>
        <p:spPr>
          <a:xfrm>
            <a:off x="11597123" y="226383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=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740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6" grpId="0"/>
      <p:bldP spid="11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Elevator and Escalator Market 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373" y="1780456"/>
            <a:ext cx="1197500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kern="1200" dirty="0">
                <a:solidFill>
                  <a:srgbClr val="000000"/>
                </a:solidFill>
                <a:effectLst/>
                <a:latin typeface="Arial" charset="0"/>
              </a:rPr>
              <a:t>Market and Statistics  researched from multiple sources</a:t>
            </a: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Elevator World Global Statistics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Industry Members  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National Regulators and Standards Bodies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Global Elevator and Escalator  Associations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Consultants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  Public web sites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650229" lvl="1" indent="0">
              <a:buNone/>
            </a:pPr>
            <a:endParaRPr lang="en-US" sz="9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650229" lvl="1" indent="0">
              <a:buNone/>
            </a:pPr>
            <a:endParaRPr lang="en-US" sz="14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Arial" charset="0"/>
              </a:rPr>
              <a:t>			</a:t>
            </a: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20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74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971" y="390596"/>
            <a:ext cx="11704320" cy="16256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55738" y="1222483"/>
            <a:ext cx="10254730" cy="9678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5689" b="1" dirty="0">
                <a:solidFill>
                  <a:srgbClr val="000000"/>
                </a:solidFill>
              </a:rPr>
              <a:t>Thank you for your attention</a:t>
            </a:r>
            <a:r>
              <a:rPr lang="en-GB" sz="5689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1508" name="Picture 5" descr="shaking_hands_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499" y="4608295"/>
            <a:ext cx="4553937" cy="2732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87F61C-5C51-444A-BE75-E72154E2DAAE}"/>
              </a:ext>
            </a:extLst>
          </p:cNvPr>
          <p:cNvSpPr/>
          <p:nvPr/>
        </p:nvSpPr>
        <p:spPr bwMode="auto">
          <a:xfrm>
            <a:off x="11640254" y="2911642"/>
            <a:ext cx="2614592" cy="1611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DB0F3-6620-4C14-B4F0-D9F734680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288" b="25912"/>
          <a:stretch/>
        </p:blipFill>
        <p:spPr>
          <a:xfrm>
            <a:off x="12049706" y="3055966"/>
            <a:ext cx="2060762" cy="161114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665E4D-9A2E-46FD-B059-6ED7DF1C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39" y="2848083"/>
            <a:ext cx="2599313" cy="17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Population and Urbanization  -  Total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010" y="1006370"/>
            <a:ext cx="11981521" cy="7740860"/>
          </a:xfrm>
        </p:spPr>
        <p:txBody>
          <a:bodyPr>
            <a:normAutofit fontScale="25000" lnSpcReduction="20000"/>
          </a:bodyPr>
          <a:lstStyle/>
          <a:p>
            <a:pPr marL="1300460" lvl="2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Arial" charset="0"/>
              </a:rPr>
              <a:t>         </a:t>
            </a: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Urbanization – “a population shift from rural to urban areas”.</a:t>
            </a:r>
            <a:endParaRPr lang="en-US" sz="5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3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000" b="0" kern="1200" dirty="0">
                <a:solidFill>
                  <a:srgbClr val="000000"/>
                </a:solidFill>
                <a:effectLst/>
                <a:latin typeface="Arial" charset="0"/>
              </a:rPr>
              <a:t> 	</a:t>
            </a: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Arial" charset="0"/>
              </a:rPr>
              <a:t>										</a:t>
            </a: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en-US" sz="56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600" b="0" i="1" kern="1200" dirty="0">
                <a:solidFill>
                  <a:srgbClr val="000000"/>
                </a:solidFill>
                <a:effectLst/>
                <a:latin typeface="Arial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6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http://www.unhabitat.org</a:t>
            </a: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AU" sz="5600" b="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15-09 -2021                                       Graham Worthington                                                   2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AU" sz="8000" i="1" dirty="0">
                <a:solidFill>
                  <a:srgbClr val="0038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5601A-7D8A-45A0-9A07-2030ED265CB7}"/>
              </a:ext>
            </a:extLst>
          </p:cNvPr>
          <p:cNvPicPr/>
          <p:nvPr/>
        </p:nvPicPr>
        <p:blipFill>
          <a:blip r:embed="rId4" cstate="print"/>
          <a:srcRect t="27536" r="1628" b="14493"/>
          <a:stretch>
            <a:fillRect/>
          </a:stretch>
        </p:blipFill>
        <p:spPr bwMode="auto">
          <a:xfrm>
            <a:off x="4661732" y="2651489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DE1035-B475-4FF0-B1EA-2DDC7034CFA3}"/>
              </a:ext>
            </a:extLst>
          </p:cNvPr>
          <p:cNvCxnSpPr/>
          <p:nvPr/>
        </p:nvCxnSpPr>
        <p:spPr bwMode="auto">
          <a:xfrm flipV="1">
            <a:off x="5289947" y="5317232"/>
            <a:ext cx="43204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52FF9B-C65E-4895-A06A-A7C67ED0C6EF}"/>
              </a:ext>
            </a:extLst>
          </p:cNvPr>
          <p:cNvCxnSpPr/>
          <p:nvPr/>
        </p:nvCxnSpPr>
        <p:spPr bwMode="auto">
          <a:xfrm flipV="1">
            <a:off x="9991897" y="4451226"/>
            <a:ext cx="444753" cy="5844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3C208E-BBBF-488E-B579-8DB22B025A86}"/>
              </a:ext>
            </a:extLst>
          </p:cNvPr>
          <p:cNvCxnSpPr/>
          <p:nvPr/>
        </p:nvCxnSpPr>
        <p:spPr bwMode="auto">
          <a:xfrm flipV="1">
            <a:off x="6823487" y="5116246"/>
            <a:ext cx="489198" cy="641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37DD42-68F4-43BB-9E37-F0E942017375}"/>
              </a:ext>
            </a:extLst>
          </p:cNvPr>
          <p:cNvCxnSpPr/>
          <p:nvPr/>
        </p:nvCxnSpPr>
        <p:spPr bwMode="auto">
          <a:xfrm flipV="1">
            <a:off x="11694467" y="3845446"/>
            <a:ext cx="360040" cy="457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F2DDC9-0ACE-467F-B6B4-3367FAB32F5A}"/>
              </a:ext>
            </a:extLst>
          </p:cNvPr>
          <p:cNvCxnSpPr/>
          <p:nvPr/>
        </p:nvCxnSpPr>
        <p:spPr bwMode="auto">
          <a:xfrm flipV="1">
            <a:off x="8490111" y="4228728"/>
            <a:ext cx="432048" cy="462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B797FD-7C84-4469-8ED1-B46D0F8834D3}"/>
              </a:ext>
            </a:extLst>
          </p:cNvPr>
          <p:cNvSpPr txBox="1"/>
          <p:nvPr/>
        </p:nvSpPr>
        <p:spPr>
          <a:xfrm>
            <a:off x="4910936" y="531723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200%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14C02-0750-450B-985E-57536673D803}"/>
              </a:ext>
            </a:extLst>
          </p:cNvPr>
          <p:cNvSpPr txBox="1"/>
          <p:nvPr/>
        </p:nvSpPr>
        <p:spPr>
          <a:xfrm>
            <a:off x="8118577" y="42287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45%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A0781-C2A1-4B33-9765-C8423F0162D7}"/>
              </a:ext>
            </a:extLst>
          </p:cNvPr>
          <p:cNvSpPr txBox="1"/>
          <p:nvPr/>
        </p:nvSpPr>
        <p:spPr>
          <a:xfrm>
            <a:off x="6468818" y="511624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200%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49FDA2-E199-4410-B23D-F524823A18AB}"/>
              </a:ext>
            </a:extLst>
          </p:cNvPr>
          <p:cNvSpPr txBox="1"/>
          <p:nvPr/>
        </p:nvSpPr>
        <p:spPr>
          <a:xfrm>
            <a:off x="9698885" y="4350137"/>
            <a:ext cx="59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97%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EFFDA2-D4F8-40AC-ADD6-FCCD1280C741}"/>
              </a:ext>
            </a:extLst>
          </p:cNvPr>
          <p:cNvSpPr txBox="1"/>
          <p:nvPr/>
        </p:nvSpPr>
        <p:spPr>
          <a:xfrm>
            <a:off x="11279453" y="38682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31%</a:t>
            </a:r>
            <a:endParaRPr lang="en-US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9BCFD6-A026-404A-A901-13F6170B18A3}"/>
              </a:ext>
            </a:extLst>
          </p:cNvPr>
          <p:cNvSpPr/>
          <p:nvPr/>
        </p:nvSpPr>
        <p:spPr bwMode="auto">
          <a:xfrm>
            <a:off x="7247391" y="4587717"/>
            <a:ext cx="669752" cy="4808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085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  % Urbanization 2020 –  APAC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523" y="1348408"/>
            <a:ext cx="11975008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      Graham Worthington                                              3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74FA2E-F66C-456D-9120-C0D2FF352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31193"/>
              </p:ext>
            </p:extLst>
          </p:nvPr>
        </p:nvGraphicFramePr>
        <p:xfrm>
          <a:off x="3917603" y="1807714"/>
          <a:ext cx="10004354" cy="613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43931" imgH="4095666" progId="Excel.Sheet.12">
                  <p:embed/>
                </p:oleObj>
              </mc:Choice>
              <mc:Fallback>
                <p:oleObj name="Worksheet" r:id="rId3" imgW="7343931" imgH="40956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7603" y="1807714"/>
                        <a:ext cx="10004354" cy="6138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D620F9F-4E20-4159-93C2-665C77F27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99" y="7743841"/>
            <a:ext cx="3396996" cy="3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8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389148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Population  and  Urbanization APAC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7" y="1312404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5600" b="0" u="sng" kern="1200" dirty="0">
              <a:solidFill>
                <a:srgbClr val="0070C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6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  4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C1AE3-5C6E-4FCA-B4C3-60BBBF988C20}"/>
              </a:ext>
            </a:extLst>
          </p:cNvPr>
          <p:cNvSpPr txBox="1"/>
          <p:nvPr/>
        </p:nvSpPr>
        <p:spPr>
          <a:xfrm>
            <a:off x="4999509" y="1045704"/>
            <a:ext cx="367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Population 2018 &amp; 2020</a:t>
            </a:r>
            <a:endParaRPr lang="en-US" sz="20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59227-A080-45A4-8B3A-AA9C5EB2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38907"/>
              </p:ext>
            </p:extLst>
          </p:nvPr>
        </p:nvGraphicFramePr>
        <p:xfrm>
          <a:off x="3792062" y="1525586"/>
          <a:ext cx="10519219" cy="6435728"/>
        </p:xfrm>
        <a:graphic>
          <a:graphicData uri="http://schemas.openxmlformats.org/drawingml/2006/table">
            <a:tbl>
              <a:tblPr/>
              <a:tblGrid>
                <a:gridCol w="296988">
                  <a:extLst>
                    <a:ext uri="{9D8B030D-6E8A-4147-A177-3AD203B41FA5}">
                      <a16:colId xmlns:a16="http://schemas.microsoft.com/office/drawing/2014/main" val="1192363590"/>
                    </a:ext>
                  </a:extLst>
                </a:gridCol>
                <a:gridCol w="1113707">
                  <a:extLst>
                    <a:ext uri="{9D8B030D-6E8A-4147-A177-3AD203B41FA5}">
                      <a16:colId xmlns:a16="http://schemas.microsoft.com/office/drawing/2014/main" val="2637809138"/>
                    </a:ext>
                  </a:extLst>
                </a:gridCol>
                <a:gridCol w="1262200">
                  <a:extLst>
                    <a:ext uri="{9D8B030D-6E8A-4147-A177-3AD203B41FA5}">
                      <a16:colId xmlns:a16="http://schemas.microsoft.com/office/drawing/2014/main" val="3661350595"/>
                    </a:ext>
                  </a:extLst>
                </a:gridCol>
                <a:gridCol w="1325840">
                  <a:extLst>
                    <a:ext uri="{9D8B030D-6E8A-4147-A177-3AD203B41FA5}">
                      <a16:colId xmlns:a16="http://schemas.microsoft.com/office/drawing/2014/main" val="285465993"/>
                    </a:ext>
                  </a:extLst>
                </a:gridCol>
                <a:gridCol w="978470">
                  <a:extLst>
                    <a:ext uri="{9D8B030D-6E8A-4147-A177-3AD203B41FA5}">
                      <a16:colId xmlns:a16="http://schemas.microsoft.com/office/drawing/2014/main" val="1155630902"/>
                    </a:ext>
                  </a:extLst>
                </a:gridCol>
                <a:gridCol w="742471">
                  <a:extLst>
                    <a:ext uri="{9D8B030D-6E8A-4147-A177-3AD203B41FA5}">
                      <a16:colId xmlns:a16="http://schemas.microsoft.com/office/drawing/2014/main" val="2371562313"/>
                    </a:ext>
                  </a:extLst>
                </a:gridCol>
                <a:gridCol w="246607">
                  <a:extLst>
                    <a:ext uri="{9D8B030D-6E8A-4147-A177-3AD203B41FA5}">
                      <a16:colId xmlns:a16="http://schemas.microsoft.com/office/drawing/2014/main" val="4149474547"/>
                    </a:ext>
                  </a:extLst>
                </a:gridCol>
                <a:gridCol w="328808">
                  <a:extLst>
                    <a:ext uri="{9D8B030D-6E8A-4147-A177-3AD203B41FA5}">
                      <a16:colId xmlns:a16="http://schemas.microsoft.com/office/drawing/2014/main" val="4276294259"/>
                    </a:ext>
                  </a:extLst>
                </a:gridCol>
                <a:gridCol w="1156133">
                  <a:extLst>
                    <a:ext uri="{9D8B030D-6E8A-4147-A177-3AD203B41FA5}">
                      <a16:colId xmlns:a16="http://schemas.microsoft.com/office/drawing/2014/main" val="1705154700"/>
                    </a:ext>
                  </a:extLst>
                </a:gridCol>
                <a:gridCol w="1264852">
                  <a:extLst>
                    <a:ext uri="{9D8B030D-6E8A-4147-A177-3AD203B41FA5}">
                      <a16:colId xmlns:a16="http://schemas.microsoft.com/office/drawing/2014/main" val="4185312800"/>
                    </a:ext>
                  </a:extLst>
                </a:gridCol>
                <a:gridCol w="1094356">
                  <a:extLst>
                    <a:ext uri="{9D8B030D-6E8A-4147-A177-3AD203B41FA5}">
                      <a16:colId xmlns:a16="http://schemas.microsoft.com/office/drawing/2014/main" val="3799974626"/>
                    </a:ext>
                  </a:extLst>
                </a:gridCol>
                <a:gridCol w="379979">
                  <a:extLst>
                    <a:ext uri="{9D8B030D-6E8A-4147-A177-3AD203B41FA5}">
                      <a16:colId xmlns:a16="http://schemas.microsoft.com/office/drawing/2014/main" val="4195600881"/>
                    </a:ext>
                  </a:extLst>
                </a:gridCol>
                <a:gridCol w="328808">
                  <a:extLst>
                    <a:ext uri="{9D8B030D-6E8A-4147-A177-3AD203B41FA5}">
                      <a16:colId xmlns:a16="http://schemas.microsoft.com/office/drawing/2014/main" val="454883629"/>
                    </a:ext>
                  </a:extLst>
                </a:gridCol>
              </a:tblGrid>
              <a:tr h="32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2018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2020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Delta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Country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Population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Urbanized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91473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8008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Macau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642,090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649,335 </a:t>
                      </a:r>
                    </a:p>
                  </a:txBody>
                  <a:tcPr marL="21494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7,245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Macau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649335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649335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0618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4,783,200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4,822,233 </a:t>
                      </a:r>
                    </a:p>
                  </a:txBody>
                  <a:tcPr marL="21494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39,033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4822233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4147120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2259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5,638,676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5,685,800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47,124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5685807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5685807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0033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7,475,000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7,496,981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21,981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7496981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7496981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5121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Taiwan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23,758,247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23,816,775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58,528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Taiwan,China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23816775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18815252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1787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25,016,600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25,499,884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483,284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25499884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21929900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1779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32,382,300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32,657,290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274,990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32657290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25146113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8927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Korea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51,171,760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51,269,185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97,425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Korea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51269185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41528040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0332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69,306,160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69,799,978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493,818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69799978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35597989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2226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Vietnam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97,429,100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97,338,579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-90,521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-0.1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Vietnam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97338579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36015274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963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108,106,300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109,581,078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1,474,778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109581078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51503107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1411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126,220,000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126,476,461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256,461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126476461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116358344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0847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Indonesia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269,536,482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273,523,615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3,987,133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Indonesia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273523615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155908461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099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1,368,737,000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1,380,004,385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11,267,385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1380004385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483001535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51451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1,427,647,786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1,439,323,776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11,675,990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1439323776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877987503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65840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3,617,850,701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3,647,945,355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30,094,654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3647945362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1881770761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51.5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1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64E66B-DE81-44FE-99A4-78792FAECBE6}"/>
              </a:ext>
            </a:extLst>
          </p:cNvPr>
          <p:cNvSpPr txBox="1"/>
          <p:nvPr/>
        </p:nvSpPr>
        <p:spPr>
          <a:xfrm>
            <a:off x="10711587" y="101888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Urbanization 2020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A07AC-530F-4E1F-90E1-A16976125FF7}"/>
              </a:ext>
            </a:extLst>
          </p:cNvPr>
          <p:cNvSpPr txBox="1"/>
          <p:nvPr/>
        </p:nvSpPr>
        <p:spPr>
          <a:xfrm>
            <a:off x="3919017" y="813342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u="sng" dirty="0">
                <a:solidFill>
                  <a:srgbClr val="003870"/>
                </a:solidFill>
              </a:rPr>
              <a:t>https://www.worldometers.info&gt;world-population&gt;asia</a:t>
            </a:r>
            <a:endParaRPr lang="en-US" sz="1200" u="sng" dirty="0">
              <a:solidFill>
                <a:srgbClr val="003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Market Growth  Drivers in APAC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7" y="1312404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APAC is the Major Generating Region followed by Europe &amp; North  America</a:t>
            </a: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Arial" charset="0"/>
              </a:rPr>
              <a:t>      </a:t>
            </a:r>
            <a:r>
              <a:rPr lang="en-US" sz="9600" u="sng" kern="1200" dirty="0">
                <a:solidFill>
                  <a:srgbClr val="000000"/>
                </a:solidFill>
                <a:effectLst/>
                <a:latin typeface="Arial" charset="0"/>
              </a:rPr>
              <a:t>Population , Urbanization and Tourism Growth contributes to:</a:t>
            </a:r>
          </a:p>
          <a:p>
            <a:pPr marL="0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48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Residential High-Rise Apartments</a:t>
            </a:r>
          </a:p>
          <a:p>
            <a:pPr marL="1300460" lvl="2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4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Business and Commercial High – Rise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6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Retail Malls and Shopping Centers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7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Hotel Chains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7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3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Efficient Mass Rapid Transport Systems (Metro’s)</a:t>
            </a: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Airports and High-Speed  Railway Systems</a:t>
            </a:r>
          </a:p>
          <a:p>
            <a:pPr marL="1300460" lvl="2" indent="0">
              <a:buNone/>
            </a:pPr>
            <a:endParaRPr lang="en-US" sz="7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Sustainable Infrastructure – “Smart Cities”</a:t>
            </a: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  5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099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63" y="1204392"/>
            <a:ext cx="11036736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Australia</a:t>
            </a: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  <a:latin typeface="+mj-lt"/>
              </a:rPr>
              <a:t>Population :	25,499,884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  <a:latin typeface="+mj-lt"/>
              </a:rPr>
              <a:t>Urbanization:	86%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</a:t>
            </a:r>
            <a:r>
              <a:rPr lang="en-GB" sz="2000" dirty="0">
                <a:solidFill>
                  <a:schemeClr val="tx1"/>
                </a:solidFill>
                <a:effectLst/>
                <a:latin typeface="+mj-lt"/>
              </a:rPr>
              <a:t>							 </a:t>
            </a:r>
            <a:r>
              <a:rPr lang="en-GB" sz="8000" dirty="0">
                <a:solidFill>
                  <a:schemeClr val="tx1"/>
                </a:solidFill>
                <a:effectLst/>
                <a:latin typeface="+mj-lt"/>
              </a:rPr>
              <a:t>P. I  Index :        	118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Installed Units 2020		           Forecast Units 2021</a:t>
            </a:r>
          </a:p>
          <a:p>
            <a:pPr marL="0" indent="0">
              <a:buNone/>
            </a:pPr>
            <a:endParaRPr lang="en-GB" sz="4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205,504					6,578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Esc/MW   :  	  10,609 				   212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</a:t>
            </a:r>
            <a:endParaRPr lang="en-GB" sz="4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New Zealand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  <a:latin typeface="+mj-lt"/>
              </a:rPr>
              <a:t>Population :  	4,822,233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  <a:latin typeface="+mj-lt"/>
              </a:rPr>
              <a:t>Urbanization:	87%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P. I  Index : 	 253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</a:t>
            </a:r>
            <a:r>
              <a:rPr lang="en-GB" sz="9600" b="0" dirty="0">
                <a:solidFill>
                  <a:schemeClr val="tx1"/>
                </a:solidFill>
                <a:effectLst/>
              </a:rPr>
              <a:t>Installed Units 2020		            Forecast Units 2021</a:t>
            </a:r>
          </a:p>
          <a:p>
            <a:pPr marL="0" indent="0">
              <a:buNone/>
            </a:pPr>
            <a:endParaRPr lang="en-GB" sz="40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18,279					1,280										</a:t>
            </a:r>
            <a:endParaRPr lang="en-GB" sz="2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Esc/MW   :    	     749					   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</a:t>
            </a:r>
            <a:endParaRPr lang="en-US" sz="48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6</a:t>
            </a: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61" y="1739212"/>
            <a:ext cx="1143000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61" y="5629132"/>
            <a:ext cx="1143000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8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84" y="-235768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2242" y="1096380"/>
            <a:ext cx="11305256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Hong Kong</a:t>
            </a: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7,496,981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94</a:t>
            </a:r>
          </a:p>
          <a:p>
            <a:pPr marL="0" indent="0">
              <a:buNone/>
            </a:pPr>
            <a:endParaRPr lang="en-AU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</a:t>
            </a:r>
            <a:r>
              <a:rPr lang="en-GB" sz="9600" b="0" dirty="0">
                <a:solidFill>
                  <a:schemeClr val="tx1"/>
                </a:solidFill>
                <a:effectLst/>
              </a:rPr>
              <a:t>Installed Units 2020		          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  70,000					2,100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: 	    10,000 					   500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India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1,380,004,385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35%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2,430 </a:t>
            </a:r>
          </a:p>
          <a:p>
            <a:pPr marL="0" indent="0">
              <a:buNone/>
            </a:pPr>
            <a:endParaRPr lang="en-AU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</a:t>
            </a:r>
            <a:r>
              <a:rPr lang="en-GB" sz="9600" b="0" dirty="0">
                <a:solidFill>
                  <a:schemeClr val="tx1"/>
                </a:solidFill>
                <a:effectLst/>
              </a:rPr>
              <a:t>Installed Units 2020		           Forecast Units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 552,000			 		48,400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endParaRPr lang="en-GB" sz="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:    	    16,000					  1,700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</a:p>
          <a:p>
            <a:pPr marL="0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7 </a:t>
            </a:r>
          </a:p>
          <a:p>
            <a:pPr marL="0" indent="0">
              <a:buNone/>
            </a:pPr>
            <a:endParaRPr lang="en-GB" sz="8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01" y="559688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29" y="177626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3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43445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</a:rPr>
              <a:t>Lift  and Escalator Market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55" y="1492424"/>
            <a:ext cx="11036736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Indonesia</a:t>
            </a:r>
            <a:r>
              <a:rPr lang="en-GB" sz="1120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273,523,615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57%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3,389</a:t>
            </a:r>
          </a:p>
          <a:p>
            <a:pPr marL="0" indent="0">
              <a:buNone/>
            </a:pPr>
            <a:endParaRPr lang="en-AU" sz="4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        Installed Units 2020	                 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Elevators :   	 71,500					5,300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</a:t>
            </a: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   :  	   9,200					   600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+mj-lt"/>
              </a:rPr>
              <a:t>						</a:t>
            </a: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1200" u="sng" dirty="0">
                <a:solidFill>
                  <a:schemeClr val="tx1"/>
                </a:solidFill>
                <a:effectLst/>
                <a:latin typeface="+mj-lt"/>
              </a:rPr>
              <a:t>Japan</a:t>
            </a:r>
            <a:r>
              <a:rPr lang="en-GB" sz="9600" dirty="0">
                <a:solidFill>
                  <a:schemeClr val="tx1"/>
                </a:solidFill>
                <a:effectLst/>
                <a:latin typeface="+mj-lt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</a:rPr>
              <a:t>Population :	126,476,461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Urbanization:	92%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</a:rPr>
              <a:t>								 P. I  Index :        	119</a:t>
            </a:r>
          </a:p>
          <a:p>
            <a:pPr marL="0" indent="0">
              <a:buNone/>
            </a:pPr>
            <a:endParaRPr lang="en-AU" sz="48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       Installed Units  2020		    Forecast Units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Elevators :   	990,900				             25,600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Esc/MW  : 	   71,200				  1,300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</a:rPr>
              <a:t>							</a:t>
            </a: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8  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71" y="206848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29" y="574089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1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0"/>
  <p:tag name="VARLOGOATLAS" val="SPRE0"/>
  <p:tag name="VARLOGOASIA" val="SPRE"/>
  <p:tag name="VARPPTLANG" val="SPREEnglish"/>
  <p:tag name="VARPPTEDITORS_NAME" val="SPRE"/>
  <p:tag name="VARPPTKG" val="SPRE"/>
  <p:tag name="VARPPTDIVISION" val="SPRE"/>
  <p:tag name="VARPPTPLACE" val="SPRE"/>
  <p:tag name="VARPPTDATE_CREATION" val="SPRE"/>
  <p:tag name="VARPPTPRESENTATION_ID" val="SPRE"/>
  <p:tag name="VARPPTSHOWPAGE_NUMBER" val="SPRE0"/>
  <p:tag name="VARPPTCLOSING_TEXT" val="SPREThank you for your attention."/>
  <p:tag name="VARPPTSETUPPERFORMED" val="SPRETRUE"/>
</p:tagLst>
</file>

<file path=ppt/theme/theme1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3165</Words>
  <Application>Microsoft Office PowerPoint</Application>
  <PresentationFormat>사용자 지정</PresentationFormat>
  <Paragraphs>1671</Paragraphs>
  <Slides>22</Slides>
  <Notes>12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Wingdings</vt:lpstr>
      <vt:lpstr>1_Default Design</vt:lpstr>
      <vt:lpstr>Custom Design</vt:lpstr>
      <vt:lpstr>Worksheet</vt:lpstr>
      <vt:lpstr>   International  Lift Expo – Korea 2021  </vt:lpstr>
      <vt:lpstr>Population and Urbanization  -  Total Asia</vt:lpstr>
      <vt:lpstr>Population and Urbanization  -  Total Asia</vt:lpstr>
      <vt:lpstr>  % Urbanization 2020 –  APAC</vt:lpstr>
      <vt:lpstr>Population  and  Urbanization APAC </vt:lpstr>
      <vt:lpstr>Market Growth  Drivers in APAC</vt:lpstr>
      <vt:lpstr>Lift and Escalator Market Data</vt:lpstr>
      <vt:lpstr>Lift and Escalator Market Data</vt:lpstr>
      <vt:lpstr>Lift  and Escalator Market Data</vt:lpstr>
      <vt:lpstr>Lift and Escalator Market Data</vt:lpstr>
      <vt:lpstr>Lift and Escalator Market Data</vt:lpstr>
      <vt:lpstr>Lift and Escalator Market Data</vt:lpstr>
      <vt:lpstr>Lift and Escalator Market Data</vt:lpstr>
      <vt:lpstr>Lift and Escalator Market Data</vt:lpstr>
      <vt:lpstr>Lift and Escalator  Installed &amp; New  2020 - 2021</vt:lpstr>
      <vt:lpstr>PowerPoint 프레젠테이션</vt:lpstr>
      <vt:lpstr>PowerPoint 프레젠테이션</vt:lpstr>
      <vt:lpstr>Lift and Escalator Summary  - 2020 &amp; 2021</vt:lpstr>
      <vt:lpstr>Projected $ Market Growth in  Asia Pacific</vt:lpstr>
      <vt:lpstr>Emerging  APAC  Markets</vt:lpstr>
      <vt:lpstr>Elevator and Escalator Market  Estimates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Worthington, Graham</dc:creator>
  <cp:lastModifiedBy>shin Changill</cp:lastModifiedBy>
  <cp:revision>841</cp:revision>
  <dcterms:created xsi:type="dcterms:W3CDTF">2006-01-16T13:05:46Z</dcterms:created>
  <dcterms:modified xsi:type="dcterms:W3CDTF">2021-09-06T20:06:29Z</dcterms:modified>
</cp:coreProperties>
</file>